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1" r:id="rId2"/>
    <p:sldId id="281" r:id="rId3"/>
    <p:sldId id="282" r:id="rId4"/>
    <p:sldId id="273" r:id="rId5"/>
    <p:sldId id="256" r:id="rId6"/>
    <p:sldId id="271" r:id="rId7"/>
    <p:sldId id="272" r:id="rId8"/>
    <p:sldId id="274" r:id="rId9"/>
    <p:sldId id="275" r:id="rId10"/>
    <p:sldId id="285" r:id="rId11"/>
    <p:sldId id="287" r:id="rId12"/>
    <p:sldId id="276" r:id="rId13"/>
    <p:sldId id="277" r:id="rId14"/>
    <p:sldId id="263" r:id="rId15"/>
    <p:sldId id="278" r:id="rId16"/>
    <p:sldId id="279" r:id="rId17"/>
    <p:sldId id="280" r:id="rId18"/>
    <p:sldId id="265" r:id="rId19"/>
    <p:sldId id="266" r:id="rId20"/>
    <p:sldId id="267" r:id="rId21"/>
    <p:sldId id="268" r:id="rId22"/>
    <p:sldId id="269" r:id="rId23"/>
    <p:sldId id="270" r:id="rId24"/>
    <p:sldId id="258" r:id="rId25"/>
    <p:sldId id="260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36" autoAdjust="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323FA-24DA-4822-9D16-57463DF28440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E1F5-86DF-4595-972B-FDFE77E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EE1F5-86DF-4595-972B-FDFE77EEBE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6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3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10/3/2014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‹#›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9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8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9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10/3/2014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86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xpa4dNVd3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8WZxYFaSmI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Wp6AN00D_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7903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Kate Nelson, M.Ed., Sarah Miller, M.Ed.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51" y="2447172"/>
            <a:ext cx="4735865" cy="1142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59" y="4736060"/>
            <a:ext cx="2752725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4684" y="4786605"/>
            <a:ext cx="256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Career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262614"/>
            <a:ext cx="8126457" cy="6595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262614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www.linkedin.com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8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92" y="156755"/>
            <a:ext cx="7518050" cy="65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Photo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98" y="4000181"/>
            <a:ext cx="2483746" cy="2483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3" y="1913753"/>
            <a:ext cx="1820492" cy="2548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499" y="194405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81" y="1913753"/>
            <a:ext cx="2186478" cy="3061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8" y="3473830"/>
            <a:ext cx="2297893" cy="32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4" y="1792936"/>
            <a:ext cx="2535380" cy="2535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16" y="1652926"/>
            <a:ext cx="2568632" cy="2568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52" y="1955395"/>
            <a:ext cx="2558415" cy="255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27" y="4081548"/>
            <a:ext cx="2561965" cy="2561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64" y="3967117"/>
            <a:ext cx="2790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4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Your headline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3" y="1934189"/>
            <a:ext cx="10219556" cy="4809203"/>
          </a:xfrm>
        </p:spPr>
      </p:pic>
    </p:spTree>
    <p:extLst>
      <p:ext uri="{BB962C8B-B14F-4D97-AF65-F5344CB8AC3E}">
        <p14:creationId xmlns:p14="http://schemas.microsoft.com/office/powerpoint/2010/main" val="22829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Writing your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21" y="2309918"/>
            <a:ext cx="92119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summary?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Experience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96" y="2349467"/>
            <a:ext cx="89249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4" y="1048657"/>
            <a:ext cx="9826625" cy="4625975"/>
          </a:xfrm>
        </p:spPr>
      </p:pic>
    </p:spTree>
    <p:extLst>
      <p:ext uri="{BB962C8B-B14F-4D97-AF65-F5344CB8AC3E}">
        <p14:creationId xmlns:p14="http://schemas.microsoft.com/office/powerpoint/2010/main" val="32255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8892"/>
            <a:ext cx="10374766" cy="48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media is here to stay</a:t>
            </a:r>
            <a:endParaRPr lang="en-US" dirty="0"/>
          </a:p>
        </p:txBody>
      </p:sp>
      <p:pic>
        <p:nvPicPr>
          <p:cNvPr id="4" name="zxpa4dNVd3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29673" y="2388637"/>
            <a:ext cx="6930571" cy="38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849086"/>
            <a:ext cx="10340067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7" y="1061358"/>
            <a:ext cx="10305370" cy="48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" y="1110342"/>
            <a:ext cx="10233592" cy="4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" y="1028700"/>
            <a:ext cx="9802586" cy="4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53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07007" y="2120054"/>
            <a:ext cx="10296471" cy="4114800"/>
          </a:xfrm>
        </p:spPr>
        <p:txBody>
          <a:bodyPr/>
          <a:lstStyle/>
          <a:p>
            <a:r>
              <a:rPr lang="en-US" dirty="0" smtClean="0"/>
              <a:t>Claim your unique URL</a:t>
            </a:r>
          </a:p>
          <a:p>
            <a:r>
              <a:rPr lang="en-US" dirty="0" smtClean="0"/>
              <a:t>Participate in groups </a:t>
            </a:r>
          </a:p>
          <a:p>
            <a:r>
              <a:rPr lang="en-US" dirty="0" smtClean="0"/>
              <a:t>Use the alumni tool </a:t>
            </a:r>
          </a:p>
          <a:p>
            <a:r>
              <a:rPr lang="en-US" dirty="0" smtClean="0"/>
              <a:t>Actively update your profile </a:t>
            </a:r>
          </a:p>
          <a:p>
            <a:r>
              <a:rPr lang="en-US" dirty="0" smtClean="0"/>
              <a:t>Complete your profile </a:t>
            </a:r>
          </a:p>
        </p:txBody>
      </p:sp>
    </p:spTree>
    <p:extLst>
      <p:ext uri="{BB962C8B-B14F-4D97-AF65-F5344CB8AC3E}">
        <p14:creationId xmlns:p14="http://schemas.microsoft.com/office/powerpoint/2010/main" val="35871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2049235" y="1619643"/>
            <a:ext cx="7519307" cy="42291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27421" y="4465864"/>
            <a:ext cx="220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2"/>
              </a:rPr>
              <a:t>LinkedIn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8707" y="1796143"/>
            <a:ext cx="61803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Questions?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1007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732" y="746974"/>
            <a:ext cx="7791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</a:rPr>
              <a:t>Additional Resources</a:t>
            </a:r>
            <a:r>
              <a:rPr lang="en-US" sz="3000" dirty="0" smtClean="0">
                <a:solidFill>
                  <a:schemeClr val="bg2"/>
                </a:solidFill>
              </a:rPr>
              <a:t>: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438" y="2207194"/>
            <a:ext cx="80815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www.themuse.com/advice/what-you-should-be-doing-on-linkedin-every-month-week-and-day?utm_source=Sailthru&amp;utm_medium=email&amp;utm_term=Daily%20Email%20List&amp;utm_campaign=How%20You%20Should%20Be%20Using%20LinkedIn%20Every%20Day%2C%20Week%2C%20and%20Month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smtClean="0"/>
              <a:t>www.washingtonpost.com/business/capitalbusiness/linkedin-has-changed-the-way-businesses-hunt-talent/2013/08/04/3470860e-e269-11e2-aef3-339619eab080_story.html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www.linkedin.com/studentjobs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http://students.linkedin.com/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95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41" y="1114067"/>
            <a:ext cx="2752725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2525" y="1114067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Career Center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26080" y="1942011"/>
            <a:ext cx="54167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www.ndsu.edu/career</a:t>
            </a:r>
          </a:p>
          <a:p>
            <a:pPr algn="ctr"/>
            <a:r>
              <a:rPr lang="en-US" sz="2500" dirty="0" smtClean="0"/>
              <a:t>701-231-7111</a:t>
            </a:r>
          </a:p>
          <a:p>
            <a:endParaRPr lang="en-US" sz="2500" dirty="0"/>
          </a:p>
          <a:p>
            <a:pPr algn="ctr"/>
            <a:r>
              <a:rPr lang="en-US" sz="2500" dirty="0" smtClean="0"/>
              <a:t>Kate Nelson</a:t>
            </a:r>
          </a:p>
          <a:p>
            <a:pPr algn="ctr"/>
            <a:r>
              <a:rPr lang="en-US" sz="2500" dirty="0" smtClean="0"/>
              <a:t>Katherine.nelson.1@ndsu.edu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 smtClean="0"/>
              <a:t>Sarah Miller</a:t>
            </a:r>
          </a:p>
          <a:p>
            <a:pPr algn="ctr"/>
            <a:r>
              <a:rPr lang="en-US" sz="2500" dirty="0" smtClean="0"/>
              <a:t>Sarah.ann.miller@ndsu.edu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691" y="5660571"/>
            <a:ext cx="1038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Please provide us with feedback on today’s workshop:   </a:t>
            </a:r>
            <a:r>
              <a:rPr lang="en-US" sz="2000" dirty="0" smtClean="0">
                <a:solidFill>
                  <a:srgbClr val="FFFF00"/>
                </a:solidFill>
              </a:rPr>
              <a:t>http://studentvoice.com/ndsu/paf14kate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0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fact….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9271" y="1394230"/>
            <a:ext cx="5238750" cy="5238750"/>
            <a:chOff x="3589271" y="1394230"/>
            <a:chExt cx="5238750" cy="52387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9271" y="1394230"/>
              <a:ext cx="5238750" cy="52387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881082" y="2320834"/>
              <a:ext cx="4655127" cy="36163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0" dirty="0" smtClean="0">
                  <a:cs typeface="Browallia New" panose="020B0604020202020204" pitchFamily="34" charset="-34"/>
                </a:rPr>
                <a:t>Two new</a:t>
              </a:r>
            </a:p>
            <a:p>
              <a:pPr algn="ctr"/>
              <a:r>
                <a:rPr lang="en-US" sz="4000" dirty="0">
                  <a:cs typeface="Browallia New" panose="020B0604020202020204" pitchFamily="34" charset="-34"/>
                </a:rPr>
                <a:t>m</a:t>
              </a:r>
              <a:r>
                <a:rPr lang="en-US" sz="4000" dirty="0" smtClean="0">
                  <a:cs typeface="Browallia New" panose="020B0604020202020204" pitchFamily="34" charset="-34"/>
                </a:rPr>
                <a:t>embers </a:t>
              </a:r>
            </a:p>
            <a:p>
              <a:pPr algn="ctr"/>
              <a:r>
                <a:rPr lang="en-US" sz="4500" dirty="0" smtClean="0">
                  <a:cs typeface="Browallia New" panose="020B0604020202020204" pitchFamily="34" charset="-34"/>
                </a:rPr>
                <a:t>sign up on </a:t>
              </a:r>
              <a:endParaRPr lang="en-US" sz="4500" dirty="0">
                <a:cs typeface="Browallia New" panose="020B0604020202020204" pitchFamily="34" charset="-34"/>
              </a:endParaRPr>
            </a:p>
            <a:p>
              <a:pPr algn="ctr"/>
              <a:r>
                <a:rPr lang="en-US" sz="4000" dirty="0" smtClean="0">
                  <a:cs typeface="Browallia New" panose="020B0604020202020204" pitchFamily="34" charset="-34"/>
                </a:rPr>
                <a:t>LinkedIn </a:t>
              </a:r>
            </a:p>
            <a:p>
              <a:pPr algn="ctr"/>
              <a:r>
                <a:rPr lang="en-US" sz="4500" dirty="0" smtClean="0">
                  <a:cs typeface="Browallia New" panose="020B0604020202020204" pitchFamily="34" charset="-34"/>
                </a:rPr>
                <a:t>every </a:t>
              </a:r>
              <a:r>
                <a:rPr lang="en-US" sz="4500" dirty="0" smtClean="0">
                  <a:solidFill>
                    <a:srgbClr val="FFFF00"/>
                  </a:solidFill>
                  <a:cs typeface="Browallia New" panose="020B0604020202020204" pitchFamily="34" charset="-34"/>
                </a:rPr>
                <a:t>second</a:t>
              </a:r>
            </a:p>
            <a:p>
              <a:pPr algn="ctr"/>
              <a:r>
                <a:rPr lang="en-US" sz="1400" dirty="0" smtClean="0"/>
                <a:t>-Source: TechCrunch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0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LinkedIn?</a:t>
            </a:r>
          </a:p>
          <a:p>
            <a:r>
              <a:rPr lang="en-US" dirty="0" smtClean="0"/>
              <a:t>How to build a strong profile</a:t>
            </a:r>
          </a:p>
          <a:p>
            <a:r>
              <a:rPr lang="en-US" dirty="0" smtClean="0"/>
              <a:t>How to build a strong network</a:t>
            </a:r>
          </a:p>
          <a:p>
            <a:r>
              <a:rPr lang="en-US" dirty="0" smtClean="0"/>
              <a:t>How to use LinkedIn as a </a:t>
            </a:r>
            <a:r>
              <a:rPr lang="en-US" dirty="0" smtClean="0"/>
              <a:t>job search </a:t>
            </a:r>
            <a:r>
              <a:rPr lang="en-US" dirty="0" smtClean="0"/>
              <a:t>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guiding </a:t>
            </a:r>
            <a:r>
              <a:rPr lang="en-US" dirty="0" smtClean="0"/>
              <a:t>rules – John Hill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53192" y="2142445"/>
            <a:ext cx="10254343" cy="4291012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Build </a:t>
            </a:r>
            <a:r>
              <a:rPr lang="en-US" sz="3600" dirty="0"/>
              <a:t>your network before you need </a:t>
            </a:r>
            <a:r>
              <a:rPr lang="en-US" sz="3600" dirty="0" smtClean="0"/>
              <a:t>it</a:t>
            </a:r>
          </a:p>
          <a:p>
            <a:pPr lvl="0"/>
            <a:endParaRPr lang="en-US" sz="3600" dirty="0"/>
          </a:p>
          <a:p>
            <a:pPr lvl="0"/>
            <a:r>
              <a:rPr lang="en-US" sz="3600" dirty="0"/>
              <a:t>Build a quality relational network not a quantity relational </a:t>
            </a:r>
            <a:r>
              <a:rPr lang="en-US" sz="3600" dirty="0" smtClean="0"/>
              <a:t>network</a:t>
            </a:r>
          </a:p>
          <a:p>
            <a:pPr lvl="0"/>
            <a:endParaRPr lang="en-US" sz="3600" dirty="0"/>
          </a:p>
          <a:p>
            <a:pPr lvl="0"/>
            <a:r>
              <a:rPr lang="en-US" sz="3600" dirty="0"/>
              <a:t>Think Aspirational – BIG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use it?</a:t>
            </a:r>
            <a:endParaRPr lang="en-US" dirty="0"/>
          </a:p>
        </p:txBody>
      </p:sp>
      <p:pic>
        <p:nvPicPr>
          <p:cNvPr id="4" name="YWp6AN00D_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9388" y="2061557"/>
            <a:ext cx="6431142" cy="44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else is using </a:t>
            </a:r>
            <a:r>
              <a:rPr lang="en-US" dirty="0" err="1" smtClean="0"/>
              <a:t>Linkedin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4250230" cy="4206240"/>
          </a:xfrm>
        </p:spPr>
        <p:txBody>
          <a:bodyPr/>
          <a:lstStyle/>
          <a:p>
            <a:r>
              <a:rPr lang="en-US" dirty="0" smtClean="0"/>
              <a:t>313,000,000 users worldwide</a:t>
            </a:r>
          </a:p>
          <a:p>
            <a:r>
              <a:rPr lang="en-US" dirty="0" smtClean="0"/>
              <a:t>100,000,000+ alone in the U.S.</a:t>
            </a:r>
          </a:p>
          <a:p>
            <a:r>
              <a:rPr lang="en-US" dirty="0" smtClean="0"/>
              <a:t>30,000,000 students and recent grads</a:t>
            </a:r>
          </a:p>
          <a:p>
            <a:r>
              <a:rPr lang="en-US" dirty="0" smtClean="0"/>
              <a:t>35% of users check daily</a:t>
            </a:r>
          </a:p>
          <a:p>
            <a:r>
              <a:rPr lang="en-US" dirty="0" smtClean="0"/>
              <a:t>42% are updating their profiles on a regular basis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3105" y="1947949"/>
            <a:ext cx="509570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56% of users are </a:t>
            </a:r>
            <a:r>
              <a:rPr lang="en-US" dirty="0" smtClean="0"/>
              <a:t>male; 44%female</a:t>
            </a:r>
            <a:endParaRPr lang="en-US" dirty="0"/>
          </a:p>
          <a:p>
            <a:r>
              <a:rPr lang="en-US" dirty="0" smtClean="0"/>
              <a:t>There are 2.7 million business pages</a:t>
            </a:r>
          </a:p>
          <a:p>
            <a:r>
              <a:rPr lang="en-US" dirty="0" smtClean="0"/>
              <a:t>There are 1.5 million groups to join</a:t>
            </a:r>
          </a:p>
          <a:p>
            <a:r>
              <a:rPr lang="en-US" dirty="0" smtClean="0"/>
              <a:t>A 2013 study conducted by The Society For Human Resources Management shows that 77% of hiring professionals are using social media in their search process</a:t>
            </a:r>
          </a:p>
          <a:p>
            <a:r>
              <a:rPr lang="en-US" dirty="0" smtClean="0"/>
              <a:t>Of that group, </a:t>
            </a:r>
            <a:r>
              <a:rPr lang="en-US" b="1" u="sng" dirty="0" smtClean="0"/>
              <a:t>94%</a:t>
            </a:r>
            <a:r>
              <a:rPr lang="en-US" dirty="0" smtClean="0"/>
              <a:t> are using LinkedIn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5609" y="5480126"/>
            <a:ext cx="525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http://www.washingtonpost.com/business/capitalbusiness/linkedin-has-changed-the-way-businesses-hunt-talent/2013/08/04/3470860e-e269-11e2-aef3-339619eab080_story.html</a:t>
            </a:r>
          </a:p>
        </p:txBody>
      </p:sp>
    </p:spTree>
    <p:extLst>
      <p:ext uri="{BB962C8B-B14F-4D97-AF65-F5344CB8AC3E}">
        <p14:creationId xmlns:p14="http://schemas.microsoft.com/office/powerpoint/2010/main" val="19545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330" y="2128367"/>
            <a:ext cx="8618637" cy="11800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are 11 times more likely to have your profile viewed if there is a photo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35" y="3643897"/>
            <a:ext cx="6143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862" y="2763667"/>
            <a:ext cx="3331741" cy="5649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BUILD A PROFILE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9233" y="3801997"/>
            <a:ext cx="3478599" cy="612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BUILD A NETWORK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18542" y="4882651"/>
            <a:ext cx="3478599" cy="61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BUILD A BRAND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8378461">
            <a:off x="3470981" y="3355648"/>
            <a:ext cx="498764" cy="623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8378461">
            <a:off x="4795476" y="4332857"/>
            <a:ext cx="498764" cy="623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19575</TotalTime>
  <Words>310</Words>
  <Application>Microsoft Office PowerPoint</Application>
  <PresentationFormat>Widescreen</PresentationFormat>
  <Paragraphs>76</Paragraphs>
  <Slides>27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Browallia New</vt:lpstr>
      <vt:lpstr>Calibri</vt:lpstr>
      <vt:lpstr>Corbel</vt:lpstr>
      <vt:lpstr>Segoe UI</vt:lpstr>
      <vt:lpstr>Wingdings</vt:lpstr>
      <vt:lpstr>Banded</vt:lpstr>
      <vt:lpstr>PowerPoint Presentation</vt:lpstr>
      <vt:lpstr>Social media is here to stay</vt:lpstr>
      <vt:lpstr>Fun fact…. </vt:lpstr>
      <vt:lpstr>objectives</vt:lpstr>
      <vt:lpstr>3 guiding rules – John Hill  </vt:lpstr>
      <vt:lpstr>Why should you use it?</vt:lpstr>
      <vt:lpstr>Who else is using Linkedin?</vt:lpstr>
      <vt:lpstr>Did you know?</vt:lpstr>
      <vt:lpstr>Let’s get started!</vt:lpstr>
      <vt:lpstr>PowerPoint Presentation</vt:lpstr>
      <vt:lpstr>PowerPoint Presentation</vt:lpstr>
      <vt:lpstr>Step 1: Photo</vt:lpstr>
      <vt:lpstr>Bad examples</vt:lpstr>
      <vt:lpstr>Step 2: Your headline</vt:lpstr>
      <vt:lpstr>Step 3: Writing your summary</vt:lpstr>
      <vt:lpstr>What is a summary?</vt:lpstr>
      <vt:lpstr>Step 4: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Essentials </vt:lpstr>
      <vt:lpstr>PowerPoint Presentation</vt:lpstr>
      <vt:lpstr>PowerPoint Presentation</vt:lpstr>
      <vt:lpstr>PowerPoint Presentation</vt:lpstr>
    </vt:vector>
  </TitlesOfParts>
  <Company>NDSU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Van de Streek</dc:creator>
  <cp:lastModifiedBy>Katherine Nelson</cp:lastModifiedBy>
  <cp:revision>28</cp:revision>
  <dcterms:created xsi:type="dcterms:W3CDTF">2014-03-24T14:56:29Z</dcterms:created>
  <dcterms:modified xsi:type="dcterms:W3CDTF">2014-10-13T17:50:20Z</dcterms:modified>
</cp:coreProperties>
</file>