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86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2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8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16F6-B93A-4BD9-8F4E-2BEE84EDD8E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81EABE-56E0-450F-872F-EBF47D47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32" y="1300897"/>
            <a:ext cx="11104775" cy="3827283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chemeClr val="accent5">
                    <a:lumMod val="50000"/>
                  </a:schemeClr>
                </a:solidFill>
              </a:rPr>
              <a:t>Part-1: Working with </a:t>
            </a:r>
            <a:r>
              <a:rPr lang="en-US" sz="8800" dirty="0" err="1">
                <a:solidFill>
                  <a:schemeClr val="accent5">
                    <a:lumMod val="50000"/>
                  </a:schemeClr>
                </a:solidFill>
              </a:rPr>
              <a:t>SparkSQL</a:t>
            </a:r>
            <a:endParaRPr lang="en-US" sz="8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8" y="659876"/>
            <a:ext cx="11506987" cy="5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6" y="2224725"/>
            <a:ext cx="11340481" cy="41477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69303" y="348792"/>
            <a:ext cx="10011266" cy="162141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Convert the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</a:rPr>
              <a:t>Dataframe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into a temporary view called </a:t>
            </a:r>
            <a:r>
              <a:rPr lang="en-US" sz="4400" dirty="0" err="1" smtClean="0">
                <a:solidFill>
                  <a:schemeClr val="accent5">
                    <a:lumMod val="50000"/>
                  </a:schemeClr>
                </a:solidFill>
              </a:rPr>
              <a:t>iot_devices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4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6" y="518704"/>
            <a:ext cx="11089527" cy="59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9" y="857839"/>
            <a:ext cx="11415796" cy="54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2" y="754144"/>
            <a:ext cx="11419366" cy="55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7" y="593890"/>
            <a:ext cx="11541816" cy="2469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7" y="3063712"/>
            <a:ext cx="11541816" cy="35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5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Part-1: Working with SparkSQL</vt:lpstr>
      <vt:lpstr>PowerPoint Presentation</vt:lpstr>
      <vt:lpstr>Convert the Dataframe into a temporary view called iot_devices.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M.A Khan</dc:creator>
  <cp:lastModifiedBy>M.A Khan</cp:lastModifiedBy>
  <cp:revision>3</cp:revision>
  <dcterms:created xsi:type="dcterms:W3CDTF">2023-02-12T13:31:58Z</dcterms:created>
  <dcterms:modified xsi:type="dcterms:W3CDTF">2023-02-14T06:07:26Z</dcterms:modified>
</cp:coreProperties>
</file>