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and </a:t>
            </a:r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5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Commits:</a:t>
            </a:r>
          </a:p>
          <a:p>
            <a:pPr lvl="1"/>
            <a:r>
              <a:rPr lang="en-IN" dirty="0" smtClean="0"/>
              <a:t>Git commit –m “Updated”</a:t>
            </a:r>
          </a:p>
          <a:p>
            <a:r>
              <a:rPr lang="en-IN" dirty="0" smtClean="0"/>
              <a:t>Undoing Commits:</a:t>
            </a:r>
          </a:p>
          <a:p>
            <a:pPr lvl="1"/>
            <a:r>
              <a:rPr lang="en-IN" dirty="0" smtClean="0"/>
              <a:t>Soft :</a:t>
            </a:r>
          </a:p>
          <a:p>
            <a:pPr lvl="2"/>
            <a:r>
              <a:rPr lang="en-IN" dirty="0"/>
              <a:t>g</a:t>
            </a:r>
            <a:r>
              <a:rPr lang="en-IN" dirty="0" smtClean="0"/>
              <a:t>it reset –soft Head~1</a:t>
            </a:r>
          </a:p>
          <a:p>
            <a:pPr lvl="1"/>
            <a:r>
              <a:rPr lang="en-IN" dirty="0" smtClean="0"/>
              <a:t>Hard:</a:t>
            </a:r>
          </a:p>
          <a:p>
            <a:pPr lvl="2"/>
            <a:r>
              <a:rPr lang="en-IN" dirty="0"/>
              <a:t>g</a:t>
            </a:r>
            <a:r>
              <a:rPr lang="en-IN" dirty="0" smtClean="0"/>
              <a:t>it </a:t>
            </a:r>
            <a:r>
              <a:rPr lang="en-IN" dirty="0"/>
              <a:t>reset </a:t>
            </a:r>
            <a:r>
              <a:rPr lang="en-IN" dirty="0" smtClean="0"/>
              <a:t>--hard </a:t>
            </a:r>
            <a:r>
              <a:rPr lang="en-IN" dirty="0"/>
              <a:t>Head~1</a:t>
            </a:r>
          </a:p>
        </p:txBody>
      </p:sp>
    </p:spTree>
    <p:extLst>
      <p:ext uri="{BB962C8B-B14F-4D97-AF65-F5344CB8AC3E}">
        <p14:creationId xmlns:p14="http://schemas.microsoft.com/office/powerpoint/2010/main" val="141423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Squashing Commits:</a:t>
            </a:r>
          </a:p>
          <a:p>
            <a:pPr lvl="1"/>
            <a:r>
              <a:rPr lang="en-IN" dirty="0" smtClean="0"/>
              <a:t>Git rebase -</a:t>
            </a:r>
            <a:r>
              <a:rPr lang="en-IN" dirty="0" err="1" smtClean="0"/>
              <a:t>i</a:t>
            </a:r>
            <a:r>
              <a:rPr lang="en-IN" dirty="0" smtClean="0"/>
              <a:t> Head~4</a:t>
            </a:r>
          </a:p>
          <a:p>
            <a:r>
              <a:rPr lang="en-IN" dirty="0" smtClean="0"/>
              <a:t>Pushing: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push origin &lt;branch&gt;</a:t>
            </a:r>
          </a:p>
          <a:p>
            <a:r>
              <a:rPr lang="en-IN" dirty="0" smtClean="0"/>
              <a:t>Undoing the last Push: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reset –hard Head~1 &amp;&amp; git push –f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3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Fetching:</a:t>
            </a:r>
          </a:p>
          <a:p>
            <a:pPr lvl="1"/>
            <a:r>
              <a:rPr lang="en-IN" dirty="0" smtClean="0"/>
              <a:t>git fetch upstream </a:t>
            </a:r>
          </a:p>
          <a:p>
            <a:r>
              <a:rPr lang="en-IN" dirty="0" smtClean="0"/>
              <a:t>Merging</a:t>
            </a:r>
          </a:p>
          <a:p>
            <a:pPr lvl="1"/>
            <a:r>
              <a:rPr lang="en-IN" dirty="0" smtClean="0"/>
              <a:t>git fetch origin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merge origin/</a:t>
            </a:r>
            <a:r>
              <a:rPr lang="en-IN" dirty="0" err="1" smtClean="0"/>
              <a:t>branchname</a:t>
            </a:r>
            <a:endParaRPr lang="en-IN" dirty="0" smtClean="0"/>
          </a:p>
          <a:p>
            <a:r>
              <a:rPr lang="en-IN" dirty="0" smtClean="0"/>
              <a:t>Deleting Branches:</a:t>
            </a:r>
          </a:p>
          <a:p>
            <a:pPr lvl="1"/>
            <a:r>
              <a:rPr lang="en-IN" dirty="0" smtClean="0"/>
              <a:t>git </a:t>
            </a:r>
            <a:r>
              <a:rPr lang="en-IN" dirty="0"/>
              <a:t>branch –d &lt;</a:t>
            </a:r>
            <a:r>
              <a:rPr lang="en-IN" dirty="0" err="1"/>
              <a:t>local_branchName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824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change the remote origin: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 remote set-</a:t>
            </a:r>
            <a:r>
              <a:rPr lang="en-IN" dirty="0" err="1" smtClean="0"/>
              <a:t>url</a:t>
            </a:r>
            <a:r>
              <a:rPr lang="en-IN" dirty="0" smtClean="0"/>
              <a:t> origin </a:t>
            </a:r>
            <a:r>
              <a:rPr lang="en-IN" dirty="0" err="1" smtClean="0"/>
              <a:t>newurl</a:t>
            </a:r>
            <a:endParaRPr lang="en-IN" dirty="0" smtClean="0"/>
          </a:p>
          <a:p>
            <a:pPr lvl="1"/>
            <a:r>
              <a:rPr lang="en-IN" dirty="0" smtClean="0"/>
              <a:t>git remote –v</a:t>
            </a:r>
          </a:p>
          <a:p>
            <a:r>
              <a:rPr lang="en-IN" dirty="0" smtClean="0"/>
              <a:t>To Delete a file from git: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</a:t>
            </a:r>
            <a:r>
              <a:rPr lang="en-IN" dirty="0" err="1" smtClean="0"/>
              <a:t>rm</a:t>
            </a:r>
            <a:r>
              <a:rPr lang="en-IN" dirty="0" smtClean="0"/>
              <a:t> –r  “filename”</a:t>
            </a:r>
          </a:p>
        </p:txBody>
      </p:sp>
    </p:spTree>
    <p:extLst>
      <p:ext uri="{BB962C8B-B14F-4D97-AF65-F5344CB8AC3E}">
        <p14:creationId xmlns:p14="http://schemas.microsoft.com/office/powerpoint/2010/main" val="131968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Inspection: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log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log –summary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log –</a:t>
            </a:r>
            <a:r>
              <a:rPr lang="en-IN" dirty="0" err="1" smtClean="0"/>
              <a:t>oneline</a:t>
            </a:r>
            <a:endParaRPr lang="en-IN" dirty="0"/>
          </a:p>
          <a:p>
            <a:r>
              <a:rPr lang="en-IN" dirty="0" smtClean="0"/>
              <a:t>To check the content of a branch: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ls-files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4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is an example of a distributed version control system (DVCS) commonly used for open source and commercial software development.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DVCSs </a:t>
            </a:r>
            <a:r>
              <a:rPr lang="en-IN" dirty="0"/>
              <a:t>allow full access to every file, branch, and iteration of a project, and allows every user access to a full and self-contained history of all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2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 is a web-based service for version control using Git. </a:t>
            </a:r>
            <a:endParaRPr lang="en-IN" dirty="0" smtClean="0"/>
          </a:p>
          <a:p>
            <a:r>
              <a:rPr lang="en-IN" dirty="0" smtClean="0"/>
              <a:t>Basically</a:t>
            </a:r>
            <a:r>
              <a:rPr lang="en-IN" dirty="0"/>
              <a:t>, it is a social networking site for developers. </a:t>
            </a:r>
            <a:r>
              <a:rPr lang="en-IN" dirty="0" smtClean="0"/>
              <a:t>We can </a:t>
            </a:r>
            <a:r>
              <a:rPr lang="en-IN" dirty="0"/>
              <a:t>look at other people’s code, identify issues with their code and even propose changes.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also helps you in improving your code. On a lighter note, it is a great place to show off your projects and get noticed by potential recruiters.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9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and </a:t>
            </a:r>
            <a:r>
              <a:rPr lang="en-IN" dirty="0" err="1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“Git </a:t>
            </a:r>
            <a:r>
              <a:rPr lang="en-IN" dirty="0"/>
              <a:t>is </a:t>
            </a:r>
            <a:r>
              <a:rPr lang="en-IN" i="1" dirty="0"/>
              <a:t>Version Control System</a:t>
            </a:r>
            <a:r>
              <a:rPr lang="en-IN" dirty="0"/>
              <a:t> and GitHub is a hosting service for Git Repositories</a:t>
            </a:r>
            <a:r>
              <a:rPr lang="en-IN" dirty="0" smtClean="0"/>
              <a:t>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Repository: </a:t>
            </a:r>
            <a:r>
              <a:rPr lang="en-IN" dirty="0"/>
              <a:t>A Git Repository, or a repo, is a folder that you’ve told Git to help you track file changes.</a:t>
            </a:r>
          </a:p>
          <a:p>
            <a:r>
              <a:rPr lang="en-IN" b="1" dirty="0"/>
              <a:t>Branch:</a:t>
            </a:r>
            <a:r>
              <a:rPr lang="en-IN" dirty="0"/>
              <a:t> A branch is an independent line of development. You can think of it as a brand new working directory.</a:t>
            </a:r>
          </a:p>
          <a:p>
            <a:r>
              <a:rPr lang="en-IN" b="1" dirty="0"/>
              <a:t>Fork: </a:t>
            </a:r>
            <a:r>
              <a:rPr lang="en-IN" dirty="0"/>
              <a:t>A fork is a personal copy of another user’s repository that lives on your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Clone:</a:t>
            </a:r>
            <a:r>
              <a:rPr lang="en-IN" dirty="0"/>
              <a:t> A clone is simply a copy of a repository that lives on your computer instead of on a server.</a:t>
            </a:r>
          </a:p>
          <a:p>
            <a:r>
              <a:rPr lang="en-IN" b="1" dirty="0"/>
              <a:t>Commit:</a:t>
            </a:r>
            <a:r>
              <a:rPr lang="en-IN" dirty="0"/>
              <a:t> A commit is a set of one or more changes to a file(or a set of files). Every time you save, it creates a unique ID(“hash”) which helps it keep track of the history.</a:t>
            </a:r>
          </a:p>
          <a:p>
            <a:r>
              <a:rPr lang="en-IN" b="1" dirty="0"/>
              <a:t>Master:</a:t>
            </a:r>
            <a:r>
              <a:rPr lang="en-IN" dirty="0"/>
              <a:t> The default development branch. Whenever you create a git repo, a branch named “master” is created which becomes the default active branch.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64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initialize a git Repo in the local system:</a:t>
            </a:r>
          </a:p>
          <a:p>
            <a:pPr lvl="1"/>
            <a:r>
              <a:rPr lang="en-IN" dirty="0" smtClean="0"/>
              <a:t>git </a:t>
            </a:r>
            <a:r>
              <a:rPr lang="en-IN" dirty="0" err="1" smtClean="0"/>
              <a:t>init</a:t>
            </a:r>
            <a:endParaRPr lang="en-IN" dirty="0" smtClean="0"/>
          </a:p>
          <a:p>
            <a:r>
              <a:rPr lang="en-IN" dirty="0" smtClean="0"/>
              <a:t>Clone a Repo: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clone 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 err="1" smtClean="0"/>
              <a:t>localreponame</a:t>
            </a:r>
            <a:endParaRPr lang="en-IN" dirty="0" smtClean="0"/>
          </a:p>
          <a:p>
            <a:r>
              <a:rPr lang="en-IN" dirty="0" smtClean="0"/>
              <a:t>Setup Remotes and to check the current remote: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remote -v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4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 – everyday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Branching: To Create a new branch and navigate to that branch</a:t>
            </a:r>
          </a:p>
          <a:p>
            <a:pPr lvl="1"/>
            <a:r>
              <a:rPr lang="en-IN" dirty="0" smtClean="0"/>
              <a:t>git branch &lt;</a:t>
            </a:r>
            <a:r>
              <a:rPr lang="en-IN" dirty="0" err="1" smtClean="0"/>
              <a:t>newbranchname</a:t>
            </a:r>
            <a:r>
              <a:rPr lang="en-IN" dirty="0" smtClean="0"/>
              <a:t>&gt;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 </a:t>
            </a:r>
            <a:r>
              <a:rPr lang="en-IN" dirty="0" err="1" smtClean="0"/>
              <a:t>checkouot</a:t>
            </a:r>
            <a:r>
              <a:rPr lang="en-IN" dirty="0" smtClean="0"/>
              <a:t> &lt;</a:t>
            </a:r>
            <a:r>
              <a:rPr lang="en-IN" dirty="0" err="1" smtClean="0"/>
              <a:t>newbranchname</a:t>
            </a:r>
            <a:r>
              <a:rPr lang="en-IN" dirty="0" smtClean="0"/>
              <a:t>&gt; </a:t>
            </a:r>
          </a:p>
          <a:p>
            <a:r>
              <a:rPr lang="en-IN" dirty="0" smtClean="0"/>
              <a:t>To see the current branch:</a:t>
            </a:r>
          </a:p>
          <a:p>
            <a:pPr lvl="1"/>
            <a:r>
              <a:rPr lang="en-IN" dirty="0" smtClean="0"/>
              <a:t>git branch</a:t>
            </a:r>
          </a:p>
          <a:p>
            <a:r>
              <a:rPr lang="en-IN" dirty="0" smtClean="0"/>
              <a:t>Switch to previous branch: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checkout @{-1}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88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commands – everyday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Status:</a:t>
            </a:r>
          </a:p>
          <a:p>
            <a:pPr lvl="1"/>
            <a:r>
              <a:rPr lang="en-IN" dirty="0" smtClean="0"/>
              <a:t>git status</a:t>
            </a:r>
          </a:p>
          <a:p>
            <a:r>
              <a:rPr lang="en-IN" dirty="0" smtClean="0"/>
              <a:t>Staging Changes:</a:t>
            </a:r>
          </a:p>
          <a:p>
            <a:pPr lvl="1"/>
            <a:r>
              <a:rPr lang="en-IN" dirty="0"/>
              <a:t>g</a:t>
            </a:r>
            <a:r>
              <a:rPr lang="en-IN" dirty="0" smtClean="0"/>
              <a:t>it add .</a:t>
            </a:r>
          </a:p>
          <a:p>
            <a:r>
              <a:rPr lang="en-IN" dirty="0" smtClean="0"/>
              <a:t>Restoring Files:</a:t>
            </a:r>
          </a:p>
          <a:p>
            <a:pPr lvl="1"/>
            <a:r>
              <a:rPr lang="en-IN" dirty="0" smtClean="0"/>
              <a:t>git restore foo.js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84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498</TotalTime>
  <Words>317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GIT and Github</vt:lpstr>
      <vt:lpstr>GIT</vt:lpstr>
      <vt:lpstr>GITHUB</vt:lpstr>
      <vt:lpstr>GIT and github</vt:lpstr>
      <vt:lpstr>Basic terminology</vt:lpstr>
      <vt:lpstr>Basic terminology</vt:lpstr>
      <vt:lpstr>Git commands </vt:lpstr>
      <vt:lpstr>Git commands – everyday workflow</vt:lpstr>
      <vt:lpstr>Git commands – everyday workflow</vt:lpstr>
      <vt:lpstr>Git commands</vt:lpstr>
      <vt:lpstr>Git commands</vt:lpstr>
      <vt:lpstr>Git commands</vt:lpstr>
      <vt:lpstr>Git commands </vt:lpstr>
      <vt:lpstr>Git commands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Shrivalli Maheshwaran</dc:creator>
  <cp:lastModifiedBy>Shrivalli Maheshwaran</cp:lastModifiedBy>
  <cp:revision>18</cp:revision>
  <dcterms:created xsi:type="dcterms:W3CDTF">2020-07-29T05:58:05Z</dcterms:created>
  <dcterms:modified xsi:type="dcterms:W3CDTF">2020-07-29T14:16:23Z</dcterms:modified>
</cp:coreProperties>
</file>