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2" r:id="rId6"/>
    <p:sldId id="261" r:id="rId7"/>
    <p:sldId id="263" r:id="rId8"/>
    <p:sldId id="264" r:id="rId9"/>
    <p:sldId id="266" r:id="rId10"/>
    <p:sldId id="267" r:id="rId11"/>
    <p:sldId id="268" r:id="rId12"/>
    <p:sldId id="269" r:id="rId13"/>
    <p:sldId id="270" r:id="rId14"/>
    <p:sldId id="265" r:id="rId15"/>
    <p:sldId id="26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48A87A34-81AB-432B-8DAE-1953F412C126}" type="datetimeFigureOut">
              <a:rPr lang="en-US" smtClean="0"/>
              <a:t>12/17/2020</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6D22F896-40B5-4ADD-8801-0D06FADFA095}"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46632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6202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59961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86909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48A87A34-81AB-432B-8DAE-1953F412C126}" type="datetimeFigureOut">
              <a:rPr lang="en-US" smtClean="0"/>
              <a:t>12/17/2020</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6D22F896-40B5-4ADD-8801-0D06FADFA095}"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66483631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8923973"/>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9824223"/>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0543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820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48A87A34-81AB-432B-8DAE-1953F412C126}" type="datetimeFigureOut">
              <a:rPr lang="en-US" smtClean="0"/>
              <a:t>12/17/2020</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6D22F896-40B5-4ADD-8801-0D06FADFA095}"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69135480"/>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48A87A34-81AB-432B-8DAE-1953F412C126}" type="datetimeFigureOut">
              <a:rPr lang="en-US" smtClean="0"/>
              <a:t>12/17/2020</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0894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48A87A34-81AB-432B-8DAE-1953F412C126}" type="datetimeFigureOut">
              <a:rPr lang="en-US" smtClean="0"/>
              <a:pPr/>
              <a:t>12/17/2020</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D22F896-40B5-4ADD-8801-0D06FADFA095}"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4748684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Version control system</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556663138"/>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Pros and cons of </a:t>
            </a:r>
            <a:r>
              <a:rPr lang="en-IN" dirty="0" err="1" smtClean="0"/>
              <a:t>cvcs</a:t>
            </a:r>
            <a:endParaRPr lang="en-IN" dirty="0"/>
          </a:p>
        </p:txBody>
      </p:sp>
      <p:sp>
        <p:nvSpPr>
          <p:cNvPr id="3" name="Content Placeholder 2"/>
          <p:cNvSpPr>
            <a:spLocks noGrp="1"/>
          </p:cNvSpPr>
          <p:nvPr>
            <p:ph idx="1"/>
          </p:nvPr>
        </p:nvSpPr>
        <p:spPr/>
        <p:txBody>
          <a:bodyPr/>
          <a:lstStyle/>
          <a:p>
            <a:r>
              <a:rPr lang="en-IN" dirty="0" smtClean="0"/>
              <a:t>Pros:</a:t>
            </a:r>
          </a:p>
          <a:p>
            <a:pPr lvl="1"/>
            <a:r>
              <a:rPr lang="en-IN" dirty="0" smtClean="0"/>
              <a:t>Makes collaboration amongst Developers along with an insight to a certain extent of what others are doing.</a:t>
            </a:r>
          </a:p>
          <a:p>
            <a:pPr lvl="1"/>
            <a:r>
              <a:rPr lang="en-IN" dirty="0"/>
              <a:t>It allows administrators to fine-grained control over who can do what.</a:t>
            </a:r>
            <a:endParaRPr lang="en-IN" dirty="0" smtClean="0"/>
          </a:p>
          <a:p>
            <a:r>
              <a:rPr lang="en-IN" dirty="0" smtClean="0"/>
              <a:t>Cons:</a:t>
            </a:r>
          </a:p>
          <a:p>
            <a:pPr lvl="1"/>
            <a:r>
              <a:rPr lang="en-IN" dirty="0"/>
              <a:t>The most obvious is the single point of failure that the centralized repository represents if it goes down during that period collaboration and saving versioned changes is not </a:t>
            </a:r>
            <a:r>
              <a:rPr lang="en-IN" dirty="0" smtClean="0"/>
              <a:t>possible.</a:t>
            </a:r>
          </a:p>
          <a:p>
            <a:pPr marL="457200" lvl="1" indent="0">
              <a:buNone/>
            </a:pPr>
            <a:endParaRPr lang="en-IN" dirty="0"/>
          </a:p>
        </p:txBody>
      </p:sp>
    </p:spTree>
    <p:extLst>
      <p:ext uri="{BB962C8B-B14F-4D97-AF65-F5344CB8AC3E}">
        <p14:creationId xmlns:p14="http://schemas.microsoft.com/office/powerpoint/2010/main" val="1067727732"/>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Distributed version control system</a:t>
            </a:r>
            <a:endParaRPr lang="en-IN" dirty="0"/>
          </a:p>
        </p:txBody>
      </p:sp>
      <p:sp>
        <p:nvSpPr>
          <p:cNvPr id="3" name="Content Placeholder 2"/>
          <p:cNvSpPr>
            <a:spLocks noGrp="1"/>
          </p:cNvSpPr>
          <p:nvPr>
            <p:ph idx="1"/>
          </p:nvPr>
        </p:nvSpPr>
        <p:spPr>
          <a:xfrm>
            <a:off x="1141412" y="2249487"/>
            <a:ext cx="9905999" cy="3958130"/>
          </a:xfrm>
        </p:spPr>
        <p:txBody>
          <a:bodyPr>
            <a:normAutofit/>
          </a:bodyPr>
          <a:lstStyle/>
          <a:p>
            <a:r>
              <a:rPr lang="en-IN" dirty="0"/>
              <a:t>Distributed version control systems contain multiple repositories. </a:t>
            </a:r>
            <a:endParaRPr lang="en-IN" dirty="0" smtClean="0"/>
          </a:p>
          <a:p>
            <a:r>
              <a:rPr lang="en-IN" dirty="0" smtClean="0"/>
              <a:t>Each </a:t>
            </a:r>
            <a:r>
              <a:rPr lang="en-IN" dirty="0"/>
              <a:t>user has their own repository and working copy. </a:t>
            </a:r>
            <a:endParaRPr lang="en-IN" dirty="0" smtClean="0"/>
          </a:p>
          <a:p>
            <a:r>
              <a:rPr lang="en-IN" dirty="0" smtClean="0"/>
              <a:t>Just </a:t>
            </a:r>
            <a:r>
              <a:rPr lang="en-IN" dirty="0"/>
              <a:t>committing your changes will not give others access to your changes. </a:t>
            </a:r>
            <a:endParaRPr lang="en-IN" dirty="0" smtClean="0"/>
          </a:p>
          <a:p>
            <a:r>
              <a:rPr lang="en-IN" dirty="0" smtClean="0"/>
              <a:t>This </a:t>
            </a:r>
            <a:r>
              <a:rPr lang="en-IN" dirty="0"/>
              <a:t>is because commit will reflect those changes in your local repository and you need to push them in order to make them visible on the central repository. </a:t>
            </a:r>
            <a:endParaRPr lang="en-IN" dirty="0" smtClean="0"/>
          </a:p>
          <a:p>
            <a:r>
              <a:rPr lang="en-IN" dirty="0" smtClean="0"/>
              <a:t>Similarly</a:t>
            </a:r>
            <a:r>
              <a:rPr lang="en-IN" dirty="0"/>
              <a:t>, When you update, you do not get other’s changes unless you have first pulled those changes into your repository.</a:t>
            </a:r>
          </a:p>
        </p:txBody>
      </p:sp>
    </p:spTree>
    <p:extLst>
      <p:ext uri="{BB962C8B-B14F-4D97-AF65-F5344CB8AC3E}">
        <p14:creationId xmlns:p14="http://schemas.microsoft.com/office/powerpoint/2010/main" val="4182474793"/>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Distributed version control system</a:t>
            </a:r>
            <a:endParaRPr lang="en-IN" dirty="0"/>
          </a:p>
        </p:txBody>
      </p:sp>
      <p:sp>
        <p:nvSpPr>
          <p:cNvPr id="3" name="Content Placeholder 2"/>
          <p:cNvSpPr>
            <a:spLocks noGrp="1"/>
          </p:cNvSpPr>
          <p:nvPr>
            <p:ph idx="1"/>
          </p:nvPr>
        </p:nvSpPr>
        <p:spPr/>
        <p:txBody>
          <a:bodyPr/>
          <a:lstStyle/>
          <a:p>
            <a:pPr fontAlgn="base"/>
            <a:r>
              <a:rPr lang="en-IN" dirty="0"/>
              <a:t>To make your changes visible to others, 4 things are required:</a:t>
            </a:r>
          </a:p>
          <a:p>
            <a:pPr lvl="1" fontAlgn="base"/>
            <a:r>
              <a:rPr lang="en-IN" dirty="0"/>
              <a:t>You commit</a:t>
            </a:r>
          </a:p>
          <a:p>
            <a:pPr lvl="1" fontAlgn="base"/>
            <a:r>
              <a:rPr lang="en-IN" dirty="0"/>
              <a:t>You push</a:t>
            </a:r>
          </a:p>
          <a:p>
            <a:pPr lvl="1" fontAlgn="base"/>
            <a:r>
              <a:rPr lang="en-IN" dirty="0"/>
              <a:t>They pull</a:t>
            </a:r>
          </a:p>
          <a:p>
            <a:pPr lvl="1" fontAlgn="base"/>
            <a:r>
              <a:rPr lang="en-IN" dirty="0"/>
              <a:t>They </a:t>
            </a:r>
            <a:r>
              <a:rPr lang="en-IN" dirty="0" smtClean="0"/>
              <a:t>update</a:t>
            </a:r>
          </a:p>
          <a:p>
            <a:pPr lvl="1" fontAlgn="base"/>
            <a:endParaRPr lang="en-IN" dirty="0"/>
          </a:p>
          <a:p>
            <a:pPr fontAlgn="base"/>
            <a:r>
              <a:rPr lang="en-IN" dirty="0" smtClean="0"/>
              <a:t>Example: GIT</a:t>
            </a:r>
            <a:endParaRPr lang="en-IN" dirty="0"/>
          </a:p>
          <a:p>
            <a:endParaRPr lang="en-IN" dirty="0"/>
          </a:p>
        </p:txBody>
      </p:sp>
    </p:spTree>
    <p:extLst>
      <p:ext uri="{BB962C8B-B14F-4D97-AF65-F5344CB8AC3E}">
        <p14:creationId xmlns:p14="http://schemas.microsoft.com/office/powerpoint/2010/main" val="3596401822"/>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Distributed version control system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8192" y="1449619"/>
            <a:ext cx="9440214" cy="4752453"/>
          </a:xfrm>
        </p:spPr>
      </p:pic>
    </p:spTree>
    <p:extLst>
      <p:ext uri="{BB962C8B-B14F-4D97-AF65-F5344CB8AC3E}">
        <p14:creationId xmlns:p14="http://schemas.microsoft.com/office/powerpoint/2010/main" val="3137244647"/>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Comparison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6221" y="2286000"/>
            <a:ext cx="7388507" cy="3594100"/>
          </a:xfrm>
        </p:spPr>
      </p:pic>
    </p:spTree>
    <p:extLst>
      <p:ext uri="{BB962C8B-B14F-4D97-AF65-F5344CB8AC3E}">
        <p14:creationId xmlns:p14="http://schemas.microsoft.com/office/powerpoint/2010/main" val="12499927"/>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a:t>
            </a:r>
            <a:endParaRPr lang="en-IN" dirty="0"/>
          </a:p>
        </p:txBody>
      </p:sp>
      <p:sp>
        <p:nvSpPr>
          <p:cNvPr id="3" name="Content Placeholder 2"/>
          <p:cNvSpPr>
            <a:spLocks noGrp="1"/>
          </p:cNvSpPr>
          <p:nvPr>
            <p:ph idx="1"/>
          </p:nvPr>
        </p:nvSpPr>
        <p:spPr/>
        <p:txBody>
          <a:bodyPr/>
          <a:lstStyle/>
          <a:p>
            <a:r>
              <a:rPr lang="en-IN" dirty="0" smtClean="0"/>
              <a:t>Manage Development</a:t>
            </a:r>
          </a:p>
          <a:p>
            <a:r>
              <a:rPr lang="en-IN" dirty="0" smtClean="0"/>
              <a:t>Automate Processes</a:t>
            </a:r>
          </a:p>
          <a:p>
            <a:r>
              <a:rPr lang="en-IN" dirty="0" smtClean="0"/>
              <a:t>Enhance Collaboration</a:t>
            </a:r>
          </a:p>
          <a:p>
            <a:r>
              <a:rPr lang="en-IN" dirty="0" smtClean="0"/>
              <a:t>Values Assets Protected</a:t>
            </a:r>
          </a:p>
          <a:p>
            <a:endParaRPr lang="en-IN" dirty="0" smtClean="0"/>
          </a:p>
          <a:p>
            <a:endParaRPr lang="en-IN" dirty="0"/>
          </a:p>
        </p:txBody>
      </p:sp>
    </p:spTree>
    <p:extLst>
      <p:ext uri="{BB962C8B-B14F-4D97-AF65-F5344CB8AC3E}">
        <p14:creationId xmlns:p14="http://schemas.microsoft.com/office/powerpoint/2010/main" val="3999156402"/>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concepts</a:t>
            </a:r>
            <a:endParaRPr lang="en-IN" dirty="0"/>
          </a:p>
        </p:txBody>
      </p:sp>
      <p:sp>
        <p:nvSpPr>
          <p:cNvPr id="3" name="Content Placeholder 2"/>
          <p:cNvSpPr>
            <a:spLocks noGrp="1"/>
          </p:cNvSpPr>
          <p:nvPr>
            <p:ph idx="1"/>
          </p:nvPr>
        </p:nvSpPr>
        <p:spPr>
          <a:xfrm>
            <a:off x="1141412" y="1751527"/>
            <a:ext cx="9905999" cy="4572000"/>
          </a:xfrm>
        </p:spPr>
        <p:txBody>
          <a:bodyPr>
            <a:normAutofit/>
          </a:bodyPr>
          <a:lstStyle/>
          <a:p>
            <a:r>
              <a:rPr lang="en-IN" dirty="0" smtClean="0"/>
              <a:t>Tracking changes</a:t>
            </a:r>
          </a:p>
          <a:p>
            <a:r>
              <a:rPr lang="en-IN" dirty="0" smtClean="0"/>
              <a:t>Committing</a:t>
            </a:r>
          </a:p>
          <a:p>
            <a:r>
              <a:rPr lang="en-IN" dirty="0" smtClean="0"/>
              <a:t>Revisions and </a:t>
            </a:r>
            <a:r>
              <a:rPr lang="en-IN" dirty="0" err="1" smtClean="0"/>
              <a:t>Changesets</a:t>
            </a:r>
            <a:endParaRPr lang="en-IN" dirty="0" smtClean="0"/>
          </a:p>
          <a:p>
            <a:r>
              <a:rPr lang="en-IN" dirty="0" smtClean="0"/>
              <a:t>Getting updates</a:t>
            </a:r>
          </a:p>
          <a:p>
            <a:r>
              <a:rPr lang="en-IN" dirty="0" smtClean="0"/>
              <a:t>Conflicts</a:t>
            </a:r>
          </a:p>
          <a:p>
            <a:r>
              <a:rPr lang="en-IN" dirty="0" smtClean="0"/>
              <a:t>Diffing</a:t>
            </a:r>
          </a:p>
          <a:p>
            <a:r>
              <a:rPr lang="en-IN" dirty="0" smtClean="0"/>
              <a:t>Branching</a:t>
            </a:r>
          </a:p>
          <a:p>
            <a:r>
              <a:rPr lang="en-IN" dirty="0" smtClean="0"/>
              <a:t>Merging</a:t>
            </a:r>
          </a:p>
          <a:p>
            <a:endParaRPr lang="en-IN" dirty="0" smtClean="0"/>
          </a:p>
          <a:p>
            <a:endParaRPr lang="en-IN" dirty="0"/>
          </a:p>
        </p:txBody>
      </p:sp>
    </p:spTree>
    <p:extLst>
      <p:ext uri="{BB962C8B-B14F-4D97-AF65-F5344CB8AC3E}">
        <p14:creationId xmlns:p14="http://schemas.microsoft.com/office/powerpoint/2010/main" val="3321344110"/>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Concepts</a:t>
            </a:r>
            <a:endParaRPr lang="en-IN" dirty="0"/>
          </a:p>
        </p:txBody>
      </p:sp>
      <p:sp>
        <p:nvSpPr>
          <p:cNvPr id="3" name="Content Placeholder 2"/>
          <p:cNvSpPr>
            <a:spLocks noGrp="1"/>
          </p:cNvSpPr>
          <p:nvPr>
            <p:ph idx="1"/>
          </p:nvPr>
        </p:nvSpPr>
        <p:spPr/>
        <p:txBody>
          <a:bodyPr/>
          <a:lstStyle/>
          <a:p>
            <a:r>
              <a:rPr lang="en-IN" dirty="0" smtClean="0"/>
              <a:t>Repository:</a:t>
            </a:r>
          </a:p>
          <a:p>
            <a:pPr lvl="1"/>
            <a:r>
              <a:rPr lang="en-IN" dirty="0"/>
              <a:t>The set of files or directories that are under version control are more commonly called a </a:t>
            </a:r>
            <a:r>
              <a:rPr lang="en-IN" b="1" dirty="0"/>
              <a:t>repository</a:t>
            </a:r>
            <a:r>
              <a:rPr lang="en-IN" dirty="0"/>
              <a:t>.</a:t>
            </a:r>
            <a:endParaRPr lang="en-IN" dirty="0" smtClean="0"/>
          </a:p>
          <a:p>
            <a:r>
              <a:rPr lang="en-IN" dirty="0" smtClean="0"/>
              <a:t>Tracking Changes:</a:t>
            </a:r>
          </a:p>
          <a:p>
            <a:pPr lvl="1"/>
            <a:r>
              <a:rPr lang="en-IN" dirty="0" smtClean="0"/>
              <a:t>Whenever a file is modified, the changes are tracked and recorded by the Version Control.</a:t>
            </a:r>
          </a:p>
          <a:p>
            <a:endParaRPr lang="en-IN" dirty="0"/>
          </a:p>
        </p:txBody>
      </p:sp>
    </p:spTree>
    <p:extLst>
      <p:ext uri="{BB962C8B-B14F-4D97-AF65-F5344CB8AC3E}">
        <p14:creationId xmlns:p14="http://schemas.microsoft.com/office/powerpoint/2010/main" val="35956670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Concepts</a:t>
            </a:r>
            <a:endParaRPr lang="en-IN" dirty="0"/>
          </a:p>
        </p:txBody>
      </p:sp>
      <p:sp>
        <p:nvSpPr>
          <p:cNvPr id="3" name="Content Placeholder 2"/>
          <p:cNvSpPr>
            <a:spLocks noGrp="1"/>
          </p:cNvSpPr>
          <p:nvPr>
            <p:ph idx="1"/>
          </p:nvPr>
        </p:nvSpPr>
        <p:spPr>
          <a:xfrm>
            <a:off x="1141412" y="1751526"/>
            <a:ext cx="9905999" cy="4494727"/>
          </a:xfrm>
        </p:spPr>
        <p:txBody>
          <a:bodyPr>
            <a:normAutofit/>
          </a:bodyPr>
          <a:lstStyle/>
          <a:p>
            <a:r>
              <a:rPr lang="en-IN" dirty="0" smtClean="0"/>
              <a:t>Committing:</a:t>
            </a:r>
          </a:p>
          <a:p>
            <a:pPr lvl="1"/>
            <a:r>
              <a:rPr lang="en-IN" dirty="0" smtClean="0"/>
              <a:t>Whenever a file is modified, the version control system will wait for us to submit our changes as a single collection of actions. This process is known as Commit.</a:t>
            </a:r>
          </a:p>
          <a:p>
            <a:r>
              <a:rPr lang="en-IN" dirty="0" smtClean="0"/>
              <a:t>Revisions and </a:t>
            </a:r>
            <a:r>
              <a:rPr lang="en-IN" dirty="0" err="1" smtClean="0"/>
              <a:t>Changesets</a:t>
            </a:r>
            <a:r>
              <a:rPr lang="en-IN" dirty="0" smtClean="0"/>
              <a:t>:</a:t>
            </a:r>
          </a:p>
          <a:p>
            <a:pPr lvl="1"/>
            <a:r>
              <a:rPr lang="en-IN" dirty="0" smtClean="0"/>
              <a:t>When a commit is made, the changes are recorded as a </a:t>
            </a:r>
            <a:r>
              <a:rPr lang="en-IN" dirty="0" err="1" smtClean="0"/>
              <a:t>changeset</a:t>
            </a:r>
            <a:r>
              <a:rPr lang="en-IN" dirty="0" smtClean="0"/>
              <a:t> and a unique number is provided as a revision. (</a:t>
            </a:r>
            <a:r>
              <a:rPr lang="en-IN" dirty="0" err="1" smtClean="0"/>
              <a:t>Eg</a:t>
            </a:r>
            <a:r>
              <a:rPr lang="en-IN" dirty="0" smtClean="0"/>
              <a:t>: 1,2,3, or 846eee7d92415cfd3f8a936d9ba5c3ad345831e5)</a:t>
            </a:r>
          </a:p>
          <a:p>
            <a:pPr lvl="1"/>
            <a:r>
              <a:rPr lang="en-IN" dirty="0"/>
              <a:t>A </a:t>
            </a:r>
            <a:r>
              <a:rPr lang="en-IN" dirty="0" err="1"/>
              <a:t>changset</a:t>
            </a:r>
            <a:r>
              <a:rPr lang="en-IN" dirty="0"/>
              <a:t> will include a reference to the person who made the commit, when the change was made, the files or directories affected, a comment and even the changes that happened within the files (lines of code).</a:t>
            </a:r>
            <a:endParaRPr lang="en-IN" dirty="0" smtClean="0"/>
          </a:p>
        </p:txBody>
      </p:sp>
    </p:spTree>
    <p:extLst>
      <p:ext uri="{BB962C8B-B14F-4D97-AF65-F5344CB8AC3E}">
        <p14:creationId xmlns:p14="http://schemas.microsoft.com/office/powerpoint/2010/main" val="38746194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concepts</a:t>
            </a:r>
            <a:endParaRPr lang="en-IN" dirty="0"/>
          </a:p>
        </p:txBody>
      </p:sp>
      <p:sp>
        <p:nvSpPr>
          <p:cNvPr id="3" name="Content Placeholder 2"/>
          <p:cNvSpPr>
            <a:spLocks noGrp="1"/>
          </p:cNvSpPr>
          <p:nvPr>
            <p:ph idx="1"/>
          </p:nvPr>
        </p:nvSpPr>
        <p:spPr/>
        <p:txBody>
          <a:bodyPr/>
          <a:lstStyle/>
          <a:p>
            <a:r>
              <a:rPr lang="en-IN" dirty="0" smtClean="0"/>
              <a:t>Getting updates:</a:t>
            </a:r>
          </a:p>
          <a:p>
            <a:pPr lvl="1"/>
            <a:r>
              <a:rPr lang="en-IN" dirty="0"/>
              <a:t>As members of your team commit changes, it is important that you have the latest version. Having the latest version reduces the chance of a conflict. </a:t>
            </a:r>
            <a:endParaRPr lang="en-IN" dirty="0" smtClean="0"/>
          </a:p>
          <a:p>
            <a:pPr lvl="1"/>
            <a:r>
              <a:rPr lang="en-IN" dirty="0" smtClean="0"/>
              <a:t>Getting </a:t>
            </a:r>
            <a:r>
              <a:rPr lang="en-IN" dirty="0"/>
              <a:t>the latest changes from a repository is as simple as doing a pull or update from another computer (usually a hosted or centralized server). </a:t>
            </a:r>
            <a:endParaRPr lang="en-IN" dirty="0" smtClean="0"/>
          </a:p>
          <a:p>
            <a:pPr lvl="1"/>
            <a:r>
              <a:rPr lang="en-IN" dirty="0" smtClean="0"/>
              <a:t>When </a:t>
            </a:r>
            <a:r>
              <a:rPr lang="en-IN" dirty="0"/>
              <a:t>an update or pull is requested, only the changes since your last request are downloaded.</a:t>
            </a:r>
          </a:p>
        </p:txBody>
      </p:sp>
    </p:spTree>
    <p:extLst>
      <p:ext uri="{BB962C8B-B14F-4D97-AF65-F5344CB8AC3E}">
        <p14:creationId xmlns:p14="http://schemas.microsoft.com/office/powerpoint/2010/main" val="34870895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p:txBody>
          <a:bodyPr/>
          <a:lstStyle/>
          <a:p>
            <a:r>
              <a:rPr lang="en-IN" dirty="0" smtClean="0"/>
              <a:t>What is Version Control System</a:t>
            </a:r>
          </a:p>
          <a:p>
            <a:r>
              <a:rPr lang="en-IN" dirty="0" smtClean="0"/>
              <a:t>How do Version Control System Works</a:t>
            </a:r>
          </a:p>
          <a:p>
            <a:r>
              <a:rPr lang="en-IN" dirty="0" smtClean="0"/>
              <a:t>Use of Version Control System</a:t>
            </a:r>
            <a:endParaRPr lang="en-IN" dirty="0"/>
          </a:p>
          <a:p>
            <a:r>
              <a:rPr lang="en-IN" dirty="0" smtClean="0"/>
              <a:t>Types of Version Control System</a:t>
            </a:r>
          </a:p>
          <a:p>
            <a:r>
              <a:rPr lang="en-IN" dirty="0" smtClean="0"/>
              <a:t>Advantages</a:t>
            </a:r>
          </a:p>
          <a:p>
            <a:endParaRPr lang="en-IN" dirty="0"/>
          </a:p>
        </p:txBody>
      </p:sp>
    </p:spTree>
    <p:extLst>
      <p:ext uri="{BB962C8B-B14F-4D97-AF65-F5344CB8AC3E}">
        <p14:creationId xmlns:p14="http://schemas.microsoft.com/office/powerpoint/2010/main" val="3075773985"/>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concepts</a:t>
            </a:r>
            <a:endParaRPr lang="en-IN" dirty="0"/>
          </a:p>
        </p:txBody>
      </p:sp>
      <p:sp>
        <p:nvSpPr>
          <p:cNvPr id="3" name="Content Placeholder 2"/>
          <p:cNvSpPr>
            <a:spLocks noGrp="1"/>
          </p:cNvSpPr>
          <p:nvPr>
            <p:ph idx="1"/>
          </p:nvPr>
        </p:nvSpPr>
        <p:spPr/>
        <p:txBody>
          <a:bodyPr/>
          <a:lstStyle/>
          <a:p>
            <a:r>
              <a:rPr lang="en-IN" dirty="0" smtClean="0"/>
              <a:t>Conflicts:</a:t>
            </a:r>
          </a:p>
          <a:p>
            <a:pPr lvl="1"/>
            <a:r>
              <a:rPr lang="en-IN" dirty="0" smtClean="0"/>
              <a:t>If two or more members have modified the same code, that results in Conflict. </a:t>
            </a:r>
          </a:p>
          <a:p>
            <a:pPr lvl="1"/>
            <a:r>
              <a:rPr lang="en-IN" dirty="0" smtClean="0"/>
              <a:t>In that Scenario, </a:t>
            </a:r>
            <a:r>
              <a:rPr lang="en-IN" dirty="0"/>
              <a:t> the version control system will provide a way to view the difference between the conflicting versions, allowing you to make a choice. </a:t>
            </a:r>
            <a:endParaRPr lang="en-IN" dirty="0" smtClean="0"/>
          </a:p>
          <a:p>
            <a:pPr lvl="1"/>
            <a:r>
              <a:rPr lang="en-IN" dirty="0" smtClean="0"/>
              <a:t>We may either </a:t>
            </a:r>
            <a:r>
              <a:rPr lang="en-IN" dirty="0"/>
              <a:t>edit the files manually to merge the options, or allow one revision to win over the other. </a:t>
            </a:r>
            <a:endParaRPr lang="en-IN" dirty="0" smtClean="0"/>
          </a:p>
          <a:p>
            <a:pPr lvl="1"/>
            <a:r>
              <a:rPr lang="en-IN" dirty="0" smtClean="0"/>
              <a:t>We </a:t>
            </a:r>
            <a:r>
              <a:rPr lang="en-IN" dirty="0"/>
              <a:t>may want to collaborate with the person who made the other commit to make sure </a:t>
            </a:r>
            <a:r>
              <a:rPr lang="en-IN" dirty="0" smtClean="0"/>
              <a:t>we are </a:t>
            </a:r>
            <a:r>
              <a:rPr lang="en-IN" dirty="0"/>
              <a:t>not undoing their important work!</a:t>
            </a:r>
          </a:p>
        </p:txBody>
      </p:sp>
    </p:spTree>
    <p:extLst>
      <p:ext uri="{BB962C8B-B14F-4D97-AF65-F5344CB8AC3E}">
        <p14:creationId xmlns:p14="http://schemas.microsoft.com/office/powerpoint/2010/main" val="3108613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Concepts	</a:t>
            </a:r>
            <a:endParaRPr lang="en-IN" dirty="0"/>
          </a:p>
        </p:txBody>
      </p:sp>
      <p:sp>
        <p:nvSpPr>
          <p:cNvPr id="3" name="Content Placeholder 2"/>
          <p:cNvSpPr>
            <a:spLocks noGrp="1"/>
          </p:cNvSpPr>
          <p:nvPr>
            <p:ph idx="1"/>
          </p:nvPr>
        </p:nvSpPr>
        <p:spPr/>
        <p:txBody>
          <a:bodyPr/>
          <a:lstStyle/>
          <a:p>
            <a:r>
              <a:rPr lang="en-IN" dirty="0" smtClean="0"/>
              <a:t>Diffing:</a:t>
            </a:r>
          </a:p>
          <a:p>
            <a:r>
              <a:rPr lang="en-IN" dirty="0"/>
              <a:t>By viewing a diff, </a:t>
            </a:r>
            <a:r>
              <a:rPr lang="en-IN" dirty="0" smtClean="0"/>
              <a:t>we </a:t>
            </a:r>
            <a:r>
              <a:rPr lang="en-IN" dirty="0"/>
              <a:t>can compare two files or even a set of files to see what lines of code changed, when it changed and who changed it. </a:t>
            </a:r>
            <a:endParaRPr lang="en-IN" dirty="0" smtClean="0"/>
          </a:p>
          <a:p>
            <a:r>
              <a:rPr lang="en-IN" dirty="0" smtClean="0"/>
              <a:t>Most </a:t>
            </a:r>
            <a:r>
              <a:rPr lang="en-IN" dirty="0"/>
              <a:t>version control tools let </a:t>
            </a:r>
            <a:r>
              <a:rPr lang="en-IN" dirty="0" smtClean="0"/>
              <a:t>us to </a:t>
            </a:r>
            <a:r>
              <a:rPr lang="en-IN" dirty="0"/>
              <a:t>compare two sequential revisions, but also two revisions from anywhere in the history.</a:t>
            </a:r>
          </a:p>
        </p:txBody>
      </p:sp>
    </p:spTree>
    <p:extLst>
      <p:ext uri="{BB962C8B-B14F-4D97-AF65-F5344CB8AC3E}">
        <p14:creationId xmlns:p14="http://schemas.microsoft.com/office/powerpoint/2010/main" val="20816894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concepts</a:t>
            </a:r>
            <a:endParaRPr lang="en-IN" dirty="0"/>
          </a:p>
        </p:txBody>
      </p:sp>
      <p:sp>
        <p:nvSpPr>
          <p:cNvPr id="3" name="Content Placeholder 2"/>
          <p:cNvSpPr>
            <a:spLocks noGrp="1"/>
          </p:cNvSpPr>
          <p:nvPr>
            <p:ph idx="1"/>
          </p:nvPr>
        </p:nvSpPr>
        <p:spPr>
          <a:xfrm>
            <a:off x="1141412" y="1841678"/>
            <a:ext cx="9905999" cy="4494727"/>
          </a:xfrm>
        </p:spPr>
        <p:txBody>
          <a:bodyPr/>
          <a:lstStyle/>
          <a:p>
            <a:r>
              <a:rPr lang="en-IN" dirty="0" smtClean="0"/>
              <a:t>Branching :</a:t>
            </a:r>
          </a:p>
          <a:p>
            <a:pPr lvl="1"/>
            <a:r>
              <a:rPr lang="en-IN" dirty="0" smtClean="0"/>
              <a:t>When there is a need to work on a new feature, </a:t>
            </a:r>
            <a:r>
              <a:rPr lang="en-IN" dirty="0"/>
              <a:t>Instead of committing this code directly to the main set of files (usually referred to as </a:t>
            </a:r>
            <a:r>
              <a:rPr lang="en-IN" i="1" dirty="0"/>
              <a:t>trunk</a:t>
            </a:r>
            <a:r>
              <a:rPr lang="en-IN" dirty="0"/>
              <a:t> or </a:t>
            </a:r>
            <a:r>
              <a:rPr lang="en-IN" i="1" dirty="0"/>
              <a:t>master</a:t>
            </a:r>
            <a:r>
              <a:rPr lang="en-IN" dirty="0"/>
              <a:t>), </a:t>
            </a:r>
            <a:r>
              <a:rPr lang="en-IN" dirty="0" smtClean="0"/>
              <a:t>we can </a:t>
            </a:r>
            <a:r>
              <a:rPr lang="en-IN" dirty="0"/>
              <a:t>create something called a </a:t>
            </a:r>
            <a:r>
              <a:rPr lang="en-IN" b="1" dirty="0"/>
              <a:t>branch</a:t>
            </a:r>
            <a:r>
              <a:rPr lang="en-IN" dirty="0"/>
              <a:t>. </a:t>
            </a:r>
            <a:endParaRPr lang="en-IN" dirty="0" smtClean="0"/>
          </a:p>
          <a:p>
            <a:pPr lvl="1"/>
            <a:r>
              <a:rPr lang="en-IN" dirty="0" smtClean="0"/>
              <a:t>A </a:t>
            </a:r>
            <a:r>
              <a:rPr lang="en-IN" dirty="0"/>
              <a:t>branch allows </a:t>
            </a:r>
            <a:r>
              <a:rPr lang="en-IN" dirty="0" smtClean="0"/>
              <a:t>us to </a:t>
            </a:r>
            <a:r>
              <a:rPr lang="en-IN" dirty="0"/>
              <a:t>create a copy (or snapshot) of the repository that </a:t>
            </a:r>
            <a:r>
              <a:rPr lang="en-IN" dirty="0" smtClean="0"/>
              <a:t>we can </a:t>
            </a:r>
            <a:r>
              <a:rPr lang="en-IN" dirty="0"/>
              <a:t>modify in parallel without altering the main set. </a:t>
            </a:r>
            <a:endParaRPr lang="en-IN" dirty="0" smtClean="0"/>
          </a:p>
          <a:p>
            <a:pPr lvl="1"/>
            <a:r>
              <a:rPr lang="en-IN" dirty="0" smtClean="0"/>
              <a:t>We can </a:t>
            </a:r>
            <a:r>
              <a:rPr lang="en-IN" dirty="0"/>
              <a:t>continue to commit new changes to the branch as you work, while others commit to the trunk or master without the changes affecting each other.</a:t>
            </a:r>
          </a:p>
        </p:txBody>
      </p:sp>
    </p:spTree>
    <p:extLst>
      <p:ext uri="{BB962C8B-B14F-4D97-AF65-F5344CB8AC3E}">
        <p14:creationId xmlns:p14="http://schemas.microsoft.com/office/powerpoint/2010/main" val="4984774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concepts</a:t>
            </a:r>
            <a:endParaRPr lang="en-IN" dirty="0"/>
          </a:p>
        </p:txBody>
      </p:sp>
      <p:sp>
        <p:nvSpPr>
          <p:cNvPr id="3" name="Content Placeholder 2"/>
          <p:cNvSpPr>
            <a:spLocks noGrp="1"/>
          </p:cNvSpPr>
          <p:nvPr>
            <p:ph idx="1"/>
          </p:nvPr>
        </p:nvSpPr>
        <p:spPr/>
        <p:txBody>
          <a:bodyPr/>
          <a:lstStyle/>
          <a:p>
            <a:r>
              <a:rPr lang="en-IN" dirty="0" smtClean="0"/>
              <a:t>Merging:</a:t>
            </a:r>
          </a:p>
          <a:p>
            <a:pPr lvl="1"/>
            <a:endParaRPr lang="en-IN" dirty="0" smtClean="0"/>
          </a:p>
          <a:p>
            <a:pPr lvl="1"/>
            <a:r>
              <a:rPr lang="en-IN" dirty="0" smtClean="0"/>
              <a:t>By </a:t>
            </a:r>
            <a:r>
              <a:rPr lang="en-IN" dirty="0"/>
              <a:t>merging the branch with the trunk or master (or even another branch), </a:t>
            </a:r>
            <a:r>
              <a:rPr lang="en-IN" dirty="0" smtClean="0"/>
              <a:t>the version </a:t>
            </a:r>
            <a:r>
              <a:rPr lang="en-IN" dirty="0"/>
              <a:t>control tool will attempt to seamlessly merge each file and line of code automatically</a:t>
            </a:r>
            <a:r>
              <a:rPr lang="en-IN" dirty="0" smtClean="0"/>
              <a:t>.	</a:t>
            </a:r>
          </a:p>
          <a:p>
            <a:pPr lvl="1"/>
            <a:r>
              <a:rPr lang="en-IN" dirty="0" smtClean="0"/>
              <a:t> Once </a:t>
            </a:r>
            <a:r>
              <a:rPr lang="en-IN" dirty="0"/>
              <a:t>a branch is merged it then updates the trunk or master with the latest files.</a:t>
            </a:r>
          </a:p>
        </p:txBody>
      </p:sp>
    </p:spTree>
    <p:extLst>
      <p:ext uri="{BB962C8B-B14F-4D97-AF65-F5344CB8AC3E}">
        <p14:creationId xmlns:p14="http://schemas.microsoft.com/office/powerpoint/2010/main" val="26808377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Version </a:t>
            </a:r>
            <a:r>
              <a:rPr lang="en-IN" dirty="0" smtClean="0"/>
              <a:t>control </a:t>
            </a:r>
            <a:r>
              <a:rPr lang="en-IN" dirty="0" smtClean="0"/>
              <a:t>system</a:t>
            </a:r>
            <a:endParaRPr lang="en-IN" dirty="0"/>
          </a:p>
        </p:txBody>
      </p:sp>
      <p:sp>
        <p:nvSpPr>
          <p:cNvPr id="3" name="Content Placeholder 2"/>
          <p:cNvSpPr>
            <a:spLocks noGrp="1"/>
          </p:cNvSpPr>
          <p:nvPr>
            <p:ph idx="1"/>
          </p:nvPr>
        </p:nvSpPr>
        <p:spPr>
          <a:xfrm>
            <a:off x="1141412" y="1687132"/>
            <a:ext cx="9905999" cy="4104069"/>
          </a:xfrm>
        </p:spPr>
        <p:txBody>
          <a:bodyPr/>
          <a:lstStyle/>
          <a:p>
            <a:r>
              <a:rPr lang="en-IN" dirty="0"/>
              <a:t>Version control systems are a category of software tools that helps record changes to files by keeping a track of modifications done to the code</a:t>
            </a:r>
            <a:r>
              <a:rPr lang="en-IN" dirty="0" smtClean="0"/>
              <a:t>.</a:t>
            </a:r>
          </a:p>
          <a:p>
            <a:r>
              <a:rPr lang="en-IN" dirty="0"/>
              <a:t>Version control allows you to manage changes to files over time. You can use version control to version </a:t>
            </a:r>
            <a:r>
              <a:rPr lang="en-IN" dirty="0" smtClean="0"/>
              <a:t>code, binary </a:t>
            </a:r>
            <a:r>
              <a:rPr lang="en-IN" dirty="0"/>
              <a:t>files, and digital assets</a:t>
            </a:r>
            <a:r>
              <a:rPr lang="en-IN" dirty="0" smtClean="0"/>
              <a:t>.</a:t>
            </a:r>
          </a:p>
          <a:p>
            <a:r>
              <a:rPr lang="en-IN" dirty="0"/>
              <a:t> This includes version control software, version control systems, or version control tools. </a:t>
            </a:r>
            <a:endParaRPr lang="en-IN" dirty="0" smtClean="0"/>
          </a:p>
          <a:p>
            <a:r>
              <a:rPr lang="en-IN" dirty="0" smtClean="0"/>
              <a:t>Version </a:t>
            </a:r>
            <a:r>
              <a:rPr lang="en-IN" dirty="0"/>
              <a:t>control is a component of software configuration management.</a:t>
            </a:r>
          </a:p>
        </p:txBody>
      </p:sp>
    </p:spTree>
    <p:extLst>
      <p:ext uri="{BB962C8B-B14F-4D97-AF65-F5344CB8AC3E}">
        <p14:creationId xmlns:p14="http://schemas.microsoft.com/office/powerpoint/2010/main" val="2441752155"/>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do VCS works?</a:t>
            </a:r>
            <a:endParaRPr lang="en-IN" dirty="0"/>
          </a:p>
        </p:txBody>
      </p:sp>
      <p:sp>
        <p:nvSpPr>
          <p:cNvPr id="3" name="Content Placeholder 2"/>
          <p:cNvSpPr>
            <a:spLocks noGrp="1"/>
          </p:cNvSpPr>
          <p:nvPr>
            <p:ph idx="1"/>
          </p:nvPr>
        </p:nvSpPr>
        <p:spPr/>
        <p:txBody>
          <a:bodyPr>
            <a:normAutofit lnSpcReduction="10000"/>
          </a:bodyPr>
          <a:lstStyle/>
          <a:p>
            <a:r>
              <a:rPr lang="en-IN" dirty="0" smtClean="0"/>
              <a:t>Manages Multiple Versions of the Source Code files</a:t>
            </a:r>
          </a:p>
          <a:p>
            <a:pPr lvl="1"/>
            <a:r>
              <a:rPr lang="en-IN" dirty="0" smtClean="0"/>
              <a:t>Continuous Integration – Code Review and Testing </a:t>
            </a:r>
          </a:p>
          <a:p>
            <a:r>
              <a:rPr lang="en-IN" dirty="0" smtClean="0"/>
              <a:t>Preserving History</a:t>
            </a:r>
          </a:p>
          <a:p>
            <a:pPr lvl="1"/>
            <a:r>
              <a:rPr lang="en-IN" dirty="0" smtClean="0"/>
              <a:t>Who</a:t>
            </a:r>
          </a:p>
          <a:p>
            <a:pPr lvl="1"/>
            <a:r>
              <a:rPr lang="en-IN" dirty="0" smtClean="0"/>
              <a:t>When</a:t>
            </a:r>
          </a:p>
          <a:p>
            <a:pPr lvl="1"/>
            <a:r>
              <a:rPr lang="en-IN" dirty="0" smtClean="0"/>
              <a:t>What </a:t>
            </a:r>
          </a:p>
          <a:p>
            <a:pPr lvl="1"/>
            <a:r>
              <a:rPr lang="en-IN" dirty="0" smtClean="0"/>
              <a:t>Why</a:t>
            </a:r>
          </a:p>
          <a:p>
            <a:r>
              <a:rPr lang="en-IN" dirty="0" smtClean="0"/>
              <a:t>Disaster Recovery</a:t>
            </a:r>
          </a:p>
          <a:p>
            <a:pPr lvl="1"/>
            <a:r>
              <a:rPr lang="en-IN" dirty="0" smtClean="0"/>
              <a:t>Replica Maintained</a:t>
            </a:r>
          </a:p>
          <a:p>
            <a:endParaRPr lang="en-IN" dirty="0" smtClean="0"/>
          </a:p>
          <a:p>
            <a:endParaRPr lang="en-IN" dirty="0"/>
          </a:p>
        </p:txBody>
      </p:sp>
    </p:spTree>
    <p:extLst>
      <p:ext uri="{BB962C8B-B14F-4D97-AF65-F5344CB8AC3E}">
        <p14:creationId xmlns:p14="http://schemas.microsoft.com/office/powerpoint/2010/main" val="706083791"/>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 of VCS</a:t>
            </a:r>
            <a:endParaRPr lang="en-IN" dirty="0"/>
          </a:p>
        </p:txBody>
      </p:sp>
      <p:sp>
        <p:nvSpPr>
          <p:cNvPr id="3" name="Content Placeholder 2"/>
          <p:cNvSpPr>
            <a:spLocks noGrp="1"/>
          </p:cNvSpPr>
          <p:nvPr>
            <p:ph idx="1"/>
          </p:nvPr>
        </p:nvSpPr>
        <p:spPr/>
        <p:txBody>
          <a:bodyPr/>
          <a:lstStyle/>
          <a:p>
            <a:pPr fontAlgn="base"/>
            <a:r>
              <a:rPr lang="en-IN" b="1" dirty="0"/>
              <a:t>A repository:</a:t>
            </a:r>
            <a:r>
              <a:rPr lang="en-IN" dirty="0"/>
              <a:t> It can be thought as a database of changes. It contains all the edits and historical versions (snapshots) of the project.</a:t>
            </a:r>
          </a:p>
          <a:p>
            <a:pPr fontAlgn="base"/>
            <a:r>
              <a:rPr lang="en-IN" b="1" dirty="0"/>
              <a:t>Copy of Work (sometimes called as checkout):</a:t>
            </a:r>
            <a:r>
              <a:rPr lang="en-IN" dirty="0"/>
              <a:t> It is the personal copy of all the files in a project. You can edit to this copy, without affecting the work of others and you can finally commit your changes to a repository when you are done making your changes.</a:t>
            </a:r>
          </a:p>
          <a:p>
            <a:endParaRPr lang="en-IN" dirty="0"/>
          </a:p>
        </p:txBody>
      </p:sp>
    </p:spTree>
    <p:extLst>
      <p:ext uri="{BB962C8B-B14F-4D97-AF65-F5344CB8AC3E}">
        <p14:creationId xmlns:p14="http://schemas.microsoft.com/office/powerpoint/2010/main" val="2672248735"/>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VCS</a:t>
            </a:r>
            <a:endParaRPr lang="en-IN" dirty="0"/>
          </a:p>
        </p:txBody>
      </p:sp>
      <p:sp>
        <p:nvSpPr>
          <p:cNvPr id="3" name="Content Placeholder 2"/>
          <p:cNvSpPr>
            <a:spLocks noGrp="1"/>
          </p:cNvSpPr>
          <p:nvPr>
            <p:ph idx="1"/>
          </p:nvPr>
        </p:nvSpPr>
        <p:spPr/>
        <p:txBody>
          <a:bodyPr/>
          <a:lstStyle/>
          <a:p>
            <a:pPr fontAlgn="base"/>
            <a:r>
              <a:rPr lang="en-IN" dirty="0"/>
              <a:t>Local Version Control </a:t>
            </a:r>
            <a:r>
              <a:rPr lang="en-IN" dirty="0" smtClean="0"/>
              <a:t>Systems</a:t>
            </a:r>
          </a:p>
          <a:p>
            <a:pPr fontAlgn="base"/>
            <a:endParaRPr lang="en-IN" dirty="0"/>
          </a:p>
          <a:p>
            <a:pPr fontAlgn="base"/>
            <a:r>
              <a:rPr lang="en-IN" dirty="0"/>
              <a:t>Centralized Version Control </a:t>
            </a:r>
            <a:r>
              <a:rPr lang="en-IN" dirty="0" smtClean="0"/>
              <a:t>Systems</a:t>
            </a:r>
          </a:p>
          <a:p>
            <a:pPr fontAlgn="base"/>
            <a:endParaRPr lang="en-IN" dirty="0"/>
          </a:p>
          <a:p>
            <a:pPr fontAlgn="base"/>
            <a:r>
              <a:rPr lang="en-IN" dirty="0"/>
              <a:t>Distributed Version Control Systems</a:t>
            </a:r>
          </a:p>
          <a:p>
            <a:endParaRPr lang="en-IN" dirty="0"/>
          </a:p>
        </p:txBody>
      </p:sp>
    </p:spTree>
    <p:extLst>
      <p:ext uri="{BB962C8B-B14F-4D97-AF65-F5344CB8AC3E}">
        <p14:creationId xmlns:p14="http://schemas.microsoft.com/office/powerpoint/2010/main" val="1988326844"/>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Local Version control system	 </a:t>
            </a:r>
            <a:endParaRPr lang="en-IN" dirty="0"/>
          </a:p>
        </p:txBody>
      </p:sp>
      <p:sp>
        <p:nvSpPr>
          <p:cNvPr id="3" name="Content Placeholder 2"/>
          <p:cNvSpPr>
            <a:spLocks noGrp="1"/>
          </p:cNvSpPr>
          <p:nvPr>
            <p:ph idx="1"/>
          </p:nvPr>
        </p:nvSpPr>
        <p:spPr/>
        <p:txBody>
          <a:bodyPr/>
          <a:lstStyle/>
          <a:p>
            <a:r>
              <a:rPr lang="en-IN" dirty="0"/>
              <a:t>It is one of the simplest forms and has a database that kept all the changes to files under revision control. </a:t>
            </a:r>
            <a:endParaRPr lang="en-IN" dirty="0" smtClean="0"/>
          </a:p>
          <a:p>
            <a:r>
              <a:rPr lang="en-IN" dirty="0" smtClean="0"/>
              <a:t>RCS </a:t>
            </a:r>
            <a:r>
              <a:rPr lang="en-IN" dirty="0"/>
              <a:t>is one of the most common VCS tools. It keeps patch sets (differences between files) in a special format on disk. </a:t>
            </a:r>
            <a:endParaRPr lang="en-IN" dirty="0" smtClean="0"/>
          </a:p>
          <a:p>
            <a:r>
              <a:rPr lang="en-IN" dirty="0" smtClean="0"/>
              <a:t>By </a:t>
            </a:r>
            <a:r>
              <a:rPr lang="en-IN" dirty="0"/>
              <a:t>adding up all the patches it can then re-create what any file looked like at any point in time.</a:t>
            </a:r>
          </a:p>
        </p:txBody>
      </p:sp>
    </p:spTree>
    <p:extLst>
      <p:ext uri="{BB962C8B-B14F-4D97-AF65-F5344CB8AC3E}">
        <p14:creationId xmlns:p14="http://schemas.microsoft.com/office/powerpoint/2010/main" val="2608263293"/>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Centralized version control system</a:t>
            </a:r>
            <a:endParaRPr lang="en-IN" dirty="0"/>
          </a:p>
        </p:txBody>
      </p:sp>
      <p:sp>
        <p:nvSpPr>
          <p:cNvPr id="3" name="Content Placeholder 2"/>
          <p:cNvSpPr>
            <a:spLocks noGrp="1"/>
          </p:cNvSpPr>
          <p:nvPr>
            <p:ph idx="1"/>
          </p:nvPr>
        </p:nvSpPr>
        <p:spPr/>
        <p:txBody>
          <a:bodyPr/>
          <a:lstStyle/>
          <a:p>
            <a:pPr fontAlgn="base"/>
            <a:r>
              <a:rPr lang="en-IN" dirty="0"/>
              <a:t> Centralized version control systems contain just one repository and each user gets their own working copy. You need to commit to reflecting your changes in the repository. It is possible for others to see your changes by updating.</a:t>
            </a:r>
          </a:p>
          <a:p>
            <a:pPr fontAlgn="base"/>
            <a:r>
              <a:rPr lang="en-IN" dirty="0"/>
              <a:t>Two things are required to make your changes visible to others which are:</a:t>
            </a:r>
          </a:p>
          <a:p>
            <a:pPr lvl="1" fontAlgn="base"/>
            <a:r>
              <a:rPr lang="en-IN" dirty="0"/>
              <a:t>You commit</a:t>
            </a:r>
          </a:p>
          <a:p>
            <a:pPr lvl="1" fontAlgn="base"/>
            <a:r>
              <a:rPr lang="en-IN" dirty="0"/>
              <a:t>They </a:t>
            </a:r>
            <a:r>
              <a:rPr lang="en-IN" dirty="0" smtClean="0"/>
              <a:t>update</a:t>
            </a:r>
          </a:p>
          <a:p>
            <a:pPr fontAlgn="base"/>
            <a:r>
              <a:rPr lang="en-IN" dirty="0" smtClean="0"/>
              <a:t>Example: SVN (Subversion)</a:t>
            </a:r>
            <a:endParaRPr lang="en-IN" dirty="0"/>
          </a:p>
          <a:p>
            <a:pPr marL="0" indent="0">
              <a:buNone/>
            </a:pPr>
            <a:endParaRPr lang="en-IN" dirty="0"/>
          </a:p>
        </p:txBody>
      </p:sp>
    </p:spTree>
    <p:extLst>
      <p:ext uri="{BB962C8B-B14F-4D97-AF65-F5344CB8AC3E}">
        <p14:creationId xmlns:p14="http://schemas.microsoft.com/office/powerpoint/2010/main" val="7522392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down)">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Centralized version control system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1931772"/>
            <a:ext cx="9367748" cy="4649332"/>
          </a:xfrm>
        </p:spPr>
      </p:pic>
    </p:spTree>
    <p:extLst>
      <p:ext uri="{BB962C8B-B14F-4D97-AF65-F5344CB8AC3E}">
        <p14:creationId xmlns:p14="http://schemas.microsoft.com/office/powerpoint/2010/main" val="1796208898"/>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2567</TotalTime>
  <Words>768</Words>
  <Application>Microsoft Office PowerPoint</Application>
  <PresentationFormat>Widescreen</PresentationFormat>
  <Paragraphs>114</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Gill Sans MT</vt:lpstr>
      <vt:lpstr>Impact</vt:lpstr>
      <vt:lpstr>Badge</vt:lpstr>
      <vt:lpstr>Version control system</vt:lpstr>
      <vt:lpstr>AGENDA</vt:lpstr>
      <vt:lpstr>Version control system</vt:lpstr>
      <vt:lpstr>How do VCS works?</vt:lpstr>
      <vt:lpstr>Use of VCS</vt:lpstr>
      <vt:lpstr>Types of VCS</vt:lpstr>
      <vt:lpstr>Local Version control system  </vt:lpstr>
      <vt:lpstr>Centralized version control system</vt:lpstr>
      <vt:lpstr>Centralized version control system</vt:lpstr>
      <vt:lpstr>Pros and cons of cvcs</vt:lpstr>
      <vt:lpstr>Distributed version control system</vt:lpstr>
      <vt:lpstr>Distributed version control system</vt:lpstr>
      <vt:lpstr>Distributed version control system</vt:lpstr>
      <vt:lpstr>Comparison</vt:lpstr>
      <vt:lpstr>advantages</vt:lpstr>
      <vt:lpstr>Basic concepts</vt:lpstr>
      <vt:lpstr>Concepts</vt:lpstr>
      <vt:lpstr>Concepts</vt:lpstr>
      <vt:lpstr>concepts</vt:lpstr>
      <vt:lpstr>concepts</vt:lpstr>
      <vt:lpstr>Concepts </vt:lpstr>
      <vt:lpstr>concepts</vt:lpstr>
      <vt:lpstr>concepts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system</dc:title>
  <dc:creator>Shrivalli Maheshwaran</dc:creator>
  <cp:lastModifiedBy>Shrivalli Maheshwaran</cp:lastModifiedBy>
  <cp:revision>21</cp:revision>
  <dcterms:created xsi:type="dcterms:W3CDTF">2020-07-29T04:00:12Z</dcterms:created>
  <dcterms:modified xsi:type="dcterms:W3CDTF">2020-12-19T02:34:30Z</dcterms:modified>
</cp:coreProperties>
</file>