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7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67" r:id="rId12"/>
    <p:sldId id="258" r:id="rId13"/>
    <p:sldId id="259" r:id="rId14"/>
    <p:sldId id="26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2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6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299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078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758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612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4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container-runti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itematic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1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Official images</a:t>
            </a:r>
            <a:r>
              <a:rPr lang="en-IN" dirty="0"/>
              <a:t> are images that are officially maintained and supported by the folks at Docker. </a:t>
            </a:r>
            <a:endParaRPr lang="en-IN" dirty="0" smtClean="0"/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python, </a:t>
            </a:r>
            <a:r>
              <a:rPr lang="en-IN" dirty="0" err="1" smtClean="0"/>
              <a:t>linux</a:t>
            </a:r>
            <a:r>
              <a:rPr lang="en-IN" dirty="0" smtClean="0"/>
              <a:t>, </a:t>
            </a:r>
            <a:r>
              <a:rPr lang="en-IN" dirty="0" err="1" smtClean="0"/>
              <a:t>busybox</a:t>
            </a:r>
            <a:endParaRPr lang="en-IN" dirty="0" smtClean="0"/>
          </a:p>
          <a:p>
            <a:r>
              <a:rPr lang="en-IN" b="1" dirty="0"/>
              <a:t>User images</a:t>
            </a:r>
            <a:r>
              <a:rPr lang="en-IN" dirty="0"/>
              <a:t> are images created and shared by users like you and me. They build on base images and add additional functionality. </a:t>
            </a:r>
            <a:endParaRPr lang="en-IN" dirty="0" smtClean="0"/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smtClean="0"/>
              <a:t>user/image name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3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>
                <a:hlinkClick r:id="rId2"/>
              </a:rPr>
              <a:t>registry</a:t>
            </a:r>
            <a:r>
              <a:rPr lang="en-IN" dirty="0"/>
              <a:t> of Docker images.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think of the registry as a directory of all available Docker images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If required, one can host their own Docker registries and can use them for pulling images.</a:t>
            </a:r>
          </a:p>
        </p:txBody>
      </p:sp>
    </p:spTree>
    <p:extLst>
      <p:ext uri="{BB962C8B-B14F-4D97-AF65-F5344CB8AC3E}">
        <p14:creationId xmlns:p14="http://schemas.microsoft.com/office/powerpoint/2010/main" val="143539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container is a standard unit of software that packages up code and all its dependencies so the application runs quickly and reliably from one computing environment to another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Docker container image is a lightweight, standalone, executable package of software that includes everything needed to run an application: code, runtime, system tools, system libraries and settings.</a:t>
            </a:r>
          </a:p>
        </p:txBody>
      </p:sp>
    </p:spTree>
    <p:extLst>
      <p:ext uri="{BB962C8B-B14F-4D97-AF65-F5344CB8AC3E}">
        <p14:creationId xmlns:p14="http://schemas.microsoft.com/office/powerpoint/2010/main" val="94139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 images become containers at runtime and in the case of Docker containers - images become containers when they run on </a:t>
            </a:r>
            <a:r>
              <a:rPr lang="en-IN" dirty="0">
                <a:hlinkClick r:id="rId2"/>
              </a:rPr>
              <a:t>Docker Engine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Available </a:t>
            </a:r>
            <a:r>
              <a:rPr lang="en-IN" dirty="0"/>
              <a:t>for both Linux and Windows-based applications, containerized software will always run the same, regardless of the infrastructure. </a:t>
            </a:r>
            <a:endParaRPr lang="en-IN" dirty="0" smtClean="0"/>
          </a:p>
          <a:p>
            <a:r>
              <a:rPr lang="en-IN" dirty="0" smtClean="0"/>
              <a:t>Containers </a:t>
            </a:r>
            <a:r>
              <a:rPr lang="en-IN" dirty="0"/>
              <a:t>isolate software from its environment and ensure that it works uniformly despite differences for instance between development and staging.</a:t>
            </a:r>
          </a:p>
        </p:txBody>
      </p:sp>
    </p:spTree>
    <p:extLst>
      <p:ext uri="{BB962C8B-B14F-4D97-AF65-F5344CB8AC3E}">
        <p14:creationId xmlns:p14="http://schemas.microsoft.com/office/powerpoint/2010/main" val="216034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1831"/>
            <a:ext cx="9905999" cy="4572000"/>
          </a:xfrm>
        </p:spPr>
        <p:txBody>
          <a:bodyPr>
            <a:normAutofit fontScale="32500" lnSpcReduction="20000"/>
          </a:bodyPr>
          <a:lstStyle/>
          <a:p>
            <a:r>
              <a:rPr lang="en-IN" sz="5100" dirty="0"/>
              <a:t>Docker containers that run on Docker Engine</a:t>
            </a:r>
            <a:r>
              <a:rPr lang="en-IN" sz="5100" dirty="0" smtClean="0"/>
              <a:t>:</a:t>
            </a:r>
          </a:p>
          <a:p>
            <a:endParaRPr lang="en-IN" sz="5100" dirty="0"/>
          </a:p>
          <a:p>
            <a:pPr lvl="1"/>
            <a:r>
              <a:rPr lang="en-IN" sz="6200" b="1" dirty="0"/>
              <a:t>Standard:</a:t>
            </a:r>
            <a:r>
              <a:rPr lang="en-IN" sz="6200" dirty="0"/>
              <a:t> Docker created the industry standard for containers, so they could be portable </a:t>
            </a:r>
            <a:r>
              <a:rPr lang="en-IN" sz="6200" dirty="0" smtClean="0"/>
              <a:t>anywhere</a:t>
            </a:r>
          </a:p>
          <a:p>
            <a:pPr lvl="1"/>
            <a:endParaRPr lang="en-IN" sz="6200" dirty="0"/>
          </a:p>
          <a:p>
            <a:pPr lvl="1"/>
            <a:r>
              <a:rPr lang="en-IN" sz="6200" b="1" dirty="0"/>
              <a:t>Lightweight:</a:t>
            </a:r>
            <a:r>
              <a:rPr lang="en-IN" sz="6200" dirty="0"/>
              <a:t> Containers share the machine’s OS system kernel and therefore do not require an OS per application, driving higher server efficiencies and reducing server and licensing </a:t>
            </a:r>
            <a:r>
              <a:rPr lang="en-IN" sz="6200" dirty="0" smtClean="0"/>
              <a:t>costs</a:t>
            </a:r>
          </a:p>
          <a:p>
            <a:pPr lvl="1"/>
            <a:endParaRPr lang="en-IN" sz="6200" dirty="0"/>
          </a:p>
          <a:p>
            <a:pPr lvl="1"/>
            <a:r>
              <a:rPr lang="en-IN" sz="6200" b="1" dirty="0"/>
              <a:t>Secure:</a:t>
            </a:r>
            <a:r>
              <a:rPr lang="en-IN" sz="6200" dirty="0"/>
              <a:t> Applications are safer in containers and Docker provides the strongest default isolation capabilities in the industry</a:t>
            </a:r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87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Compose is a tool for defining and running multi-container Docker applications.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Compose, you use a YAML file to configure your application’s services. </a:t>
            </a:r>
            <a:endParaRPr lang="en-IN" dirty="0" smtClean="0"/>
          </a:p>
          <a:p>
            <a:r>
              <a:rPr lang="en-IN" dirty="0" smtClean="0"/>
              <a:t>Then</a:t>
            </a:r>
            <a:r>
              <a:rPr lang="en-IN" dirty="0"/>
              <a:t>, with a single command, you create and start all the services from your configuration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Compose, it is 3 step process:</a:t>
            </a:r>
          </a:p>
          <a:p>
            <a:pPr lvl="1"/>
            <a:r>
              <a:rPr lang="en-IN" dirty="0" smtClean="0"/>
              <a:t>Define the app’s environment with </a:t>
            </a:r>
            <a:r>
              <a:rPr lang="en-IN" dirty="0" err="1" smtClean="0"/>
              <a:t>Dockerfile</a:t>
            </a:r>
            <a:r>
              <a:rPr lang="en-IN" dirty="0" smtClean="0"/>
              <a:t> so that it can be reproduced anywhere.</a:t>
            </a:r>
          </a:p>
          <a:p>
            <a:pPr lvl="1"/>
            <a:r>
              <a:rPr lang="en-IN" dirty="0" smtClean="0"/>
              <a:t>Define the services that make up the app in the </a:t>
            </a:r>
            <a:r>
              <a:rPr lang="en-IN" dirty="0" err="1" smtClean="0"/>
              <a:t>docker-compose.yml</a:t>
            </a:r>
            <a:r>
              <a:rPr lang="en-IN" dirty="0" smtClean="0"/>
              <a:t> file. So they can be run together in an isolated environment.</a:t>
            </a:r>
          </a:p>
          <a:p>
            <a:pPr lvl="1"/>
            <a:r>
              <a:rPr lang="en-IN" dirty="0" smtClean="0"/>
              <a:t>Run </a:t>
            </a:r>
            <a:r>
              <a:rPr lang="en-IN" dirty="0" err="1" smtClean="0"/>
              <a:t>docker</a:t>
            </a:r>
            <a:r>
              <a:rPr lang="en-IN" dirty="0" smtClean="0"/>
              <a:t>-compose up and compose starts and runs your entire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16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Docker-</a:t>
            </a:r>
            <a:r>
              <a:rPr lang="en-IN" dirty="0" err="1" smtClean="0"/>
              <a:t>compose.yml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96980"/>
            <a:ext cx="10178322" cy="526101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version: "3.8"</a:t>
            </a:r>
          </a:p>
          <a:p>
            <a:r>
              <a:rPr lang="fr-FR" dirty="0"/>
              <a:t>services:</a:t>
            </a:r>
          </a:p>
          <a:p>
            <a:r>
              <a:rPr lang="fr-FR" dirty="0"/>
              <a:t>  web:</a:t>
            </a:r>
          </a:p>
          <a:p>
            <a:r>
              <a:rPr lang="fr-FR" dirty="0"/>
              <a:t>    </a:t>
            </a:r>
            <a:r>
              <a:rPr lang="fr-FR" dirty="0" err="1"/>
              <a:t>build</a:t>
            </a:r>
            <a:r>
              <a:rPr lang="fr-FR" dirty="0"/>
              <a:t>: .</a:t>
            </a:r>
          </a:p>
          <a:p>
            <a:r>
              <a:rPr lang="fr-FR" dirty="0"/>
              <a:t>    ports:</a:t>
            </a:r>
          </a:p>
          <a:p>
            <a:r>
              <a:rPr lang="fr-FR" dirty="0"/>
              <a:t>      - "5000:5000"</a:t>
            </a:r>
          </a:p>
          <a:p>
            <a:r>
              <a:rPr lang="fr-FR" dirty="0"/>
              <a:t>    volumes:</a:t>
            </a:r>
          </a:p>
          <a:p>
            <a:r>
              <a:rPr lang="fr-FR" dirty="0"/>
              <a:t>      - .:/code</a:t>
            </a:r>
          </a:p>
          <a:p>
            <a:r>
              <a:rPr lang="fr-FR" dirty="0"/>
              <a:t>      - logvolume01:/var/log</a:t>
            </a:r>
          </a:p>
          <a:p>
            <a:r>
              <a:rPr lang="fr-FR" dirty="0"/>
              <a:t>    links:</a:t>
            </a:r>
          </a:p>
          <a:p>
            <a:r>
              <a:rPr lang="fr-FR" dirty="0"/>
              <a:t>      - redis</a:t>
            </a:r>
          </a:p>
          <a:p>
            <a:r>
              <a:rPr lang="fr-FR" dirty="0"/>
              <a:t>  redis:</a:t>
            </a:r>
          </a:p>
          <a:p>
            <a:r>
              <a:rPr lang="fr-FR" dirty="0"/>
              <a:t>    image: redis</a:t>
            </a:r>
          </a:p>
          <a:p>
            <a:r>
              <a:rPr lang="fr-FR" dirty="0"/>
              <a:t>volumes:</a:t>
            </a:r>
          </a:p>
          <a:p>
            <a:r>
              <a:rPr lang="fr-FR" dirty="0"/>
              <a:t>  logvolume01: {}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08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Virtualization</a:t>
            </a:r>
          </a:p>
          <a:p>
            <a:r>
              <a:rPr lang="en-IN" dirty="0" smtClean="0"/>
              <a:t>Difference between VM </a:t>
            </a:r>
            <a:r>
              <a:rPr lang="en-IN" smtClean="0"/>
              <a:t>and Docker</a:t>
            </a:r>
          </a:p>
          <a:p>
            <a:r>
              <a:rPr lang="en-IN" dirty="0" smtClean="0"/>
              <a:t>Docker</a:t>
            </a:r>
          </a:p>
          <a:p>
            <a:r>
              <a:rPr lang="en-IN" dirty="0" smtClean="0"/>
              <a:t>Docker Daemon</a:t>
            </a:r>
          </a:p>
          <a:p>
            <a:r>
              <a:rPr lang="en-IN" dirty="0" smtClean="0"/>
              <a:t>Docker Client</a:t>
            </a:r>
          </a:p>
          <a:p>
            <a:r>
              <a:rPr lang="en-IN" dirty="0" smtClean="0"/>
              <a:t>Docker Images</a:t>
            </a:r>
          </a:p>
          <a:p>
            <a:r>
              <a:rPr lang="en-IN" dirty="0" smtClean="0"/>
              <a:t>Docker Hub</a:t>
            </a:r>
          </a:p>
          <a:p>
            <a:r>
              <a:rPr lang="en-IN" dirty="0" smtClean="0"/>
              <a:t>Container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23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Virtualization</a:t>
            </a:r>
            <a:r>
              <a:rPr lang="en-IN" dirty="0"/>
              <a:t> is the process of creating a software-based, or virtual, representation of something, such as virtual applications, servers, storage and networks.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single most effective way to reduce IT expenses while boosting efficiency and agility for all size businesses.</a:t>
            </a:r>
          </a:p>
        </p:txBody>
      </p:sp>
    </p:spTree>
    <p:extLst>
      <p:ext uri="{BB962C8B-B14F-4D97-AF65-F5344CB8AC3E}">
        <p14:creationId xmlns:p14="http://schemas.microsoft.com/office/powerpoint/2010/main" val="30766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</a:t>
            </a:r>
            <a:r>
              <a:rPr lang="en-IN" dirty="0" err="1" smtClean="0"/>
              <a:t>vm</a:t>
            </a:r>
            <a:r>
              <a:rPr lang="en-IN" dirty="0" smtClean="0"/>
              <a:t> and container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2" y="1929470"/>
            <a:ext cx="5395811" cy="4310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640875"/>
            <a:ext cx="5644888" cy="48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7285"/>
            <a:ext cx="9905999" cy="4013916"/>
          </a:xfrm>
        </p:spPr>
        <p:txBody>
          <a:bodyPr/>
          <a:lstStyle/>
          <a:p>
            <a:r>
              <a:rPr lang="en-IN" sz="2800" dirty="0"/>
              <a:t>Docker is an open platform for developing, shipping &amp; running distributed applications, whether on laptops, data </a:t>
            </a:r>
            <a:r>
              <a:rPr lang="en-IN" sz="2800" dirty="0" err="1"/>
              <a:t>center</a:t>
            </a:r>
            <a:r>
              <a:rPr lang="en-IN" sz="2800" dirty="0"/>
              <a:t> VMs or cloud. </a:t>
            </a:r>
            <a:endParaRPr lang="en-IN" sz="2800" dirty="0" smtClean="0"/>
          </a:p>
          <a:p>
            <a:r>
              <a:rPr lang="en-IN" sz="2800" dirty="0" smtClean="0"/>
              <a:t>Docker </a:t>
            </a:r>
            <a:r>
              <a:rPr lang="en-IN" sz="2800" dirty="0"/>
              <a:t>provides the ability to package and run an application in a loosely isolated environment called a container.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Docker Platform consists of multiple product/tools, including the Docker Engine, Images, Containers, and Hub, among others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7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2" y="2454275"/>
            <a:ext cx="7858125" cy="3257550"/>
          </a:xfrm>
        </p:spPr>
      </p:pic>
    </p:spTree>
    <p:extLst>
      <p:ext uri="{BB962C8B-B14F-4D97-AF65-F5344CB8AC3E}">
        <p14:creationId xmlns:p14="http://schemas.microsoft.com/office/powerpoint/2010/main" val="38519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</a:t>
            </a:r>
            <a:r>
              <a:rPr lang="en-IN" dirty="0" err="1" smtClean="0"/>
              <a:t>deamon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background service running on the host that manages building, running and distributing Docker containers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The daemon is the process that runs in the operating system which clients talk to.</a:t>
            </a:r>
          </a:p>
        </p:txBody>
      </p:sp>
    </p:spTree>
    <p:extLst>
      <p:ext uri="{BB962C8B-B14F-4D97-AF65-F5344CB8AC3E}">
        <p14:creationId xmlns:p14="http://schemas.microsoft.com/office/powerpoint/2010/main" val="33189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command line tool that allows the user to interact with the daemon.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More </a:t>
            </a:r>
            <a:r>
              <a:rPr lang="en-IN" dirty="0"/>
              <a:t>generally, there can be other forms of clients too - such as </a:t>
            </a:r>
            <a:r>
              <a:rPr lang="en-IN" dirty="0">
                <a:hlinkClick r:id="rId2"/>
              </a:rPr>
              <a:t>Kitematic</a:t>
            </a:r>
            <a:r>
              <a:rPr lang="en-IN" dirty="0"/>
              <a:t> which provide a GUI to the users.</a:t>
            </a:r>
          </a:p>
        </p:txBody>
      </p:sp>
    </p:spTree>
    <p:extLst>
      <p:ext uri="{BB962C8B-B14F-4D97-AF65-F5344CB8AC3E}">
        <p14:creationId xmlns:p14="http://schemas.microsoft.com/office/powerpoint/2010/main" val="383211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images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Base images</a:t>
            </a:r>
            <a:r>
              <a:rPr lang="en-IN" dirty="0"/>
              <a:t> are images that have no parent image, usually images with an OS like </a:t>
            </a:r>
            <a:r>
              <a:rPr lang="en-IN" dirty="0" err="1"/>
              <a:t>ubuntu</a:t>
            </a:r>
            <a:r>
              <a:rPr lang="en-IN" dirty="0"/>
              <a:t>, </a:t>
            </a:r>
            <a:r>
              <a:rPr lang="en-IN" dirty="0" err="1"/>
              <a:t>busybox</a:t>
            </a:r>
            <a:r>
              <a:rPr lang="en-IN" dirty="0"/>
              <a:t> or </a:t>
            </a:r>
            <a:r>
              <a:rPr lang="en-IN" dirty="0" err="1"/>
              <a:t>debian</a:t>
            </a:r>
            <a:r>
              <a:rPr lang="en-IN" dirty="0" smtClean="0"/>
              <a:t>.</a:t>
            </a:r>
          </a:p>
          <a:p>
            <a:r>
              <a:rPr lang="en-IN" b="1" dirty="0"/>
              <a:t>Child images</a:t>
            </a:r>
            <a:r>
              <a:rPr lang="en-IN" dirty="0"/>
              <a:t> are images that build on base images and add additional functionality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6120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456</TotalTime>
  <Words>401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docker</vt:lpstr>
      <vt:lpstr>agenda</vt:lpstr>
      <vt:lpstr>Virtualization</vt:lpstr>
      <vt:lpstr>Difference between vm and container</vt:lpstr>
      <vt:lpstr>docker</vt:lpstr>
      <vt:lpstr>docker</vt:lpstr>
      <vt:lpstr>Docker deamon</vt:lpstr>
      <vt:lpstr>Docker client</vt:lpstr>
      <vt:lpstr>Docker images</vt:lpstr>
      <vt:lpstr>Docker images</vt:lpstr>
      <vt:lpstr>Docker hub</vt:lpstr>
      <vt:lpstr>Container</vt:lpstr>
      <vt:lpstr>Container</vt:lpstr>
      <vt:lpstr>container</vt:lpstr>
      <vt:lpstr>Docker compose</vt:lpstr>
      <vt:lpstr>Docker-compose.yml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Shrivalli Maheshwaran</dc:creator>
  <cp:lastModifiedBy>Shrivalli Maheshwaran</cp:lastModifiedBy>
  <cp:revision>14</cp:revision>
  <dcterms:created xsi:type="dcterms:W3CDTF">2020-08-03T08:31:07Z</dcterms:created>
  <dcterms:modified xsi:type="dcterms:W3CDTF">2020-10-29T03:23:53Z</dcterms:modified>
</cp:coreProperties>
</file>