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43" r:id="rId2"/>
    <p:sldId id="354" r:id="rId3"/>
    <p:sldId id="367" r:id="rId4"/>
    <p:sldId id="353" r:id="rId5"/>
    <p:sldId id="365" r:id="rId6"/>
    <p:sldId id="361" r:id="rId7"/>
    <p:sldId id="366" r:id="rId8"/>
    <p:sldId id="350" r:id="rId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entury Gothic" panose="020B0502020202020204" pitchFamily="34" charset="0"/>
        <a:ea typeface="+mn-ea"/>
        <a:cs typeface="+mn-cs"/>
      </a:defRPr>
    </a:lvl1pPr>
    <a:lvl2pPr marL="457200" algn="l" rtl="0" fontAlgn="base">
      <a:spcBef>
        <a:spcPct val="0"/>
      </a:spcBef>
      <a:spcAft>
        <a:spcPct val="0"/>
      </a:spcAft>
      <a:defRPr kern="1200">
        <a:solidFill>
          <a:schemeClr val="tx1"/>
        </a:solidFill>
        <a:latin typeface="Century Gothic" panose="020B0502020202020204" pitchFamily="34" charset="0"/>
        <a:ea typeface="+mn-ea"/>
        <a:cs typeface="+mn-cs"/>
      </a:defRPr>
    </a:lvl2pPr>
    <a:lvl3pPr marL="914400" algn="l" rtl="0" fontAlgn="base">
      <a:spcBef>
        <a:spcPct val="0"/>
      </a:spcBef>
      <a:spcAft>
        <a:spcPct val="0"/>
      </a:spcAft>
      <a:defRPr kern="1200">
        <a:solidFill>
          <a:schemeClr val="tx1"/>
        </a:solidFill>
        <a:latin typeface="Century Gothic" panose="020B0502020202020204" pitchFamily="34" charset="0"/>
        <a:ea typeface="+mn-ea"/>
        <a:cs typeface="+mn-cs"/>
      </a:defRPr>
    </a:lvl3pPr>
    <a:lvl4pPr marL="1371600" algn="l" rtl="0" fontAlgn="base">
      <a:spcBef>
        <a:spcPct val="0"/>
      </a:spcBef>
      <a:spcAft>
        <a:spcPct val="0"/>
      </a:spcAft>
      <a:defRPr kern="1200">
        <a:solidFill>
          <a:schemeClr val="tx1"/>
        </a:solidFill>
        <a:latin typeface="Century Gothic" panose="020B0502020202020204" pitchFamily="34" charset="0"/>
        <a:ea typeface="+mn-ea"/>
        <a:cs typeface="+mn-cs"/>
      </a:defRPr>
    </a:lvl4pPr>
    <a:lvl5pPr marL="1828800" algn="l" rtl="0" fontAlgn="base">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DBC3"/>
    <a:srgbClr val="EDEFF7"/>
    <a:srgbClr val="D0D1D9"/>
    <a:srgbClr val="F6F9FF"/>
    <a:srgbClr val="19191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34" autoAdjust="0"/>
  </p:normalViewPr>
  <p:slideViewPr>
    <p:cSldViewPr snapToGrid="0">
      <p:cViewPr varScale="1">
        <p:scale>
          <a:sx n="70" d="100"/>
          <a:sy n="70" d="100"/>
        </p:scale>
        <p:origin x="-120" y="-1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defRPr>
            </a:lvl1pPr>
          </a:lstStyle>
          <a:p>
            <a:fld id="{45836172-A5A2-4FAA-8BEC-56A50233B81C}" type="datetimeFigureOut">
              <a:rPr lang="en-IN"/>
              <a:pPr/>
              <a:t>19-05-2021</a:t>
            </a:fld>
            <a:endParaRPr lang="en-IN">
              <a:latin typeface="Century Gothic" panose="020B0502020202020204" pitchFamily="34" charset="0"/>
            </a:endParaRPr>
          </a:p>
        </p:txBody>
      </p:sp>
      <p:sp>
        <p:nvSpPr>
          <p:cNvPr id="13316" name="Slide Image Placeholder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xmlns="">
                <a:solidFill>
                  <a:srgbClr val="FFFFFF"/>
                </a:solidFill>
              </a14:hiddenFill>
            </a:ext>
          </a:extLst>
        </p:spPr>
      </p:sp>
      <p:sp>
        <p:nvSpPr>
          <p:cNvPr id="13317" name="Notes Placeholder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I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4326D2A0-2378-4F14-8702-5C2F949E1360}"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p:cNvSpPr/>
          <p:nvPr userDrawn="1"/>
        </p:nvSpPr>
        <p:spPr>
          <a:xfrm flipH="1">
            <a:off x="0" y="4449763"/>
            <a:ext cx="12192000" cy="2408237"/>
          </a:xfrm>
          <a:prstGeom prst="rect">
            <a:avLst/>
          </a:prstGeom>
          <a:solidFill>
            <a:schemeClr val="bg2">
              <a:lumMod val="90000"/>
            </a:schemeClr>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5" name="Rectangle"/>
          <p:cNvSpPr/>
          <p:nvPr userDrawn="1"/>
        </p:nvSpPr>
        <p:spPr>
          <a:xfrm>
            <a:off x="620395" y="557530"/>
            <a:ext cx="10922000" cy="543306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2" name="Title 1"/>
          <p:cNvSpPr>
            <a:spLocks noGrp="1"/>
          </p:cNvSpPr>
          <p:nvPr>
            <p:ph type="ctrTitle" hasCustomPrompt="1"/>
          </p:nvPr>
        </p:nvSpPr>
        <p:spPr>
          <a:xfrm>
            <a:off x="1071361" y="1664515"/>
            <a:ext cx="10058400" cy="687986"/>
          </a:xfrm>
          <a:prstGeom prst="rect">
            <a:avLst/>
          </a:prstGeom>
        </p:spPr>
        <p:txBody>
          <a:bodyPr anchor="b">
            <a:normAutofit/>
          </a:bodyPr>
          <a:lstStyle>
            <a:lvl1pPr algn="ctr">
              <a:lnSpc>
                <a:spcPct val="90000"/>
              </a:lnSpc>
              <a:defRPr sz="4000" cap="all" spc="-50" baseline="0">
                <a:solidFill>
                  <a:srgbClr val="C00000"/>
                </a:solidFill>
                <a:latin typeface="Times New Roman" panose="02020603050405020304" pitchFamily="18" charset="0"/>
                <a:cs typeface="Times New Roman" panose="02020603050405020304" pitchFamily="18" charset="0"/>
              </a:defRPr>
            </a:lvl1pPr>
          </a:lstStyle>
          <a:p>
            <a:r>
              <a:rPr lang="en-US" noProof="0" dirty="0"/>
              <a:t>Practicing Project – review 1</a:t>
            </a:r>
          </a:p>
        </p:txBody>
      </p:sp>
      <p:sp>
        <p:nvSpPr>
          <p:cNvPr id="3" name="Subtitle 2"/>
          <p:cNvSpPr>
            <a:spLocks noGrp="1"/>
          </p:cNvSpPr>
          <p:nvPr>
            <p:ph type="subTitle" idx="1" hasCustomPrompt="1"/>
          </p:nvPr>
        </p:nvSpPr>
        <p:spPr>
          <a:xfrm>
            <a:off x="1219200" y="4804045"/>
            <a:ext cx="10058400" cy="1143000"/>
          </a:xfrm>
        </p:spPr>
        <p:txBody>
          <a:bodyPr lIns="91440" rIns="91440">
            <a:normAutofit/>
          </a:bodyPr>
          <a:lstStyle>
            <a:lvl1pPr marL="0" indent="0" algn="l">
              <a:buNone/>
              <a:defRPr sz="2400" cap="all" spc="200" baseline="0">
                <a:solidFill>
                  <a:srgbClr val="C00000"/>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dirty="0" err="1"/>
              <a:t>Name1</a:t>
            </a:r>
            <a:r>
              <a:rPr lang="en-US" noProof="0" dirty="0"/>
              <a:t> : usn</a:t>
            </a:r>
          </a:p>
          <a:p>
            <a:r>
              <a:rPr lang="en-US" noProof="0" dirty="0" err="1"/>
              <a:t>name2</a:t>
            </a:r>
            <a:r>
              <a:rPr lang="en-US" noProof="0" dirty="0"/>
              <a:t> : usn</a:t>
            </a:r>
          </a:p>
        </p:txBody>
      </p:sp>
      <p:sp>
        <p:nvSpPr>
          <p:cNvPr id="8" name="Date Placeholder 3"/>
          <p:cNvSpPr>
            <a:spLocks noGrp="1"/>
          </p:cNvSpPr>
          <p:nvPr>
            <p:ph type="dt" sz="half" idx="10"/>
          </p:nvPr>
        </p:nvSpPr>
        <p:spPr/>
        <p:txBody>
          <a:bodyPr/>
          <a:lstStyle>
            <a:lvl1pPr>
              <a:defRPr noProof="0"/>
            </a:lvl1pPr>
          </a:lstStyle>
          <a:p>
            <a:fld id="{269EDF31-0AA9-4E87-A4B9-57332CCA31E6}" type="datetime1">
              <a:rPr lang="en-US"/>
              <a:pPr/>
              <a:t>5/19/2021</a:t>
            </a:fld>
            <a:endParaRPr lang="en-US" dirty="0"/>
          </a:p>
        </p:txBody>
      </p:sp>
      <p:sp>
        <p:nvSpPr>
          <p:cNvPr id="10" name="Slide Number Placeholder 5"/>
          <p:cNvSpPr>
            <a:spLocks noGrp="1"/>
          </p:cNvSpPr>
          <p:nvPr>
            <p:ph type="sldNum" sz="quarter" idx="12"/>
          </p:nvPr>
        </p:nvSpPr>
        <p:spPr/>
        <p:txBody>
          <a:bodyPr/>
          <a:lstStyle>
            <a:lvl1pPr>
              <a:defRPr/>
            </a:lvl1pPr>
          </a:lstStyle>
          <a:p>
            <a:fld id="{9FF5E61C-205E-4BF8-A2DE-99E07DC03A1A}" type="slidenum">
              <a:rPr lang="en-US" altLang="zh-CN"/>
              <a:pPr/>
              <a:t>‹#›</a:t>
            </a:fld>
            <a:endParaRPr lang="en-US" altLang="zh-CN"/>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4" name="Rectangle"/>
          <p:cNvSpPr/>
          <p:nvPr userDrawn="1"/>
        </p:nvSpPr>
        <p:spPr>
          <a:xfrm flipH="1">
            <a:off x="4217988" y="0"/>
            <a:ext cx="3598862" cy="6858000"/>
          </a:xfrm>
          <a:prstGeom prst="rect">
            <a:avLst/>
          </a:prstGeom>
          <a:solidFill>
            <a:schemeClr val="accent2">
              <a:lumMod val="90000"/>
            </a:schemeClr>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5"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6" name="Date Placeholder 3"/>
          <p:cNvSpPr>
            <a:spLocks noGrp="1"/>
          </p:cNvSpPr>
          <p:nvPr>
            <p:ph type="dt" sz="half" idx="10"/>
          </p:nvPr>
        </p:nvSpPr>
        <p:spPr/>
        <p:txBody>
          <a:bodyPr/>
          <a:lstStyle>
            <a:lvl1pPr>
              <a:defRPr sz="1200" b="1" noProof="0">
                <a:gradFill>
                  <a:gsLst>
                    <a:gs pos="0">
                      <a:srgbClr val="012D86"/>
                    </a:gs>
                    <a:gs pos="100000">
                      <a:srgbClr val="0E2557"/>
                    </a:gs>
                  </a:gsLst>
                  <a:lin scaled="0"/>
                </a:gradFill>
              </a:defRPr>
            </a:lvl1pPr>
          </a:lstStyle>
          <a:p>
            <a:fld id="{F520CF14-AE87-4B5E-98DA-8FDFA0B6E6E8}" type="datetime1">
              <a:rPr lang="en-US"/>
              <a:pPr/>
              <a:t>5/19/2021</a:t>
            </a:fld>
            <a:endParaRPr lang="en-US" dirty="0"/>
          </a:p>
        </p:txBody>
      </p:sp>
      <p:sp>
        <p:nvSpPr>
          <p:cNvPr id="8" name="Slide Number Placeholder 5"/>
          <p:cNvSpPr>
            <a:spLocks noGrp="1"/>
          </p:cNvSpPr>
          <p:nvPr>
            <p:ph type="sldNum" sz="quarter" idx="12"/>
          </p:nvPr>
        </p:nvSpPr>
        <p:spPr>
          <a:xfrm>
            <a:off x="10671175" y="6447155"/>
            <a:ext cx="1101725" cy="365125"/>
          </a:xfrm>
        </p:spPr>
        <p:txBody>
          <a:bodyPr/>
          <a:lstStyle>
            <a:lvl1pPr>
              <a:defRPr sz="1400" b="1">
                <a:gradFill>
                  <a:gsLst>
                    <a:gs pos="0">
                      <a:srgbClr val="012D86"/>
                    </a:gs>
                    <a:gs pos="100000">
                      <a:srgbClr val="0E2557"/>
                    </a:gs>
                  </a:gsLst>
                  <a:lin scaled="0"/>
                </a:gradFill>
              </a:defRPr>
            </a:lvl1pPr>
          </a:lstStyle>
          <a:p>
            <a:fld id="{24769675-F13C-4FA2-9255-04CE7C71EA29}" type="slidenum">
              <a:rPr lang="en-US" altLang="zh-CN"/>
              <a:pPr/>
              <a:t>‹#›</a:t>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p:cNvSpPr/>
          <p:nvPr userDrawn="1"/>
        </p:nvSpPr>
        <p:spPr>
          <a:xfrm flipH="1">
            <a:off x="0" y="0"/>
            <a:ext cx="3351213" cy="6858000"/>
          </a:xfrm>
          <a:prstGeom prst="rect">
            <a:avLst/>
          </a:prstGeom>
          <a:solidFill>
            <a:schemeClr val="accent2">
              <a:lumMod val="90000"/>
            </a:schemeClr>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5"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3" name="Content Placeholder 2"/>
          <p:cNvSpPr>
            <a:spLocks noGrp="1"/>
          </p:cNvSpPr>
          <p:nvPr>
            <p:ph idx="1"/>
          </p:nvPr>
        </p:nvSpPr>
        <p:spPr/>
        <p:txBody>
          <a:bodyPr/>
          <a:lstStyle>
            <a:lvl1pPr marL="179705" indent="-179705">
              <a:buClr>
                <a:srgbClr val="191919"/>
              </a:buClr>
              <a:buFont typeface="Wingdings" panose="05000000000000000000" pitchFamily="2" charset="2"/>
              <a:buChar char="§"/>
              <a:defRPr>
                <a:solidFill>
                  <a:srgbClr val="002060"/>
                </a:solidFill>
                <a:latin typeface="Times New Roman" panose="02020603050405020304" pitchFamily="18" charset="0"/>
                <a:cs typeface="Times New Roman" panose="02020603050405020304" pitchFamily="18" charset="0"/>
              </a:defRPr>
            </a:lvl1pPr>
            <a:lvl2pPr marL="384175" indent="-182880">
              <a:buFont typeface="Arial" panose="020B0604020202020204" pitchFamily="34" charset="0"/>
              <a:buChar char="•"/>
              <a:defRPr sz="2400">
                <a:solidFill>
                  <a:srgbClr val="7030A0"/>
                </a:solidFill>
                <a:latin typeface="Times New Roman" panose="02020603050405020304" pitchFamily="18" charset="0"/>
                <a:cs typeface="Times New Roman" panose="02020603050405020304" pitchFamily="18" charset="0"/>
              </a:defRPr>
            </a:lvl2pPr>
            <a:lvl3pPr>
              <a:defRPr>
                <a:solidFill>
                  <a:schemeClr val="accent2">
                    <a:lumMod val="25000"/>
                  </a:schemeClr>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Placeholder 1"/>
          <p:cNvSpPr>
            <a:spLocks noGrp="1"/>
          </p:cNvSpPr>
          <p:nvPr>
            <p:ph type="title" hasCustomPrompt="1"/>
          </p:nvPr>
        </p:nvSpPr>
        <p:spPr>
          <a:xfrm>
            <a:off x="1097280" y="757119"/>
            <a:ext cx="10058400" cy="587584"/>
          </a:xfrm>
          <a:prstGeom prst="rect">
            <a:avLst/>
          </a:prstGeom>
        </p:spPr>
        <p:txBody>
          <a:bodyPr rtlCol="0">
            <a:normAutofit/>
          </a:bodyPr>
          <a:lstStyle>
            <a:lvl1pPr>
              <a:defRPr cap="all" baseline="0">
                <a:solidFill>
                  <a:srgbClr val="C00000"/>
                </a:solidFill>
              </a:defRPr>
            </a:lvl1pPr>
          </a:lstStyle>
          <a:p>
            <a:r>
              <a:rPr lang="en-US" noProof="0" dirty="0"/>
              <a:t>CLICK TO EDIT MASTER TITLE STYLE</a:t>
            </a:r>
          </a:p>
        </p:txBody>
      </p:sp>
      <p:sp>
        <p:nvSpPr>
          <p:cNvPr id="6" name="Date Placeholder 6"/>
          <p:cNvSpPr>
            <a:spLocks noGrp="1"/>
          </p:cNvSpPr>
          <p:nvPr>
            <p:ph type="dt" sz="half" idx="10"/>
          </p:nvPr>
        </p:nvSpPr>
        <p:spPr/>
        <p:txBody>
          <a:bodyPr/>
          <a:lstStyle>
            <a:lvl1pPr>
              <a:defRPr noProof="0"/>
            </a:lvl1pPr>
          </a:lstStyle>
          <a:p>
            <a:fld id="{27F6E010-57F9-4DEE-BE75-F010064F6923}" type="datetime1">
              <a:rPr lang="en-US"/>
              <a:pPr/>
              <a:t>5/19/2021</a:t>
            </a:fld>
            <a:endParaRPr lang="en-US" dirty="0"/>
          </a:p>
        </p:txBody>
      </p:sp>
      <p:sp>
        <p:nvSpPr>
          <p:cNvPr id="7" name="Footer Placeholder 7"/>
          <p:cNvSpPr>
            <a:spLocks noGrp="1"/>
          </p:cNvSpPr>
          <p:nvPr>
            <p:ph type="ftr" sz="quarter" idx="11"/>
          </p:nvPr>
        </p:nvSpPr>
        <p:spPr>
          <a:xfrm>
            <a:off x="634683" y="6446838"/>
            <a:ext cx="6818312" cy="365125"/>
          </a:xfrm>
        </p:spPr>
        <p:txBody>
          <a:bodyPr/>
          <a:lstStyle>
            <a:lvl1pPr>
              <a:defRPr dirty="0">
                <a:solidFill>
                  <a:schemeClr val="bg1"/>
                </a:solidFill>
              </a:defRPr>
            </a:lvl1pPr>
          </a:lstStyle>
          <a:p>
            <a:r>
              <a:rPr lang="en-US"/>
              <a:t>Dept. of CSE </a:t>
            </a:r>
          </a:p>
        </p:txBody>
      </p:sp>
      <p:sp>
        <p:nvSpPr>
          <p:cNvPr id="8" name="Slide Number Placeholder 8"/>
          <p:cNvSpPr>
            <a:spLocks noGrp="1"/>
          </p:cNvSpPr>
          <p:nvPr>
            <p:ph type="sldNum" sz="quarter" idx="12"/>
          </p:nvPr>
        </p:nvSpPr>
        <p:spPr/>
        <p:txBody>
          <a:bodyPr/>
          <a:lstStyle>
            <a:lvl1pPr>
              <a:defRPr/>
            </a:lvl1pPr>
          </a:lstStyle>
          <a:p>
            <a:fld id="{92AE0653-23CF-4486-9394-C503B37C2493}" type="slidenum">
              <a:rPr lang="en-US" altLang="zh-CN"/>
              <a:pPr/>
              <a:t>‹#›</a:t>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Rectangle"/>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5"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cxnSp>
        <p:nvCxnSpPr>
          <p:cNvPr id="6" name="Straight Connector 5"/>
          <p:cNvCxnSpPr/>
          <p:nvPr userDrawn="1"/>
        </p:nvCxnSpPr>
        <p:spPr>
          <a:xfrm>
            <a:off x="6430963" y="3022600"/>
            <a:ext cx="0" cy="2159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8" descr="Logo, company name&#10;&#10;Description automatically generated"/>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559425" y="776288"/>
            <a:ext cx="1663700" cy="1798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Placeholder 1"/>
          <p:cNvSpPr>
            <a:spLocks noGrp="1"/>
          </p:cNvSpPr>
          <p:nvPr>
            <p:ph type="title" hasCustomPrompt="1"/>
          </p:nvPr>
        </p:nvSpPr>
        <p:spPr>
          <a:xfrm>
            <a:off x="845127" y="3135206"/>
            <a:ext cx="5030175" cy="587584"/>
          </a:xfrm>
          <a:prstGeom prst="rect">
            <a:avLst/>
          </a:prstGeom>
        </p:spPr>
        <p:txBody>
          <a:bodyPr rtlCol="0">
            <a:noAutofit/>
          </a:bodyPr>
          <a:lstStyle>
            <a:lvl1pPr algn="r">
              <a:defRPr sz="4800" cap="all" baseline="0"/>
            </a:lvl1pPr>
          </a:lstStyle>
          <a:p>
            <a:r>
              <a:rPr lang="en-US" noProof="0" dirty="0"/>
              <a:t>Title goes here</a:t>
            </a:r>
          </a:p>
        </p:txBody>
      </p:sp>
      <p:sp>
        <p:nvSpPr>
          <p:cNvPr id="12" name="Content Placeholder 3"/>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lvl2pPr>
            <a:lvl3pPr marL="612775" indent="-228600">
              <a:buClr>
                <a:schemeClr val="tx1"/>
              </a:buClr>
              <a:buFont typeface="+mj-lt"/>
              <a:buAutoNum type="arabicPeriod"/>
              <a:defRPr sz="1100"/>
            </a:lvl3pPr>
            <a:lvl4pPr marL="795655" indent="-228600">
              <a:buClr>
                <a:schemeClr val="tx1"/>
              </a:buClr>
              <a:buFont typeface="+mj-lt"/>
              <a:buAutoNum type="arabicPeriod"/>
              <a:defRPr sz="1100"/>
            </a:lvl4pPr>
            <a:lvl5pPr marL="978535" indent="-228600">
              <a:buClr>
                <a:schemeClr val="tx1"/>
              </a:buClr>
              <a:buFont typeface="+mj-lt"/>
              <a:buAutoNum type="arabicPeriod"/>
              <a:defRPr sz="1100"/>
            </a:lvl5pPr>
          </a:lstStyle>
          <a:p>
            <a:pPr lvl="0"/>
            <a:r>
              <a:rPr lang="en-US" noProof="0"/>
              <a:t>Quote Goes Here</a:t>
            </a:r>
          </a:p>
        </p:txBody>
      </p:sp>
      <p:sp>
        <p:nvSpPr>
          <p:cNvPr id="8" name="Date Placeholder 1"/>
          <p:cNvSpPr>
            <a:spLocks noGrp="1"/>
          </p:cNvSpPr>
          <p:nvPr>
            <p:ph type="dt" sz="half" idx="10"/>
          </p:nvPr>
        </p:nvSpPr>
        <p:spPr/>
        <p:txBody>
          <a:bodyPr/>
          <a:lstStyle>
            <a:lvl1pPr>
              <a:defRPr noProof="0"/>
            </a:lvl1pPr>
          </a:lstStyle>
          <a:p>
            <a:fld id="{1729EFD9-F9B4-4E89-8111-1669A015614B}" type="datetime1">
              <a:rPr lang="en-US"/>
              <a:pPr/>
              <a:t>5/19/2021</a:t>
            </a:fld>
            <a:endParaRPr lang="en-US" dirty="0"/>
          </a:p>
        </p:txBody>
      </p:sp>
      <p:sp>
        <p:nvSpPr>
          <p:cNvPr id="9" name="Footer Placeholder 2"/>
          <p:cNvSpPr>
            <a:spLocks noGrp="1"/>
          </p:cNvSpPr>
          <p:nvPr>
            <p:ph type="ftr" sz="quarter" idx="11"/>
          </p:nvPr>
        </p:nvSpPr>
        <p:spPr>
          <a:xfrm>
            <a:off x="634683" y="6446838"/>
            <a:ext cx="6818312" cy="365125"/>
          </a:xfrm>
        </p:spPr>
        <p:txBody>
          <a:bodyPr/>
          <a:lstStyle>
            <a:lvl1pPr>
              <a:defRPr noProof="0"/>
            </a:lvl1pPr>
          </a:lstStyle>
          <a:p>
            <a:r>
              <a:rPr lang="en-US"/>
              <a:t>Dept. of CSE </a:t>
            </a:r>
            <a:endParaRPr lang="en-US" dirty="0"/>
          </a:p>
        </p:txBody>
      </p:sp>
      <p:sp>
        <p:nvSpPr>
          <p:cNvPr id="11" name="Slide Number Placeholder 3"/>
          <p:cNvSpPr>
            <a:spLocks noGrp="1"/>
          </p:cNvSpPr>
          <p:nvPr>
            <p:ph type="sldNum" sz="quarter" idx="12"/>
          </p:nvPr>
        </p:nvSpPr>
        <p:spPr/>
        <p:txBody>
          <a:bodyPr/>
          <a:lstStyle>
            <a:lvl1pPr>
              <a:defRPr/>
            </a:lvl1pPr>
          </a:lstStyle>
          <a:p>
            <a:fld id="{6303DE09-A435-45C8-86A0-8AA256378037}" type="slidenum">
              <a:rPr lang="en-US" altLang="zh-CN"/>
              <a:pPr/>
              <a:t>‹#›</a:t>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p:cNvSpPr/>
          <p:nvPr userDrawn="1"/>
        </p:nvSpPr>
        <p:spPr>
          <a:xfrm>
            <a:off x="3351213" y="0"/>
            <a:ext cx="8840787" cy="6858000"/>
          </a:xfrm>
          <a:prstGeom prst="rect">
            <a:avLst/>
          </a:prstGeom>
          <a:solidFill>
            <a:schemeClr val="accent4"/>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5"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10" name="Title Placeholder 1"/>
          <p:cNvSpPr>
            <a:spLocks noGrp="1"/>
          </p:cNvSpPr>
          <p:nvPr>
            <p:ph type="title" hasCustomPrompt="1"/>
          </p:nvPr>
        </p:nvSpPr>
        <p:spPr>
          <a:xfrm>
            <a:off x="635000" y="3135207"/>
            <a:ext cx="4886854" cy="587584"/>
          </a:xfrm>
          <a:prstGeom prst="rect">
            <a:avLst/>
          </a:prstGeom>
        </p:spPr>
        <p:txBody>
          <a:bodyPr rtlCol="0">
            <a:normAutofit/>
          </a:bodyPr>
          <a:lstStyle>
            <a:lvl1pPr algn="ctr">
              <a:defRPr cap="all" baseline="0"/>
            </a:lvl1pPr>
          </a:lstStyle>
          <a:p>
            <a:r>
              <a:rPr lang="en-US" noProof="0"/>
              <a:t>Title goes here</a:t>
            </a:r>
          </a:p>
        </p:txBody>
      </p:sp>
      <p:sp>
        <p:nvSpPr>
          <p:cNvPr id="12" name="Content Placeholder 3"/>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solidFill>
                  <a:schemeClr val="tx1"/>
                </a:solidFill>
              </a:defRPr>
            </a:lvl2pPr>
            <a:lvl3pPr marL="612775" indent="-228600">
              <a:buClr>
                <a:schemeClr val="tx1"/>
              </a:buClr>
              <a:buFont typeface="+mj-lt"/>
              <a:buAutoNum type="arabicPeriod"/>
              <a:defRPr sz="1100">
                <a:solidFill>
                  <a:schemeClr val="tx1"/>
                </a:solidFill>
              </a:defRPr>
            </a:lvl3pPr>
            <a:lvl4pPr marL="795655" indent="-228600">
              <a:buClr>
                <a:schemeClr val="tx1"/>
              </a:buClr>
              <a:buFont typeface="+mj-lt"/>
              <a:buAutoNum type="arabicPeriod"/>
              <a:defRPr sz="1100">
                <a:solidFill>
                  <a:schemeClr val="tx1"/>
                </a:solidFill>
              </a:defRPr>
            </a:lvl4pPr>
            <a:lvl5pPr marL="978535"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Date Placeholder 1"/>
          <p:cNvSpPr>
            <a:spLocks noGrp="1"/>
          </p:cNvSpPr>
          <p:nvPr>
            <p:ph type="dt" sz="half" idx="10"/>
          </p:nvPr>
        </p:nvSpPr>
        <p:spPr/>
        <p:txBody>
          <a:bodyPr/>
          <a:lstStyle>
            <a:lvl1pPr>
              <a:defRPr noProof="0"/>
            </a:lvl1pPr>
          </a:lstStyle>
          <a:p>
            <a:fld id="{8F1791C9-C8A7-4CD7-8F02-677F7D07E350}" type="datetime1">
              <a:rPr lang="en-US"/>
              <a:pPr/>
              <a:t>5/19/2021</a:t>
            </a:fld>
            <a:endParaRPr lang="en-US" dirty="0"/>
          </a:p>
        </p:txBody>
      </p:sp>
      <p:sp>
        <p:nvSpPr>
          <p:cNvPr id="7" name="Footer Placeholder 2"/>
          <p:cNvSpPr>
            <a:spLocks noGrp="1"/>
          </p:cNvSpPr>
          <p:nvPr>
            <p:ph type="ftr" sz="quarter" idx="11"/>
          </p:nvPr>
        </p:nvSpPr>
        <p:spPr>
          <a:xfrm>
            <a:off x="634683" y="6446838"/>
            <a:ext cx="6818312" cy="365125"/>
          </a:xfrm>
        </p:spPr>
        <p:txBody>
          <a:bodyPr/>
          <a:lstStyle>
            <a:lvl1pPr>
              <a:defRPr noProof="0"/>
            </a:lvl1pPr>
          </a:lstStyle>
          <a:p>
            <a:r>
              <a:rPr lang="en-US"/>
              <a:t>Dept. of CSE </a:t>
            </a:r>
            <a:endParaRPr lang="en-US" dirty="0"/>
          </a:p>
        </p:txBody>
      </p:sp>
      <p:sp>
        <p:nvSpPr>
          <p:cNvPr id="8" name="Slide Number Placeholder 3"/>
          <p:cNvSpPr>
            <a:spLocks noGrp="1"/>
          </p:cNvSpPr>
          <p:nvPr>
            <p:ph type="sldNum" sz="quarter" idx="12"/>
          </p:nvPr>
        </p:nvSpPr>
        <p:spPr/>
        <p:txBody>
          <a:bodyPr/>
          <a:lstStyle>
            <a:lvl1pPr>
              <a:defRPr/>
            </a:lvl1pPr>
          </a:lstStyle>
          <a:p>
            <a:fld id="{A713B9E3-FC4F-4DB3-B34D-83A396FCE35F}" type="slidenum">
              <a:rPr lang="en-US" altLang="zh-CN"/>
              <a:pPr/>
              <a:t>‹#›</a:t>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p:cNvSpPr/>
          <p:nvPr userDrawn="1"/>
        </p:nvSpPr>
        <p:spPr>
          <a:xfrm>
            <a:off x="0" y="1714500"/>
            <a:ext cx="12192000" cy="3429000"/>
          </a:xfrm>
          <a:prstGeom prst="rect">
            <a:avLst/>
          </a:prstGeom>
          <a:solidFill>
            <a:schemeClr val="accent4"/>
          </a:solidFill>
          <a:ln w="12700">
            <a:miter lim="400000"/>
          </a:ln>
        </p:spPr>
        <p:txBody>
          <a:bodyPr lIns="0" tIns="0" rIns="0" bIns="0" anchor="ctr"/>
          <a:lstStyle/>
          <a:p>
            <a:pPr fontAlgn="auto">
              <a:defRPr sz="3200" b="0">
                <a:solidFill>
                  <a:srgbClr val="FFFFFF"/>
                </a:solidFill>
                <a:latin typeface="+mn-lt"/>
                <a:ea typeface="+mn-ea"/>
                <a:cs typeface="+mn-cs"/>
                <a:sym typeface="Helvetica Neue Medium"/>
              </a:defRPr>
            </a:pPr>
            <a:endParaRPr lang="en-US" sz="1600" dirty="0">
              <a:solidFill>
                <a:srgbClr val="FFFFFF"/>
              </a:solidFill>
              <a:latin typeface="+mn-lt"/>
              <a:sym typeface="Helvetica Neue Medium"/>
            </a:endParaRPr>
          </a:p>
        </p:txBody>
      </p:sp>
      <p:sp>
        <p:nvSpPr>
          <p:cNvPr id="6"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7" name="Title Placeholder 1"/>
          <p:cNvSpPr>
            <a:spLocks noGrp="1"/>
          </p:cNvSpPr>
          <p:nvPr>
            <p:ph type="title" hasCustomPrompt="1"/>
          </p:nvPr>
        </p:nvSpPr>
        <p:spPr>
          <a:xfrm>
            <a:off x="5443870" y="942871"/>
            <a:ext cx="5711810" cy="587584"/>
          </a:xfrm>
          <a:prstGeom prst="rect">
            <a:avLst/>
          </a:prstGeom>
        </p:spPr>
        <p:txBody>
          <a:bodyPr rtlCol="0">
            <a:normAutofit/>
          </a:bodyPr>
          <a:lstStyle/>
          <a:p>
            <a:r>
              <a:rPr lang="en-US" noProof="0"/>
              <a:t>CLICK TO EDIT MASTER TITLE STYLE</a:t>
            </a:r>
          </a:p>
        </p:txBody>
      </p:sp>
      <p:sp>
        <p:nvSpPr>
          <p:cNvPr id="9" name="Content Placeholder 3"/>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1"/>
          <p:cNvSpPr>
            <a:spLocks noGrp="1"/>
          </p:cNvSpPr>
          <p:nvPr>
            <p:ph type="dt" sz="half" idx="15"/>
          </p:nvPr>
        </p:nvSpPr>
        <p:spPr/>
        <p:txBody>
          <a:bodyPr/>
          <a:lstStyle>
            <a:lvl1pPr>
              <a:defRPr noProof="0"/>
            </a:lvl1pPr>
          </a:lstStyle>
          <a:p>
            <a:fld id="{AD07E6C9-F3E2-4467-BD21-BEB4EA8666C1}" type="datetime1">
              <a:rPr lang="en-US"/>
              <a:pPr/>
              <a:t>5/19/2021</a:t>
            </a:fld>
            <a:endParaRPr lang="en-US" dirty="0"/>
          </a:p>
        </p:txBody>
      </p:sp>
      <p:sp>
        <p:nvSpPr>
          <p:cNvPr id="10" name="Footer Placeholder 2"/>
          <p:cNvSpPr>
            <a:spLocks noGrp="1"/>
          </p:cNvSpPr>
          <p:nvPr>
            <p:ph type="ftr" sz="quarter" idx="16"/>
          </p:nvPr>
        </p:nvSpPr>
        <p:spPr>
          <a:xfrm>
            <a:off x="634683" y="6446838"/>
            <a:ext cx="6818312" cy="365125"/>
          </a:xfrm>
        </p:spPr>
        <p:txBody>
          <a:bodyPr/>
          <a:lstStyle>
            <a:lvl1pPr>
              <a:defRPr noProof="0"/>
            </a:lvl1pPr>
          </a:lstStyle>
          <a:p>
            <a:r>
              <a:rPr lang="en-US"/>
              <a:t>Dept. of CSE </a:t>
            </a:r>
            <a:endParaRPr lang="en-US" dirty="0"/>
          </a:p>
        </p:txBody>
      </p:sp>
      <p:sp>
        <p:nvSpPr>
          <p:cNvPr id="11" name="Slide Number Placeholder 3"/>
          <p:cNvSpPr>
            <a:spLocks noGrp="1"/>
          </p:cNvSpPr>
          <p:nvPr>
            <p:ph type="sldNum" sz="quarter" idx="17"/>
          </p:nvPr>
        </p:nvSpPr>
        <p:spPr/>
        <p:txBody>
          <a:bodyPr/>
          <a:lstStyle>
            <a:lvl1pPr>
              <a:defRPr/>
            </a:lvl1pPr>
          </a:lstStyle>
          <a:p>
            <a:fld id="{6C0E259A-8EA9-4AAE-AD5E-79B175679DC0}" type="slidenum">
              <a:rPr lang="en-US" altLang="zh-CN"/>
              <a:pPr/>
              <a:t>‹#›</a:t>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DBC3"/>
        </a:solidFill>
        <a:effectLst/>
      </p:bgPr>
    </p:bg>
    <p:spTree>
      <p:nvGrpSpPr>
        <p:cNvPr id="1" name=""/>
        <p:cNvGrpSpPr/>
        <p:nvPr/>
      </p:nvGrpSpPr>
      <p:grpSpPr>
        <a:xfrm>
          <a:off x="0" y="0"/>
          <a:ext cx="0" cy="0"/>
          <a:chOff x="0" y="0"/>
          <a:chExt cx="0" cy="0"/>
        </a:xfrm>
      </p:grpSpPr>
      <p:sp>
        <p:nvSpPr>
          <p:cNvPr id="11" name="Rectangle"/>
          <p:cNvSpPr/>
          <p:nvPr userDrawn="1"/>
        </p:nvSpPr>
        <p:spPr>
          <a:xfrm>
            <a:off x="635000" y="633413"/>
            <a:ext cx="10922000" cy="5591175"/>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lgn="ctr" fontAlgn="auto">
              <a:defRPr sz="3200" b="0">
                <a:solidFill>
                  <a:srgbClr val="E8ECF2"/>
                </a:solidFill>
                <a:latin typeface="+mn-lt"/>
                <a:ea typeface="+mn-ea"/>
                <a:cs typeface="+mn-cs"/>
                <a:sym typeface="Helvetica Neue Medium"/>
              </a:defRPr>
            </a:pPr>
            <a:endParaRPr lang="en-US" sz="1600" dirty="0">
              <a:solidFill>
                <a:srgbClr val="E8ECF2"/>
              </a:solidFill>
              <a:latin typeface="+mn-lt"/>
              <a:sym typeface="Helvetica Neue Medium"/>
            </a:endParaRPr>
          </a:p>
        </p:txBody>
      </p:sp>
      <p:sp>
        <p:nvSpPr>
          <p:cNvPr id="1027" name="Title Placeholder 1"/>
          <p:cNvSpPr>
            <a:spLocks noGrp="1" noChangeArrowheads="1"/>
          </p:cNvSpPr>
          <p:nvPr>
            <p:ph type="title" idx="4294967295"/>
          </p:nvPr>
        </p:nvSpPr>
        <p:spPr bwMode="auto">
          <a:xfrm>
            <a:off x="1096963" y="784225"/>
            <a:ext cx="100584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8" name="Text Placeholder 2"/>
          <p:cNvSpPr>
            <a:spLocks noGrp="1" noChangeArrowheads="1"/>
          </p:cNvSpPr>
          <p:nvPr>
            <p:ph type="body" idx="9"/>
          </p:nvPr>
        </p:nvSpPr>
        <p:spPr bwMode="auto">
          <a:xfrm>
            <a:off x="1096963" y="1520825"/>
            <a:ext cx="10058400" cy="434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939483" y="6446838"/>
            <a:ext cx="2584450" cy="365125"/>
          </a:xfrm>
          <a:prstGeom prst="rect">
            <a:avLst/>
          </a:prstGeom>
        </p:spPr>
        <p:txBody>
          <a:bodyPr vert="horz" lIns="91440" tIns="45720" rIns="91440" bIns="45720" rtlCol="0" anchor="ctr"/>
          <a:lstStyle>
            <a:lvl1pPr algn="l" fontAlgn="auto">
              <a:defRPr sz="1000" b="1" noProof="1" smtClean="0">
                <a:gradFill>
                  <a:gsLst>
                    <a:gs pos="0">
                      <a:srgbClr val="012D86"/>
                    </a:gs>
                    <a:gs pos="100000">
                      <a:srgbClr val="0E2557"/>
                    </a:gs>
                  </a:gsLst>
                  <a:lin scaled="0"/>
                </a:gradFill>
                <a:latin typeface="+mn-lt"/>
              </a:defRPr>
            </a:lvl1pPr>
          </a:lstStyle>
          <a:p>
            <a:fld id="{AD7406EA-F085-4139-9244-7630B1860CA3}" type="datetime1">
              <a:rPr lang="en-US"/>
              <a:pPr/>
              <a:t>5/19/2021</a:t>
            </a:fld>
            <a:endParaRPr lang="en-US" dirty="0"/>
          </a:p>
        </p:txBody>
      </p:sp>
      <p:sp>
        <p:nvSpPr>
          <p:cNvPr id="6" name="Slide Number Placeholder 5"/>
          <p:cNvSpPr>
            <a:spLocks noGrp="1"/>
          </p:cNvSpPr>
          <p:nvPr>
            <p:ph type="sldNum" sz="quarter" idx="4"/>
          </p:nvPr>
        </p:nvSpPr>
        <p:spPr>
          <a:xfrm>
            <a:off x="10866120" y="6447155"/>
            <a:ext cx="906780" cy="365125"/>
          </a:xfrm>
          <a:prstGeom prst="rect">
            <a:avLst/>
          </a:prstGeom>
        </p:spPr>
        <p:txBody>
          <a:bodyPr vert="horz" wrap="square" lIns="91440" tIns="45720" rIns="91440" bIns="45720" numCol="1" anchor="ctr" anchorCtr="0" compatLnSpc="1"/>
          <a:lstStyle>
            <a:lvl1pPr>
              <a:defRPr sz="1000" b="1">
                <a:gradFill>
                  <a:gsLst>
                    <a:gs pos="0">
                      <a:srgbClr val="012D86"/>
                    </a:gs>
                    <a:gs pos="100000">
                      <a:srgbClr val="0E2557"/>
                    </a:gs>
                  </a:gsLst>
                  <a:lin scaled="0"/>
                </a:gradFill>
              </a:defRPr>
            </a:lvl1pPr>
          </a:lstStyle>
          <a:p>
            <a:fld id="{371B767C-E61A-49E6-9D04-C92B40186518}" type="slidenum">
              <a:rPr lang="en-US" altLang="zh-CN"/>
              <a:pPr/>
              <a:t>‹#›</a:t>
            </a:fld>
            <a:endParaRPr lang="en-US" altLang="zh-CN"/>
          </a:p>
        </p:txBody>
      </p:sp>
      <p:pic>
        <p:nvPicPr>
          <p:cNvPr id="2" name="Picture 1" descr="WhatsApp Image 2021-04-05 at 12.32.53 PM (1)"/>
          <p:cNvPicPr>
            <a:picLocks noChangeAspect="1"/>
          </p:cNvPicPr>
          <p:nvPr userDrawn="1"/>
        </p:nvPicPr>
        <p:blipFill>
          <a:blip r:embed="rId8" cstate="print"/>
          <a:stretch>
            <a:fillRect/>
          </a:stretch>
        </p:blipFill>
        <p:spPr>
          <a:xfrm>
            <a:off x="10288905" y="0"/>
            <a:ext cx="1903095" cy="516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p:txStyles>
    <p:titleStyle>
      <a:lvl1pPr algn="ctr" rtl="0" fontAlgn="base">
        <a:lnSpc>
          <a:spcPct val="90000"/>
        </a:lnSpc>
        <a:spcBef>
          <a:spcPct val="0"/>
        </a:spcBef>
        <a:spcAft>
          <a:spcPct val="0"/>
        </a:spcAft>
        <a:defRPr sz="3200" b="1" kern="1200" spc="-50">
          <a:solidFill>
            <a:srgbClr val="002060"/>
          </a:solidFill>
          <a:latin typeface="+mj-lt"/>
          <a:ea typeface="+mj-ea"/>
          <a:cs typeface="+mj-cs"/>
        </a:defRPr>
      </a:lvl1pPr>
      <a:lvl2pPr algn="ctr" rtl="0" fontAlgn="base">
        <a:lnSpc>
          <a:spcPct val="90000"/>
        </a:lnSpc>
        <a:spcBef>
          <a:spcPct val="0"/>
        </a:spcBef>
        <a:spcAft>
          <a:spcPct val="0"/>
        </a:spcAft>
        <a:defRPr sz="3200" b="1">
          <a:solidFill>
            <a:srgbClr val="002060"/>
          </a:solidFill>
          <a:latin typeface="Century Gothic" panose="020B0502020202020204" pitchFamily="34" charset="0"/>
        </a:defRPr>
      </a:lvl2pPr>
      <a:lvl3pPr algn="ctr" rtl="0" fontAlgn="base">
        <a:lnSpc>
          <a:spcPct val="90000"/>
        </a:lnSpc>
        <a:spcBef>
          <a:spcPct val="0"/>
        </a:spcBef>
        <a:spcAft>
          <a:spcPct val="0"/>
        </a:spcAft>
        <a:defRPr sz="3200" b="1">
          <a:solidFill>
            <a:srgbClr val="002060"/>
          </a:solidFill>
          <a:latin typeface="Century Gothic" panose="020B0502020202020204" pitchFamily="34" charset="0"/>
        </a:defRPr>
      </a:lvl3pPr>
      <a:lvl4pPr algn="ctr" rtl="0" fontAlgn="base">
        <a:lnSpc>
          <a:spcPct val="90000"/>
        </a:lnSpc>
        <a:spcBef>
          <a:spcPct val="0"/>
        </a:spcBef>
        <a:spcAft>
          <a:spcPct val="0"/>
        </a:spcAft>
        <a:defRPr sz="3200" b="1">
          <a:solidFill>
            <a:srgbClr val="002060"/>
          </a:solidFill>
          <a:latin typeface="Century Gothic" panose="020B0502020202020204" pitchFamily="34" charset="0"/>
        </a:defRPr>
      </a:lvl4pPr>
      <a:lvl5pPr algn="ctr" rtl="0" fontAlgn="base">
        <a:lnSpc>
          <a:spcPct val="90000"/>
        </a:lnSpc>
        <a:spcBef>
          <a:spcPct val="0"/>
        </a:spcBef>
        <a:spcAft>
          <a:spcPct val="0"/>
        </a:spcAft>
        <a:defRPr sz="3200" b="1">
          <a:solidFill>
            <a:srgbClr val="002060"/>
          </a:solidFill>
          <a:latin typeface="Century Gothic" panose="020B0502020202020204" pitchFamily="34" charset="0"/>
        </a:defRPr>
      </a:lvl5pPr>
      <a:lvl6pPr marL="457200" algn="ctr" rtl="0" fontAlgn="base">
        <a:lnSpc>
          <a:spcPct val="90000"/>
        </a:lnSpc>
        <a:spcBef>
          <a:spcPct val="0"/>
        </a:spcBef>
        <a:spcAft>
          <a:spcPct val="0"/>
        </a:spcAft>
        <a:defRPr sz="3200" b="1">
          <a:solidFill>
            <a:srgbClr val="002060"/>
          </a:solidFill>
          <a:latin typeface="Century Gothic" panose="020B0502020202020204" pitchFamily="34" charset="0"/>
        </a:defRPr>
      </a:lvl6pPr>
      <a:lvl7pPr marL="914400" algn="ctr" rtl="0" fontAlgn="base">
        <a:lnSpc>
          <a:spcPct val="90000"/>
        </a:lnSpc>
        <a:spcBef>
          <a:spcPct val="0"/>
        </a:spcBef>
        <a:spcAft>
          <a:spcPct val="0"/>
        </a:spcAft>
        <a:defRPr sz="3200" b="1">
          <a:solidFill>
            <a:srgbClr val="002060"/>
          </a:solidFill>
          <a:latin typeface="Century Gothic" panose="020B0502020202020204" pitchFamily="34" charset="0"/>
        </a:defRPr>
      </a:lvl7pPr>
      <a:lvl8pPr marL="1371600" algn="ctr" rtl="0" fontAlgn="base">
        <a:lnSpc>
          <a:spcPct val="90000"/>
        </a:lnSpc>
        <a:spcBef>
          <a:spcPct val="0"/>
        </a:spcBef>
        <a:spcAft>
          <a:spcPct val="0"/>
        </a:spcAft>
        <a:defRPr sz="3200" b="1">
          <a:solidFill>
            <a:srgbClr val="002060"/>
          </a:solidFill>
          <a:latin typeface="Century Gothic" panose="020B0502020202020204" pitchFamily="34" charset="0"/>
        </a:defRPr>
      </a:lvl8pPr>
      <a:lvl9pPr marL="1828800" algn="ctr" rtl="0" fontAlgn="base">
        <a:lnSpc>
          <a:spcPct val="90000"/>
        </a:lnSpc>
        <a:spcBef>
          <a:spcPct val="0"/>
        </a:spcBef>
        <a:spcAft>
          <a:spcPct val="0"/>
        </a:spcAft>
        <a:defRPr sz="3200" b="1">
          <a:solidFill>
            <a:srgbClr val="002060"/>
          </a:solidFill>
          <a:latin typeface="Century Gothic" panose="020B0502020202020204" pitchFamily="34" charset="0"/>
        </a:defRPr>
      </a:lvl9pPr>
    </p:titleStyle>
    <p:bodyStyle>
      <a:lvl1pPr marL="92075" indent="-92075" algn="l" rtl="0" fontAlgn="base">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84175" indent="-182880" algn="l" rtl="0" fontAlgn="base">
        <a:spcBef>
          <a:spcPts val="200"/>
        </a:spcBef>
        <a:spcAft>
          <a:spcPts val="400"/>
        </a:spcAft>
        <a:buFont typeface="Calibri" panose="020F0502020204030204" pitchFamily="34" charset="0"/>
        <a:buChar char="◦"/>
        <a:defRPr sz="2000" kern="1200">
          <a:solidFill>
            <a:srgbClr val="C00000"/>
          </a:solidFill>
          <a:latin typeface="+mn-lt"/>
          <a:ea typeface="+mn-ea"/>
          <a:cs typeface="+mn-cs"/>
        </a:defRPr>
      </a:lvl2pPr>
      <a:lvl3pPr marL="567055" indent="-182880" algn="l" rtl="0" fontAlgn="base">
        <a:spcBef>
          <a:spcPts val="200"/>
        </a:spcBef>
        <a:spcAft>
          <a:spcPts val="400"/>
        </a:spcAft>
        <a:buFont typeface="Calibri" panose="020F0502020204030204" pitchFamily="34" charset="0"/>
        <a:buChar char="◦"/>
        <a:defRPr kern="1200">
          <a:solidFill>
            <a:srgbClr val="7030A0"/>
          </a:solidFill>
          <a:latin typeface="+mn-lt"/>
          <a:ea typeface="+mn-ea"/>
          <a:cs typeface="+mn-cs"/>
        </a:defRPr>
      </a:lvl3pPr>
      <a:lvl4pPr marL="749300" indent="-182880" algn="l" rtl="0" fontAlgn="base">
        <a:spcBef>
          <a:spcPts val="200"/>
        </a:spcBef>
        <a:spcAft>
          <a:spcPts val="400"/>
        </a:spcAft>
        <a:buFont typeface="Calibri" panose="020F0502020204030204" pitchFamily="34" charset="0"/>
        <a:buChar char="◦"/>
        <a:defRPr sz="1400" kern="1200">
          <a:solidFill>
            <a:srgbClr val="404040"/>
          </a:solidFill>
          <a:latin typeface="+mn-lt"/>
          <a:ea typeface="+mn-ea"/>
          <a:cs typeface="+mn-cs"/>
        </a:defRPr>
      </a:lvl4pPr>
      <a:lvl5pPr marL="933450" indent="-184150" algn="l" rtl="0" fontAlgn="base">
        <a:spcBef>
          <a:spcPts val="200"/>
        </a:spcBef>
        <a:spcAft>
          <a:spcPts val="400"/>
        </a:spcAft>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Date Placeholder 1"/>
          <p:cNvSpPr>
            <a:spLocks noGrp="1" noChangeArrowheads="1"/>
          </p:cNvSpPr>
          <p:nvPr>
            <p:ph type="dt" sz="quarter" idx="10"/>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BB962C8B-B14F-4D97-AF65-F5344CB8AC3E}" type="datetime1">
              <a:rPr lang="en-US" altLang="zh-CN"/>
              <a:pPr/>
              <a:t>5/19/2021</a:t>
            </a:fld>
            <a:endParaRPr lang="en-US" altLang="zh-CN"/>
          </a:p>
        </p:txBody>
      </p:sp>
      <p:sp>
        <p:nvSpPr>
          <p:cNvPr id="6" name="Slide Number Placeholder 5"/>
          <p:cNvSpPr>
            <a:spLocks noGrp="1"/>
          </p:cNvSpPr>
          <p:nvPr>
            <p:ph type="sldNum" sz="quarter" idx="12"/>
          </p:nvPr>
        </p:nvSpPr>
        <p:spPr/>
        <p:txBody>
          <a:bodyPr/>
          <a:lstStyle/>
          <a:p>
            <a:r>
              <a:rPr lang="en-US" altLang="zh-CN"/>
              <a:t>*</a:t>
            </a:r>
          </a:p>
        </p:txBody>
      </p:sp>
      <p:sp>
        <p:nvSpPr>
          <p:cNvPr id="14340" name="TextBox 8"/>
          <p:cNvSpPr txBox="1">
            <a:spLocks noChangeArrowheads="1"/>
          </p:cNvSpPr>
          <p:nvPr/>
        </p:nvSpPr>
        <p:spPr bwMode="auto">
          <a:xfrm>
            <a:off x="1909128" y="1476375"/>
            <a:ext cx="8004175"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3600" b="1"/>
              <a:t>Practicing Project phase - 1</a:t>
            </a:r>
            <a:endParaRPr lang="en-IN" altLang="en-US" sz="3600" b="1"/>
          </a:p>
        </p:txBody>
      </p:sp>
      <p:sp>
        <p:nvSpPr>
          <p:cNvPr id="14341" name="TextBox 10"/>
          <p:cNvSpPr txBox="1">
            <a:spLocks noChangeArrowheads="1"/>
          </p:cNvSpPr>
          <p:nvPr/>
        </p:nvSpPr>
        <p:spPr bwMode="auto">
          <a:xfrm>
            <a:off x="1909128" y="2477135"/>
            <a:ext cx="8004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3600" b="1" dirty="0" smtClean="0">
                <a:solidFill>
                  <a:srgbClr val="C00000"/>
                </a:solidFill>
              </a:rPr>
              <a:t>SORT ANALYZER </a:t>
            </a:r>
            <a:endParaRPr lang="en-IN" altLang="en-US" sz="3600" b="1" dirty="0">
              <a:solidFill>
                <a:srgbClr val="C00000"/>
              </a:solidFill>
            </a:endParaRPr>
          </a:p>
        </p:txBody>
      </p:sp>
      <p:sp>
        <p:nvSpPr>
          <p:cNvPr id="14342" name="TextBox 14"/>
          <p:cNvSpPr txBox="1">
            <a:spLocks noChangeArrowheads="1"/>
          </p:cNvSpPr>
          <p:nvPr/>
        </p:nvSpPr>
        <p:spPr bwMode="auto">
          <a:xfrm>
            <a:off x="3177223" y="3505518"/>
            <a:ext cx="47148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smtClean="0">
                <a:solidFill>
                  <a:srgbClr val="002060"/>
                </a:solidFill>
              </a:rPr>
              <a:t>Aditya Raj </a:t>
            </a:r>
            <a:r>
              <a:rPr lang="en-US" altLang="zh-CN" sz="2000" b="1" smtClean="0">
                <a:solidFill>
                  <a:srgbClr val="002060"/>
                </a:solidFill>
              </a:rPr>
              <a:t>Shrivastava </a:t>
            </a:r>
            <a:r>
              <a:rPr lang="en-US" altLang="zh-CN" sz="2000" b="1" dirty="0">
                <a:solidFill>
                  <a:srgbClr val="002060"/>
                </a:solidFill>
              </a:rPr>
              <a:t>: </a:t>
            </a:r>
            <a:r>
              <a:rPr lang="en-US" altLang="zh-CN" sz="2000" b="1" dirty="0" smtClean="0">
                <a:solidFill>
                  <a:srgbClr val="002060"/>
                </a:solidFill>
              </a:rPr>
              <a:t>1RN19CS007</a:t>
            </a:r>
            <a:endParaRPr lang="en-US" altLang="zh-CN" sz="2000" b="1" dirty="0">
              <a:solidFill>
                <a:srgbClr val="002060"/>
              </a:solidFill>
            </a:endParaRPr>
          </a:p>
          <a:p>
            <a:pPr algn="ctr"/>
            <a:r>
              <a:rPr lang="en-US" altLang="zh-CN" sz="2000" b="1" dirty="0" smtClean="0">
                <a:solidFill>
                  <a:srgbClr val="002060"/>
                </a:solidFill>
              </a:rPr>
              <a:t>Gali Keerthi Reddy :1RN19CS052</a:t>
            </a:r>
            <a:endParaRPr lang="en-IN" altLang="en-US" sz="20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1"/>
          <p:cNvSpPr>
            <a:spLocks noGrp="1" noChangeArrowheads="1"/>
          </p:cNvSpPr>
          <p:nvPr>
            <p:ph idx="1"/>
          </p:nvPr>
        </p:nvSpPr>
        <p:spPr/>
        <p:txBody>
          <a:bodyPr/>
          <a:lstStyle/>
          <a:p>
            <a:r>
              <a:rPr lang="en-IN" dirty="0" smtClean="0">
                <a:solidFill>
                  <a:schemeClr val="accent1">
                    <a:lumMod val="25000"/>
                  </a:schemeClr>
                </a:solidFill>
              </a:rPr>
              <a:t>Sorting refers to arranging data in a particular format. Sorting algorithm specifies the way to arrange data in a particular order. Most common orders are in numerical or lexicographical order.</a:t>
            </a:r>
          </a:p>
          <a:p>
            <a:endParaRPr lang="en-IN" dirty="0" smtClean="0">
              <a:solidFill>
                <a:schemeClr val="tx1">
                  <a:lumMod val="65000"/>
                  <a:lumOff val="35000"/>
                </a:schemeClr>
              </a:solidFill>
              <a:latin typeface="Noto Serif Light" panose="02020402060505020204" charset="0"/>
              <a:cs typeface="Noto Serif Light" panose="02020402060505020204" charset="0"/>
            </a:endParaRPr>
          </a:p>
          <a:p>
            <a:r>
              <a:rPr lang="en-IN" dirty="0" smtClean="0">
                <a:solidFill>
                  <a:schemeClr val="accent1">
                    <a:lumMod val="25000"/>
                  </a:schemeClr>
                </a:solidFill>
              </a:rPr>
              <a:t>The importance of sorting lies in the fact that data searching can be optimized to a very high level, if data is stored in a sorted manner. Sorting is also used to represent data in more readable formats.</a:t>
            </a:r>
          </a:p>
          <a:p>
            <a:endParaRPr lang="en-IN" dirty="0" smtClean="0">
              <a:solidFill>
                <a:schemeClr val="tx1">
                  <a:lumMod val="65000"/>
                  <a:lumOff val="35000"/>
                </a:schemeClr>
              </a:solidFill>
              <a:latin typeface="Noto Serif Light" panose="02020402060505020204" charset="0"/>
              <a:cs typeface="Noto Serif Light" panose="02020402060505020204" charset="0"/>
            </a:endParaRPr>
          </a:p>
          <a:p>
            <a:pPr marL="179705" indent="-179705">
              <a:buNone/>
            </a:pPr>
            <a:endParaRPr lang="en-US" altLang="zh-CN" dirty="0"/>
          </a:p>
        </p:txBody>
      </p:sp>
      <p:sp>
        <p:nvSpPr>
          <p:cNvPr id="17410" name="Date Placeholder 2"/>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p>
            <a:pPr fontAlgn="base"/>
            <a:fld id="{66303338-9798-4197-B188-6DA800031F50}" type="datetime1">
              <a:rPr lang="en-US" altLang="zh-CN"/>
              <a:pPr fontAlgn="base"/>
              <a:t>5/19/2021</a:t>
            </a:fld>
            <a:endParaRPr lang="en-US" altLang="zh-CN"/>
          </a:p>
        </p:txBody>
      </p:sp>
      <p:sp>
        <p:nvSpPr>
          <p:cNvPr id="5" name="Slide Number Placeholder 4"/>
          <p:cNvSpPr>
            <a:spLocks noGrp="1"/>
          </p:cNvSpPr>
          <p:nvPr>
            <p:ph type="sldNum" sz="quarter" idx="12"/>
          </p:nvPr>
        </p:nvSpPr>
        <p:spPr/>
        <p:txBody>
          <a:bodyPr/>
          <a:lstStyle/>
          <a:p>
            <a:fld id="{15216294-788E-4E11-BB54-09BDA45AD5B8}" type="slidenum">
              <a:rPr lang="en-US" altLang="zh-CN"/>
              <a:pPr/>
              <a:t>2</a:t>
            </a:fld>
            <a:endParaRPr lang="en-US" altLang="zh-CN"/>
          </a:p>
        </p:txBody>
      </p:sp>
      <p:sp>
        <p:nvSpPr>
          <p:cNvPr id="6" name="Title 5"/>
          <p:cNvSpPr>
            <a:spLocks noGrp="1"/>
          </p:cNvSpPr>
          <p:nvPr>
            <p:ph type="title"/>
          </p:nvPr>
        </p:nvSpPr>
        <p:spPr>
          <a:xfrm>
            <a:off x="1096963" y="757238"/>
            <a:ext cx="10058400" cy="587375"/>
          </a:xfrm>
        </p:spPr>
        <p:txBody>
          <a:bodyPr/>
          <a:lstStyle/>
          <a:p>
            <a:pPr fontAlgn="auto"/>
            <a:r>
              <a:rPr lang="en-IN" noProof="1"/>
              <a:t>Introduction- relevance of the topic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to important applications of sorting:</a:t>
            </a:r>
          </a:p>
          <a:p>
            <a:pPr marL="457200" indent="-457200">
              <a:buFont typeface="+mj-lt"/>
              <a:buAutoNum type="arabicPeriod"/>
            </a:pPr>
            <a:r>
              <a:rPr lang="en-IN" dirty="0" smtClean="0"/>
              <a:t>As an aid  to searching.</a:t>
            </a:r>
          </a:p>
          <a:p>
            <a:pPr marL="457200" indent="-457200">
              <a:buFont typeface="+mj-lt"/>
              <a:buAutoNum type="arabicPeriod"/>
            </a:pPr>
            <a:r>
              <a:rPr lang="en-IN" dirty="0" smtClean="0"/>
              <a:t>For matching entries in lists and it also used in many complex problems.</a:t>
            </a:r>
          </a:p>
          <a:p>
            <a:pPr marL="457200" indent="-457200">
              <a:buNone/>
            </a:pPr>
            <a:r>
              <a:rPr lang="en-IN" dirty="0" smtClean="0"/>
              <a:t> sorting plays an important role because 25 percent of all computing is spent </a:t>
            </a:r>
            <a:r>
              <a:rPr lang="en-IN" smtClean="0"/>
              <a:t>on sorting. </a:t>
            </a:r>
            <a:endParaRPr lang="en-IN" dirty="0" smtClean="0"/>
          </a:p>
          <a:p>
            <a:pPr marL="457200" indent="-457200">
              <a:buFont typeface="+mj-lt"/>
              <a:buAutoNum type="arabicPeriod"/>
            </a:pP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APPLICATIONS</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7F6E010-57F9-4DEE-BE75-F010064F6923}" type="datetime1">
              <a:rPr lang="en-US" smtClean="0"/>
              <a:pPr/>
              <a:t>5/19/2021</a:t>
            </a:fld>
            <a:endParaRPr lang="en-US" dirty="0"/>
          </a:p>
        </p:txBody>
      </p:sp>
      <p:sp>
        <p:nvSpPr>
          <p:cNvPr id="5" name="Slide Number Placeholder 4"/>
          <p:cNvSpPr>
            <a:spLocks noGrp="1"/>
          </p:cNvSpPr>
          <p:nvPr>
            <p:ph type="sldNum" sz="quarter" idx="12"/>
          </p:nvPr>
        </p:nvSpPr>
        <p:spPr/>
        <p:txBody>
          <a:bodyPr/>
          <a:lstStyle/>
          <a:p>
            <a:fld id="{92AE0653-23CF-4486-9394-C503B37C2493}" type="slidenum">
              <a:rPr lang="en-US" altLang="zh-CN" smtClean="0"/>
              <a:pPr/>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noChangeArrowheads="1"/>
          </p:cNvSpPr>
          <p:nvPr>
            <p:ph idx="1"/>
          </p:nvPr>
        </p:nvSpPr>
        <p:spPr/>
        <p:txBody>
          <a:bodyPr/>
          <a:lstStyle/>
          <a:p>
            <a:r>
              <a:rPr lang="en-US" altLang="en-IN" dirty="0"/>
              <a:t> </a:t>
            </a:r>
            <a:r>
              <a:rPr lang="en-US" altLang="en-IN" dirty="0" smtClean="0"/>
              <a:t>The main </a:t>
            </a:r>
            <a:r>
              <a:rPr lang="en-IN" dirty="0" smtClean="0">
                <a:solidFill>
                  <a:schemeClr val="tx1">
                    <a:lumMod val="65000"/>
                    <a:lumOff val="35000"/>
                  </a:schemeClr>
                </a:solidFill>
                <a:latin typeface="Source Sans Pro ExtraLight" panose="020B0303030403020204" charset="0"/>
                <a:cs typeface="Source Sans Pro ExtraLight" panose="020B0303030403020204" charset="0"/>
              </a:rPr>
              <a:t> </a:t>
            </a:r>
            <a:r>
              <a:rPr lang="en-IN" dirty="0" smtClean="0">
                <a:solidFill>
                  <a:schemeClr val="accent1">
                    <a:lumMod val="25000"/>
                  </a:schemeClr>
                </a:solidFill>
              </a:rPr>
              <a:t>theme of this project is to analyse various sorting algorithm with respect to their runtime; with a special feature of comparing two sorting algorithms and check which one runs faster on the machine on same collection of elements.</a:t>
            </a:r>
          </a:p>
          <a:p>
            <a:endParaRPr lang="en-IN" dirty="0" smtClean="0">
              <a:solidFill>
                <a:schemeClr val="tx1">
                  <a:lumMod val="65000"/>
                  <a:lumOff val="35000"/>
                </a:schemeClr>
              </a:solidFill>
              <a:latin typeface="Source Sans Pro ExtraLight" panose="020B0303030403020204" charset="0"/>
              <a:cs typeface="Source Sans Pro ExtraLight" panose="020B0303030403020204" charset="0"/>
            </a:endParaRPr>
          </a:p>
          <a:p>
            <a:pPr marL="179705" indent="-179705"/>
            <a:endParaRPr lang="en-US" altLang="en-IN" dirty="0"/>
          </a:p>
        </p:txBody>
      </p:sp>
      <p:sp>
        <p:nvSpPr>
          <p:cNvPr id="18434" name="Date Placeholder 2"/>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p>
            <a:pPr fontAlgn="base"/>
            <a:fld id="{57ADAC95-47D6-486D-8219-12B733E6EC93}" type="datetime1">
              <a:rPr lang="en-US" altLang="zh-CN"/>
              <a:pPr fontAlgn="base"/>
              <a:t>5/19/2021</a:t>
            </a:fld>
            <a:endParaRPr lang="en-US" altLang="zh-CN"/>
          </a:p>
        </p:txBody>
      </p:sp>
      <p:sp>
        <p:nvSpPr>
          <p:cNvPr id="5" name="Slide Number Placeholder 4"/>
          <p:cNvSpPr>
            <a:spLocks noGrp="1"/>
          </p:cNvSpPr>
          <p:nvPr>
            <p:ph type="sldNum" sz="quarter" idx="12"/>
          </p:nvPr>
        </p:nvSpPr>
        <p:spPr/>
        <p:txBody>
          <a:bodyPr/>
          <a:lstStyle/>
          <a:p>
            <a:fld id="{D355CF63-6A4F-4B86-80C9-04899D27BBEB}" type="slidenum">
              <a:rPr lang="en-US" altLang="zh-CN"/>
              <a:pPr/>
              <a:t>4</a:t>
            </a:fld>
            <a:endParaRPr lang="en-US" altLang="zh-CN"/>
          </a:p>
        </p:txBody>
      </p:sp>
      <p:sp>
        <p:nvSpPr>
          <p:cNvPr id="8" name="Title 7"/>
          <p:cNvSpPr>
            <a:spLocks noGrp="1"/>
          </p:cNvSpPr>
          <p:nvPr>
            <p:ph type="title"/>
          </p:nvPr>
        </p:nvSpPr>
        <p:spPr>
          <a:xfrm>
            <a:off x="1096963" y="757238"/>
            <a:ext cx="10058400" cy="587375"/>
          </a:xfrm>
        </p:spPr>
        <p:txBody>
          <a:bodyPr/>
          <a:lstStyle/>
          <a:p>
            <a:pPr fontAlgn="auto"/>
            <a:r>
              <a:rPr lang="en-IN" noProof="1"/>
              <a:t>problem statement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noChangeArrowheads="1"/>
          </p:cNvSpPr>
          <p:nvPr>
            <p:ph idx="1"/>
          </p:nvPr>
        </p:nvSpPr>
        <p:spPr/>
        <p:txBody>
          <a:bodyPr/>
          <a:lstStyle/>
          <a:p>
            <a:r>
              <a:rPr lang="en-IN" altLang="en-US" sz="2800" dirty="0" smtClean="0">
                <a:solidFill>
                  <a:schemeClr val="accent1">
                    <a:lumMod val="25000"/>
                  </a:schemeClr>
                </a:solidFill>
                <a:ea typeface="Malgun Gothic" panose="020B0503020000020004" charset="-127"/>
              </a:rPr>
              <a:t>For this project we used.</a:t>
            </a:r>
          </a:p>
          <a:p>
            <a:pPr marL="1371600" lvl="2" indent="-457200">
              <a:buFont typeface="Arial" panose="020B0604020202020204" pitchFamily="34" charset="0"/>
              <a:buChar char="•"/>
            </a:pPr>
            <a:r>
              <a:rPr lang="en-IN" altLang="en-US" sz="2800" dirty="0" smtClean="0">
                <a:solidFill>
                  <a:schemeClr val="accent1">
                    <a:lumMod val="25000"/>
                  </a:schemeClr>
                </a:solidFill>
                <a:latin typeface="Times New Roman" pitchFamily="18" charset="0"/>
                <a:cs typeface="Times New Roman" pitchFamily="18" charset="0"/>
              </a:rPr>
              <a:t>Pure C language and its libraries such as time.h for calculating time difference, and stdlib.h for using various process control features.</a:t>
            </a:r>
          </a:p>
          <a:p>
            <a:pPr marL="1371600" lvl="2" indent="-457200">
              <a:buFont typeface="Arial" panose="020B0604020202020204" pitchFamily="34" charset="0"/>
              <a:buChar char="•"/>
            </a:pPr>
            <a:r>
              <a:rPr lang="en-IN" altLang="en-US" sz="2800" dirty="0" smtClean="0">
                <a:solidFill>
                  <a:schemeClr val="accent1">
                    <a:lumMod val="25000"/>
                  </a:schemeClr>
                </a:solidFill>
                <a:latin typeface="Times New Roman" pitchFamily="18" charset="0"/>
                <a:cs typeface="Times New Roman" pitchFamily="18" charset="0"/>
              </a:rPr>
              <a:t>Operating System used for this project was windows, but since The project is platform independent, It can be used on any OS. </a:t>
            </a:r>
            <a:endParaRPr lang="en-IN" sz="2800" dirty="0" smtClean="0">
              <a:solidFill>
                <a:schemeClr val="accent1">
                  <a:lumMod val="25000"/>
                </a:schemeClr>
              </a:solidFill>
              <a:latin typeface="Times New Roman" pitchFamily="18" charset="0"/>
              <a:cs typeface="Times New Roman" pitchFamily="18" charset="0"/>
            </a:endParaRPr>
          </a:p>
          <a:p>
            <a:pPr marL="179705" indent="-179705">
              <a:buNone/>
            </a:pPr>
            <a:endParaRPr lang="en-US" altLang="en-IN" dirty="0"/>
          </a:p>
          <a:p>
            <a:endParaRPr lang="en-US" altLang="en-IN" dirty="0">
              <a:gradFill>
                <a:gsLst>
                  <a:gs pos="0">
                    <a:srgbClr val="012D86"/>
                  </a:gs>
                  <a:gs pos="100000">
                    <a:srgbClr val="0E2557"/>
                  </a:gs>
                </a:gsLst>
                <a:lin scaled="0"/>
              </a:gradFill>
            </a:endParaRPr>
          </a:p>
        </p:txBody>
      </p:sp>
      <p:sp>
        <p:nvSpPr>
          <p:cNvPr id="20482" name="Date Placeholder 2"/>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p>
            <a:pPr fontAlgn="base"/>
            <a:fld id="{B317AF51-22A1-40E8-BEA0-87091C1430AE}" type="datetime1">
              <a:rPr lang="en-US" altLang="zh-CN"/>
              <a:pPr fontAlgn="base"/>
              <a:t>5/19/2021</a:t>
            </a:fld>
            <a:endParaRPr lang="en-US" altLang="zh-CN"/>
          </a:p>
        </p:txBody>
      </p:sp>
      <p:sp>
        <p:nvSpPr>
          <p:cNvPr id="5" name="Slide Number Placeholder 4"/>
          <p:cNvSpPr>
            <a:spLocks noGrp="1"/>
          </p:cNvSpPr>
          <p:nvPr>
            <p:ph type="sldNum" sz="quarter" idx="12"/>
          </p:nvPr>
        </p:nvSpPr>
        <p:spPr/>
        <p:txBody>
          <a:bodyPr/>
          <a:lstStyle/>
          <a:p>
            <a:fld id="{5582CE08-A4E8-468E-A4F3-3FB9C4C893C9}" type="slidenum">
              <a:rPr lang="en-US" altLang="zh-CN"/>
              <a:pPr/>
              <a:t>5</a:t>
            </a:fld>
            <a:endParaRPr lang="en-US" altLang="zh-CN"/>
          </a:p>
        </p:txBody>
      </p:sp>
      <p:sp>
        <p:nvSpPr>
          <p:cNvPr id="6" name="Title 5"/>
          <p:cNvSpPr>
            <a:spLocks noGrp="1"/>
          </p:cNvSpPr>
          <p:nvPr>
            <p:ph type="title"/>
          </p:nvPr>
        </p:nvSpPr>
        <p:spPr>
          <a:xfrm>
            <a:off x="1096963" y="757238"/>
            <a:ext cx="10058400" cy="587375"/>
          </a:xfrm>
        </p:spPr>
        <p:txBody>
          <a:bodyPr/>
          <a:lstStyle/>
          <a:p>
            <a:pPr fontAlgn="auto"/>
            <a:r>
              <a:rPr lang="en-US" altLang="en-IN" noProof="1"/>
              <a:t>Technological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accent1">
                    <a:lumMod val="25000"/>
                  </a:schemeClr>
                </a:solidFill>
              </a:rPr>
              <a:t>This project is mainly divided into two parts</a:t>
            </a:r>
          </a:p>
          <a:p>
            <a:endParaRPr lang="en-IN" dirty="0" smtClean="0">
              <a:solidFill>
                <a:schemeClr val="accent1">
                  <a:lumMod val="25000"/>
                </a:schemeClr>
              </a:solidFill>
            </a:endParaRPr>
          </a:p>
          <a:p>
            <a:r>
              <a:rPr lang="en-IN" dirty="0" smtClean="0">
                <a:solidFill>
                  <a:schemeClr val="accent1">
                    <a:lumMod val="25000"/>
                  </a:schemeClr>
                </a:solidFill>
              </a:rPr>
              <a:t>1. Taking the input : the input taken in the project can be manual, or a user may autofill the array to check for the worst case and average case scenerio, These autofill algorithms are provided in project. </a:t>
            </a:r>
          </a:p>
          <a:p>
            <a:endParaRPr lang="en-IN" dirty="0" smtClean="0">
              <a:solidFill>
                <a:schemeClr val="accent1">
                  <a:lumMod val="25000"/>
                </a:schemeClr>
              </a:solidFill>
            </a:endParaRPr>
          </a:p>
          <a:p>
            <a:r>
              <a:rPr lang="en-IN" dirty="0" smtClean="0">
                <a:solidFill>
                  <a:schemeClr val="accent1">
                    <a:lumMod val="25000"/>
                  </a:schemeClr>
                </a:solidFill>
              </a:rPr>
              <a:t>2. Sorting the taken input in an array : which happens to be the main theme of the project, for this, we filtered through the most commonly used algorithm in computer science and used them to check their run time complexity over a given array.</a:t>
            </a:r>
          </a:p>
          <a:p>
            <a:pPr marL="0" indent="0" fontAlgn="auto">
              <a:buSzTx/>
              <a:buFont typeface="Wingdings" panose="05000000000000000000" pitchFamily="2" charset="2"/>
              <a:buNone/>
            </a:pPr>
            <a:endParaRPr lang="en-US" noProof="1"/>
          </a:p>
        </p:txBody>
      </p:sp>
      <p:sp>
        <p:nvSpPr>
          <p:cNvPr id="3" name="Title 2"/>
          <p:cNvSpPr>
            <a:spLocks noGrp="1"/>
          </p:cNvSpPr>
          <p:nvPr>
            <p:ph type="title"/>
          </p:nvPr>
        </p:nvSpPr>
        <p:spPr>
          <a:xfrm>
            <a:off x="1096963" y="757238"/>
            <a:ext cx="10058400" cy="587375"/>
          </a:xfrm>
        </p:spPr>
        <p:txBody>
          <a:bodyPr>
            <a:normAutofit fontScale="90000"/>
          </a:bodyPr>
          <a:lstStyle/>
          <a:p>
            <a:r>
              <a:rPr lang="en-US" altLang="zh-CN" sz="2900" cap="none" dirty="0">
                <a:solidFill>
                  <a:srgbClr val="002060"/>
                </a:solidFill>
              </a:rPr>
              <a:t/>
            </a:r>
            <a:br>
              <a:rPr lang="en-US" altLang="zh-CN" sz="2900" cap="none" dirty="0">
                <a:solidFill>
                  <a:srgbClr val="002060"/>
                </a:solidFill>
              </a:rPr>
            </a:br>
            <a:r>
              <a:rPr lang="en-US" altLang="zh-CN" sz="2900" cap="none" dirty="0" smtClean="0"/>
              <a:t>IMPLEMENTATION  DETAILS</a:t>
            </a:r>
            <a:r>
              <a:rPr lang="en-US" altLang="zh-CN" sz="2900" cap="none" dirty="0">
                <a:solidFill>
                  <a:srgbClr val="002060"/>
                </a:solidFill>
              </a:rPr>
              <a:t/>
            </a:r>
            <a:br>
              <a:rPr lang="en-US" altLang="zh-CN" sz="2900" cap="none" dirty="0">
                <a:solidFill>
                  <a:srgbClr val="002060"/>
                </a:solidFill>
              </a:rPr>
            </a:br>
            <a:endParaRPr lang="en-US" altLang="zh-CN" sz="2900" cap="none" dirty="0"/>
          </a:p>
        </p:txBody>
      </p:sp>
      <p:sp>
        <p:nvSpPr>
          <p:cNvPr id="19459" name="Date Placeholder 3"/>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p>
            <a:pPr fontAlgn="base"/>
            <a:fld id="{1B70EDD4-872C-46C4-AD3D-2F2728D6D998}" type="datetime1">
              <a:rPr lang="en-US" altLang="zh-CN"/>
              <a:pPr fontAlgn="base"/>
              <a:t>5/19/2021</a:t>
            </a:fld>
            <a:endParaRPr lang="en-US" altLang="zh-CN"/>
          </a:p>
        </p:txBody>
      </p:sp>
      <p:sp>
        <p:nvSpPr>
          <p:cNvPr id="6" name="Slide Number Placeholder 5"/>
          <p:cNvSpPr>
            <a:spLocks noGrp="1"/>
          </p:cNvSpPr>
          <p:nvPr>
            <p:ph type="sldNum" sz="quarter" idx="12"/>
          </p:nvPr>
        </p:nvSpPr>
        <p:spPr/>
        <p:txBody>
          <a:bodyPr/>
          <a:lstStyle/>
          <a:p>
            <a:fld id="{F0F07A48-47DC-4266-9630-0D33FEEB4C65}" type="slidenum">
              <a:rPr lang="en-US" altLang="zh-CN"/>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Source Sans Pro ExtraLight" panose="020B0303030403020204" charset="0"/>
                <a:cs typeface="Source Sans Pro ExtraLight" panose="020B0303030403020204" charset="0"/>
              </a:rPr>
              <a:t>3. We tried to Make the project as autonomous as it can be by providing implementation detail and instruction into the project itself, so that the user can work on the project by themselves and tinker around the way they like.</a:t>
            </a:r>
          </a:p>
          <a:p>
            <a:endParaRPr lang="en-IN" dirty="0" smtClean="0">
              <a:latin typeface="Source Sans Pro ExtraLight" panose="020B0303030403020204" charset="0"/>
              <a:cs typeface="Source Sans Pro ExtraLight" panose="020B0303030403020204" charset="0"/>
            </a:endParaRPr>
          </a:p>
          <a:p>
            <a:r>
              <a:rPr lang="en-IN" dirty="0" smtClean="0">
                <a:latin typeface="Source Sans Pro ExtraLight" panose="020B0303030403020204" charset="0"/>
                <a:cs typeface="Source Sans Pro ExtraLight" panose="020B0303030403020204" charset="0"/>
              </a:rPr>
              <a:t>4. We have provided enough details about the algorithm that we used in this project, so if user is unfamiliar with the sorting algorithm, they can hover over the details of the algorithm to check about that.</a:t>
            </a:r>
          </a:p>
          <a:p>
            <a:pPr>
              <a:buNone/>
            </a:pPr>
            <a:endParaRPr lang="en-IN" dirty="0"/>
          </a:p>
        </p:txBody>
      </p:sp>
      <p:sp>
        <p:nvSpPr>
          <p:cNvPr id="4" name="Date Placeholder 3"/>
          <p:cNvSpPr>
            <a:spLocks noGrp="1"/>
          </p:cNvSpPr>
          <p:nvPr>
            <p:ph type="dt" sz="half" idx="10"/>
          </p:nvPr>
        </p:nvSpPr>
        <p:spPr/>
        <p:txBody>
          <a:bodyPr/>
          <a:lstStyle/>
          <a:p>
            <a:fld id="{27F6E010-57F9-4DEE-BE75-F010064F6923}" type="datetime1">
              <a:rPr lang="en-US" smtClean="0"/>
              <a:pPr/>
              <a:t>5/19/2021</a:t>
            </a:fld>
            <a:endParaRPr lang="en-US" dirty="0"/>
          </a:p>
        </p:txBody>
      </p:sp>
      <p:sp>
        <p:nvSpPr>
          <p:cNvPr id="5" name="Slide Number Placeholder 4"/>
          <p:cNvSpPr>
            <a:spLocks noGrp="1"/>
          </p:cNvSpPr>
          <p:nvPr>
            <p:ph type="sldNum" sz="quarter" idx="12"/>
          </p:nvPr>
        </p:nvSpPr>
        <p:spPr/>
        <p:txBody>
          <a:bodyPr/>
          <a:lstStyle/>
          <a:p>
            <a:fld id="{92AE0653-23CF-4486-9394-C503B37C2493}" type="slidenum">
              <a:rPr lang="en-US" altLang="zh-CN" smtClean="0"/>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1"/>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p>
            <a:pPr fontAlgn="base"/>
            <a:fld id="{8771309A-67BF-4F2C-B141-A794C5AA850F}" type="datetime1">
              <a:rPr lang="en-US" altLang="zh-CN"/>
              <a:pPr fontAlgn="base"/>
              <a:t>5/19/2021</a:t>
            </a:fld>
            <a:endParaRPr lang="en-US" altLang="zh-CN"/>
          </a:p>
        </p:txBody>
      </p:sp>
      <p:sp>
        <p:nvSpPr>
          <p:cNvPr id="6" name="Slide Number Placeholder 5"/>
          <p:cNvSpPr>
            <a:spLocks noGrp="1"/>
          </p:cNvSpPr>
          <p:nvPr>
            <p:ph type="sldNum" sz="quarter" idx="12"/>
          </p:nvPr>
        </p:nvSpPr>
        <p:spPr/>
        <p:txBody>
          <a:bodyPr/>
          <a:lstStyle/>
          <a:p>
            <a:fld id="{1C0FD78F-3E99-43FF-9843-41BB81591DDB}" type="slidenum">
              <a:rPr lang="en-US" altLang="zh-CN"/>
              <a:pPr/>
              <a:t>8</a:t>
            </a:fld>
            <a:endParaRPr lang="en-US" altLang="zh-CN"/>
          </a:p>
        </p:txBody>
      </p:sp>
      <p:sp>
        <p:nvSpPr>
          <p:cNvPr id="8" name="Title 7"/>
          <p:cNvSpPr>
            <a:spLocks noGrp="1"/>
          </p:cNvSpPr>
          <p:nvPr>
            <p:ph type="title"/>
          </p:nvPr>
        </p:nvSpPr>
        <p:spPr>
          <a:xfrm>
            <a:off x="6642100" y="3119438"/>
            <a:ext cx="3578225" cy="587375"/>
          </a:xfrm>
        </p:spPr>
        <p:txBody>
          <a:bodyPr/>
          <a:lstStyle/>
          <a:p>
            <a:pPr fontAlgn="auto"/>
            <a:r>
              <a:rPr lang="en-IN" noProof="1"/>
              <a:t>Thank you </a:t>
            </a:r>
          </a:p>
        </p:txBody>
      </p:sp>
      <p:sp>
        <p:nvSpPr>
          <p:cNvPr id="11" name="Title 7"/>
          <p:cNvSpPr txBox="1"/>
          <p:nvPr/>
        </p:nvSpPr>
        <p:spPr>
          <a:xfrm>
            <a:off x="2717800" y="3135313"/>
            <a:ext cx="3578225" cy="587375"/>
          </a:xfrm>
          <a:prstGeom prst="rect">
            <a:avLst/>
          </a:prstGeom>
        </p:spPr>
        <p:txBody>
          <a:bodyPr anchor="ctr"/>
          <a:lstStyle>
            <a:lvl1pPr algn="r" defTabSz="914400" rtl="0" eaLnBrk="1" latinLnBrk="0" hangingPunct="1">
              <a:lnSpc>
                <a:spcPct val="90000"/>
              </a:lnSpc>
              <a:spcBef>
                <a:spcPct val="0"/>
              </a:spcBef>
              <a:buNone/>
              <a:defRPr sz="4800" b="1" kern="1200" cap="all" spc="-50" baseline="0">
                <a:solidFill>
                  <a:srgbClr val="002060"/>
                </a:solidFill>
                <a:latin typeface="+mj-lt"/>
                <a:ea typeface="+mj-ea"/>
                <a:cs typeface="+mj-cs"/>
              </a:defRPr>
            </a:lvl1pPr>
          </a:lstStyle>
          <a:p>
            <a:pPr fontAlgn="auto"/>
            <a:r>
              <a:rPr lang="en-IN" noProof="1"/>
              <a:t>Queries ??</a:t>
            </a:r>
          </a:p>
        </p:txBody>
      </p:sp>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sales pitch</Template>
  <TotalTime>45</TotalTime>
  <Words>447</Words>
  <Application>WPS Presentation</Application>
  <PresentationFormat>Custom</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RetrospectVTI</vt:lpstr>
      <vt:lpstr>Slide 1</vt:lpstr>
      <vt:lpstr>Introduction- relevance of the topic </vt:lpstr>
      <vt:lpstr>APPLICATIONS</vt:lpstr>
      <vt:lpstr>problem statement </vt:lpstr>
      <vt:lpstr>Technological Requirements</vt:lpstr>
      <vt:lpstr> IMPLEMENTATION  DETAILS </vt:lpstr>
      <vt:lpstr>Slide 7</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dc:title>
  <dc:creator>Bhavani</dc:creator>
  <cp:lastModifiedBy>Deepthi</cp:lastModifiedBy>
  <cp:revision>22</cp:revision>
  <dcterms:created xsi:type="dcterms:W3CDTF">2020-10-13T15:03:00Z</dcterms:created>
  <dcterms:modified xsi:type="dcterms:W3CDTF">2021-05-19T03:44:52Z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