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37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2B1F4-2115-41D2-AF90-396D3230FE05}" type="datetimeFigureOut">
              <a:rPr lang="en-US" smtClean="0"/>
              <a:pPr/>
              <a:t>02/01/2017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1BAB1-50BC-4421-B5F5-7E38B4013C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1BAB1-50BC-4421-B5F5-7E38B4013C2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8F6A-B1D6-408F-B4A4-D85FC4C94671}" type="datetimeFigureOut">
              <a:rPr lang="en-US" smtClean="0"/>
              <a:pPr/>
              <a:t>02/01/2017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CD4-CE65-4ADC-AB00-A62F6F4ED5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8F6A-B1D6-408F-B4A4-D85FC4C94671}" type="datetimeFigureOut">
              <a:rPr lang="en-US" smtClean="0"/>
              <a:pPr/>
              <a:t>02/01/2017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CD4-CE65-4ADC-AB00-A62F6F4ED5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8F6A-B1D6-408F-B4A4-D85FC4C94671}" type="datetimeFigureOut">
              <a:rPr lang="en-US" smtClean="0"/>
              <a:pPr/>
              <a:t>02/01/2017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CD4-CE65-4ADC-AB00-A62F6F4ED5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8F6A-B1D6-408F-B4A4-D85FC4C94671}" type="datetimeFigureOut">
              <a:rPr lang="en-US" smtClean="0"/>
              <a:pPr/>
              <a:t>02/01/2017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CD4-CE65-4ADC-AB00-A62F6F4ED5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8F6A-B1D6-408F-B4A4-D85FC4C94671}" type="datetimeFigureOut">
              <a:rPr lang="en-US" smtClean="0"/>
              <a:pPr/>
              <a:t>02/01/2017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CD4-CE65-4ADC-AB00-A62F6F4ED5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8F6A-B1D6-408F-B4A4-D85FC4C94671}" type="datetimeFigureOut">
              <a:rPr lang="en-US" smtClean="0"/>
              <a:pPr/>
              <a:t>02/01/2017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CD4-CE65-4ADC-AB00-A62F6F4ED5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8F6A-B1D6-408F-B4A4-D85FC4C94671}" type="datetimeFigureOut">
              <a:rPr lang="en-US" smtClean="0"/>
              <a:pPr/>
              <a:t>02/01/2017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CD4-CE65-4ADC-AB00-A62F6F4ED5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8F6A-B1D6-408F-B4A4-D85FC4C94671}" type="datetimeFigureOut">
              <a:rPr lang="en-US" smtClean="0"/>
              <a:pPr/>
              <a:t>02/01/2017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CD4-CE65-4ADC-AB00-A62F6F4ED5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8F6A-B1D6-408F-B4A4-D85FC4C94671}" type="datetimeFigureOut">
              <a:rPr lang="en-US" smtClean="0"/>
              <a:pPr/>
              <a:t>02/01/2017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CD4-CE65-4ADC-AB00-A62F6F4ED5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8F6A-B1D6-408F-B4A4-D85FC4C94671}" type="datetimeFigureOut">
              <a:rPr lang="en-US" smtClean="0"/>
              <a:pPr/>
              <a:t>02/01/2017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CD4-CE65-4ADC-AB00-A62F6F4ED5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8F6A-B1D6-408F-B4A4-D85FC4C94671}" type="datetimeFigureOut">
              <a:rPr lang="en-US" smtClean="0"/>
              <a:pPr/>
              <a:t>02/01/2017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CD4-CE65-4ADC-AB00-A62F6F4ED5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38F6A-B1D6-408F-B4A4-D85FC4C94671}" type="datetimeFigureOut">
              <a:rPr lang="en-US" smtClean="0"/>
              <a:pPr/>
              <a:t>02/01/2017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C1CD4-CE65-4ADC-AB00-A62F6F4ED5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testseriesmadeeasy.in/AllIndiaTestSeries201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simplylearnt.com/examination/IIT-JEE/practice_tests" TargetMode="External"/><Relationship Id="rId4" Type="http://schemas.openxmlformats.org/officeDocument/2006/relationships/hyperlink" Target="http://www.careerlauncher.com/cattestseries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dea-Lightbulb-Tigh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5105400"/>
            <a:ext cx="3048006" cy="15240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5715000"/>
            <a:ext cx="34013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dobe Garamond Pro Bold" pitchFamily="18" charset="0"/>
              </a:rPr>
              <a:t>Under The Guidance of :-</a:t>
            </a:r>
          </a:p>
          <a:p>
            <a:r>
              <a:rPr lang="en-US" sz="2400" dirty="0">
                <a:latin typeface="Adobe Garamond Pro Bold" pitchFamily="18" charset="0"/>
              </a:rPr>
              <a:t> </a:t>
            </a:r>
            <a:r>
              <a:rPr lang="en-US" sz="2400" dirty="0" smtClean="0">
                <a:latin typeface="Adobe Garamond Pro Bold" pitchFamily="18" charset="0"/>
              </a:rPr>
              <a:t>     Mr. </a:t>
            </a:r>
            <a:r>
              <a:rPr lang="en-US" sz="2400" smtClean="0">
                <a:latin typeface="Adobe Garamond Pro Bold" pitchFamily="18" charset="0"/>
              </a:rPr>
              <a:t>Anshul </a:t>
            </a:r>
            <a:r>
              <a:rPr lang="en-US" sz="2400" smtClean="0">
                <a:latin typeface="Adobe Garamond Pro Bold" pitchFamily="18" charset="0"/>
              </a:rPr>
              <a:t>Oza</a:t>
            </a:r>
            <a:endParaRPr lang="en-US" sz="2400" dirty="0">
              <a:latin typeface="Adobe Garamond Pro Bold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09800" y="304800"/>
            <a:ext cx="491275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>
                  <a:noFill/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Idea Generation</a:t>
            </a:r>
          </a:p>
          <a:p>
            <a:pPr algn="ctr"/>
            <a:r>
              <a:rPr lang="en-US" sz="5400" b="1" cap="none" spc="50" dirty="0" smtClean="0">
                <a:ln w="11430">
                  <a:noFill/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(HU-221)</a:t>
            </a:r>
            <a:endParaRPr lang="en-US" sz="5400" b="1" cap="none" spc="50" dirty="0">
              <a:ln w="11430">
                <a:noFill/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dea-Lightbulb-Tigh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5105400"/>
            <a:ext cx="3048006" cy="15240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71600" y="533400"/>
            <a:ext cx="64144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Some Basic Tags Used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3886200"/>
            <a:ext cx="85062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 </a:t>
            </a:r>
            <a:r>
              <a:rPr lang="en-IN" sz="2000" dirty="0" smtClean="0">
                <a:solidFill>
                  <a:schemeClr val="accent3">
                    <a:lumMod val="50000"/>
                  </a:schemeClr>
                </a:solidFill>
                <a:latin typeface="Adobe Garamond Pro Bold" pitchFamily="18" charset="0"/>
              </a:rPr>
              <a:t>&lt;!DOCTYPE html&gt; : This declaration defines this document to be HTML 5.</a:t>
            </a:r>
          </a:p>
          <a:p>
            <a:pPr>
              <a:buFont typeface="Wingdings" pitchFamily="2" charset="2"/>
              <a:buChar char="q"/>
            </a:pPr>
            <a:r>
              <a:rPr lang="en-IN" sz="2000" dirty="0" smtClean="0">
                <a:solidFill>
                  <a:schemeClr val="accent3">
                    <a:lumMod val="50000"/>
                  </a:schemeClr>
                </a:solidFill>
                <a:latin typeface="Adobe Garamond Pro Bold" pitchFamily="18" charset="0"/>
              </a:rPr>
              <a:t>  &lt;html&gt; : This element is the root element of the html page.</a:t>
            </a:r>
          </a:p>
          <a:p>
            <a:pPr>
              <a:buFont typeface="Wingdings" pitchFamily="2" charset="2"/>
              <a:buChar char="q"/>
            </a:pPr>
            <a:r>
              <a:rPr lang="en-IN" sz="2000" dirty="0" smtClean="0">
                <a:solidFill>
                  <a:schemeClr val="accent3">
                    <a:lumMod val="50000"/>
                  </a:schemeClr>
                </a:solidFill>
                <a:latin typeface="Adobe Garamond Pro Bold" pitchFamily="18" charset="0"/>
              </a:rPr>
              <a:t>  &lt;head&gt; : This element contains meta information about the document</a:t>
            </a:r>
          </a:p>
          <a:p>
            <a:pPr>
              <a:buFont typeface="Wingdings" pitchFamily="2" charset="2"/>
              <a:buChar char="q"/>
            </a:pPr>
            <a:r>
              <a:rPr lang="en-IN" sz="2000" dirty="0" smtClean="0">
                <a:solidFill>
                  <a:schemeClr val="accent3">
                    <a:lumMod val="50000"/>
                  </a:schemeClr>
                </a:solidFill>
                <a:latin typeface="Adobe Garamond Pro Bold" pitchFamily="18" charset="0"/>
              </a:rPr>
              <a:t>  &lt;title&gt; : This element specifies the title of the document.</a:t>
            </a:r>
          </a:p>
          <a:p>
            <a:pPr>
              <a:buFont typeface="Wingdings" pitchFamily="2" charset="2"/>
              <a:buChar char="q"/>
            </a:pPr>
            <a:r>
              <a:rPr lang="en-IN" sz="2000" dirty="0">
                <a:solidFill>
                  <a:schemeClr val="accent3">
                    <a:lumMod val="50000"/>
                  </a:schemeClr>
                </a:solidFill>
                <a:latin typeface="Adobe Garamond Pro Bold" pitchFamily="18" charset="0"/>
              </a:rPr>
              <a:t> </a:t>
            </a:r>
            <a:r>
              <a:rPr lang="en-IN" sz="2000" dirty="0" smtClean="0">
                <a:solidFill>
                  <a:schemeClr val="accent3">
                    <a:lumMod val="50000"/>
                  </a:schemeClr>
                </a:solidFill>
                <a:latin typeface="Adobe Garamond Pro Bold" pitchFamily="18" charset="0"/>
              </a:rPr>
              <a:t> &lt;body&gt;: This element contains visible page content.</a:t>
            </a:r>
          </a:p>
        </p:txBody>
      </p:sp>
      <p:pic>
        <p:nvPicPr>
          <p:cNvPr id="5" name="Picture 4" descr="HTML5_Logo_5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600200"/>
            <a:ext cx="1981200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dea-Lightbulb-Tigh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5105400"/>
            <a:ext cx="3048006" cy="15240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600" y="3505200"/>
            <a:ext cx="8001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dirty="0" smtClean="0">
                <a:solidFill>
                  <a:schemeClr val="accent3">
                    <a:lumMod val="50000"/>
                  </a:schemeClr>
                </a:solidFill>
                <a:latin typeface="Adobe Garamond Pro Bold" pitchFamily="18" charset="0"/>
              </a:rPr>
              <a:t>&lt;img&gt;  : This tag is used to add image to html pages.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solidFill>
                  <a:schemeClr val="accent3">
                    <a:lumMod val="50000"/>
                  </a:schemeClr>
                </a:solidFill>
                <a:latin typeface="Adobe Garamond Pro Bold" pitchFamily="18" charset="0"/>
              </a:rPr>
              <a:t>  &lt;marquee&gt;: This tag is used to scroll text in webpages.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solidFill>
                  <a:schemeClr val="accent3">
                    <a:lumMod val="50000"/>
                  </a:schemeClr>
                </a:solidFill>
                <a:latin typeface="Adobe Garamond Pro Bold" pitchFamily="18" charset="0"/>
              </a:rPr>
              <a:t>  &lt;div&gt;   : This tag is used to make a separate division for designing.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solidFill>
                  <a:schemeClr val="accent3">
                    <a:lumMod val="50000"/>
                  </a:schemeClr>
                </a:solidFill>
                <a:latin typeface="Adobe Garamond Pro Bold" pitchFamily="18" charset="0"/>
              </a:rPr>
              <a:t>  &lt;a&gt;      :  This tag is used to add link and jump to another webpage.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solidFill>
                  <a:schemeClr val="accent3">
                    <a:lumMod val="50000"/>
                  </a:schemeClr>
                </a:solidFill>
                <a:latin typeface="Adobe Garamond Pro Bold" pitchFamily="18" charset="0"/>
              </a:rPr>
              <a:t>  &lt;center&gt;: This tag is used to place text in center.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solidFill>
                  <a:schemeClr val="accent3">
                    <a:lumMod val="50000"/>
                  </a:schemeClr>
                </a:solidFill>
                <a:latin typeface="Adobe Garamond Pro Bold" pitchFamily="18" charset="0"/>
              </a:rPr>
              <a:t>  &lt;ol&gt;     : This is tage used for ordered list</a:t>
            </a:r>
          </a:p>
          <a:p>
            <a:pPr>
              <a:buFont typeface="Wingdings" pitchFamily="2" charset="2"/>
              <a:buChar char="q"/>
            </a:pPr>
            <a:r>
              <a:rPr lang="en-IN" dirty="0">
                <a:solidFill>
                  <a:schemeClr val="accent3">
                    <a:lumMod val="50000"/>
                  </a:schemeClr>
                </a:solidFill>
                <a:latin typeface="Adobe Garamond Pro Bold" pitchFamily="18" charset="0"/>
              </a:rPr>
              <a:t> </a:t>
            </a:r>
            <a:r>
              <a:rPr lang="en-IN" dirty="0" smtClean="0">
                <a:solidFill>
                  <a:schemeClr val="accent3">
                    <a:lumMod val="50000"/>
                  </a:schemeClr>
                </a:solidFill>
                <a:latin typeface="Adobe Garamond Pro Bold" pitchFamily="18" charset="0"/>
              </a:rPr>
              <a:t> &lt;ul&gt;    : This is tag used for unordered list.</a:t>
            </a:r>
          </a:p>
        </p:txBody>
      </p:sp>
      <p:pic>
        <p:nvPicPr>
          <p:cNvPr id="4" name="Picture 3" descr="page_htm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04800"/>
            <a:ext cx="2895600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dea-Lightbulb-Tigh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5105400"/>
            <a:ext cx="3048006" cy="15240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2286000"/>
            <a:ext cx="762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dirty="0">
                <a:solidFill>
                  <a:schemeClr val="accent3">
                    <a:lumMod val="50000"/>
                  </a:schemeClr>
                </a:solidFill>
                <a:latin typeface="Adobe Garamond Pro Bold" pitchFamily="18" charset="0"/>
              </a:rPr>
              <a:t> </a:t>
            </a:r>
            <a:r>
              <a:rPr lang="en-IN" dirty="0" smtClean="0">
                <a:solidFill>
                  <a:schemeClr val="accent3">
                    <a:lumMod val="50000"/>
                  </a:schemeClr>
                </a:solidFill>
                <a:latin typeface="Adobe Garamond Pro Bold" pitchFamily="18" charset="0"/>
              </a:rPr>
              <a:t> &lt;style&gt; : The CSS properties used in html are written under this tag.</a:t>
            </a:r>
          </a:p>
          <a:p>
            <a:pPr>
              <a:buFont typeface="Wingdings" pitchFamily="2" charset="2"/>
              <a:buChar char="q"/>
            </a:pPr>
            <a:endParaRPr lang="en-IN" dirty="0">
              <a:solidFill>
                <a:schemeClr val="accent3">
                  <a:lumMod val="50000"/>
                </a:schemeClr>
              </a:solidFill>
              <a:latin typeface="Adobe Garamond Pro Bold" pitchFamily="18" charset="0"/>
            </a:endParaRPr>
          </a:p>
          <a:p>
            <a:r>
              <a:rPr lang="en-IN" dirty="0" smtClean="0">
                <a:solidFill>
                  <a:schemeClr val="accent3">
                    <a:lumMod val="50000"/>
                  </a:schemeClr>
                </a:solidFill>
                <a:latin typeface="Adobe Garamond Pro Bold" pitchFamily="18" charset="0"/>
              </a:rPr>
              <a:t>CSS Properties :-</a:t>
            </a:r>
          </a:p>
          <a:p>
            <a:endParaRPr lang="en-IN" dirty="0">
              <a:solidFill>
                <a:schemeClr val="accent3">
                  <a:lumMod val="50000"/>
                </a:schemeClr>
              </a:solidFill>
              <a:latin typeface="Adobe Garamond Pro Bold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solidFill>
                  <a:schemeClr val="accent3">
                    <a:lumMod val="50000"/>
                  </a:schemeClr>
                </a:solidFill>
                <a:latin typeface="Adobe Garamond Pro Bold" pitchFamily="18" charset="0"/>
              </a:rPr>
              <a:t>  Background-color : set background for tags, ids or class.</a:t>
            </a:r>
          </a:p>
          <a:p>
            <a:pPr>
              <a:buFont typeface="Wingdings" pitchFamily="2" charset="2"/>
              <a:buChar char="q"/>
            </a:pPr>
            <a:r>
              <a:rPr lang="en-IN" dirty="0">
                <a:solidFill>
                  <a:schemeClr val="accent3">
                    <a:lumMod val="50000"/>
                  </a:schemeClr>
                </a:solidFill>
                <a:latin typeface="Adobe Garamond Pro Bold" pitchFamily="18" charset="0"/>
              </a:rPr>
              <a:t> </a:t>
            </a:r>
            <a:r>
              <a:rPr lang="en-IN" dirty="0" smtClean="0">
                <a:solidFill>
                  <a:schemeClr val="accent3">
                    <a:lumMod val="50000"/>
                  </a:schemeClr>
                </a:solidFill>
                <a:latin typeface="Adobe Garamond Pro Bold" pitchFamily="18" charset="0"/>
              </a:rPr>
              <a:t> Float : sets content to a side.</a:t>
            </a:r>
          </a:p>
          <a:p>
            <a:pPr>
              <a:buFont typeface="Wingdings" pitchFamily="2" charset="2"/>
              <a:buChar char="q"/>
            </a:pPr>
            <a:r>
              <a:rPr lang="en-IN" dirty="0">
                <a:solidFill>
                  <a:schemeClr val="accent3">
                    <a:lumMod val="50000"/>
                  </a:schemeClr>
                </a:solidFill>
                <a:latin typeface="Adobe Garamond Pro Bold" pitchFamily="18" charset="0"/>
              </a:rPr>
              <a:t> </a:t>
            </a:r>
            <a:r>
              <a:rPr lang="en-IN" dirty="0" smtClean="0">
                <a:solidFill>
                  <a:schemeClr val="accent3">
                    <a:lumMod val="50000"/>
                  </a:schemeClr>
                </a:solidFill>
                <a:latin typeface="Adobe Garamond Pro Bold" pitchFamily="18" charset="0"/>
              </a:rPr>
              <a:t> Text-align: aligns text</a:t>
            </a:r>
          </a:p>
          <a:p>
            <a:pPr>
              <a:buFont typeface="Wingdings" pitchFamily="2" charset="2"/>
              <a:buChar char="q"/>
            </a:pPr>
            <a:r>
              <a:rPr lang="en-IN" dirty="0">
                <a:solidFill>
                  <a:schemeClr val="accent3">
                    <a:lumMod val="50000"/>
                  </a:schemeClr>
                </a:solidFill>
                <a:latin typeface="Adobe Garamond Pro Bold" pitchFamily="18" charset="0"/>
              </a:rPr>
              <a:t> </a:t>
            </a:r>
            <a:r>
              <a:rPr lang="en-IN" dirty="0" smtClean="0">
                <a:solidFill>
                  <a:schemeClr val="accent3">
                    <a:lumMod val="50000"/>
                  </a:schemeClr>
                </a:solidFill>
                <a:latin typeface="Adobe Garamond Pro Bold" pitchFamily="18" charset="0"/>
              </a:rPr>
              <a:t> margin: sets margin from both the sides.</a:t>
            </a:r>
          </a:p>
          <a:p>
            <a:pPr>
              <a:buFont typeface="Wingdings" pitchFamily="2" charset="2"/>
              <a:buChar char="q"/>
            </a:pPr>
            <a:r>
              <a:rPr lang="en-IN" dirty="0">
                <a:solidFill>
                  <a:schemeClr val="accent3">
                    <a:lumMod val="50000"/>
                  </a:schemeClr>
                </a:solidFill>
                <a:latin typeface="Adobe Garamond Pro Bold" pitchFamily="18" charset="0"/>
              </a:rPr>
              <a:t> </a:t>
            </a:r>
            <a:r>
              <a:rPr lang="en-IN" dirty="0" smtClean="0">
                <a:solidFill>
                  <a:schemeClr val="accent3">
                    <a:lumMod val="50000"/>
                  </a:schemeClr>
                </a:solidFill>
                <a:latin typeface="Adobe Garamond Pro Bold" pitchFamily="18" charset="0"/>
              </a:rPr>
              <a:t>  Height: sets height of a tag, id or class.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solidFill>
                  <a:schemeClr val="accent3">
                    <a:lumMod val="50000"/>
                  </a:schemeClr>
                </a:solidFill>
                <a:latin typeface="Adobe Garamond Pro Bold" pitchFamily="18" charset="0"/>
              </a:rPr>
              <a:t>  Padding : sets distances of text from margin</a:t>
            </a:r>
          </a:p>
          <a:p>
            <a:pPr>
              <a:buFont typeface="Wingdings" pitchFamily="2" charset="2"/>
              <a:buChar char="q"/>
            </a:pPr>
            <a:r>
              <a:rPr lang="en-IN" dirty="0">
                <a:solidFill>
                  <a:schemeClr val="accent3">
                    <a:lumMod val="50000"/>
                  </a:schemeClr>
                </a:solidFill>
                <a:latin typeface="Adobe Garamond Pro Bold" pitchFamily="18" charset="0"/>
              </a:rPr>
              <a:t>  </a:t>
            </a:r>
            <a:r>
              <a:rPr lang="en-IN" dirty="0" smtClean="0">
                <a:solidFill>
                  <a:schemeClr val="accent3">
                    <a:lumMod val="50000"/>
                  </a:schemeClr>
                </a:solidFill>
                <a:latin typeface="Adobe Garamond Pro Bold" pitchFamily="18" charset="0"/>
              </a:rPr>
              <a:t> Width:  sets width of text of tag, id or class.</a:t>
            </a:r>
          </a:p>
          <a:p>
            <a:pPr>
              <a:buFont typeface="Wingdings" pitchFamily="2" charset="2"/>
              <a:buChar char="q"/>
            </a:pPr>
            <a:r>
              <a:rPr lang="en-IN" dirty="0">
                <a:solidFill>
                  <a:schemeClr val="accent3">
                    <a:lumMod val="50000"/>
                  </a:schemeClr>
                </a:solidFill>
                <a:latin typeface="Adobe Garamond Pro Bold" pitchFamily="18" charset="0"/>
              </a:rPr>
              <a:t> </a:t>
            </a:r>
            <a:r>
              <a:rPr lang="en-IN" dirty="0" smtClean="0">
                <a:solidFill>
                  <a:schemeClr val="accent3">
                    <a:lumMod val="50000"/>
                  </a:schemeClr>
                </a:solidFill>
                <a:latin typeface="Adobe Garamond Pro Bold" pitchFamily="18" charset="0"/>
              </a:rPr>
              <a:t>  Font-family: sets font style of text.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685800"/>
            <a:ext cx="67132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Basic Properties of CSS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dea-Lightbulb-Tigh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5105400"/>
            <a:ext cx="3048006" cy="15240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90800" y="381000"/>
            <a:ext cx="3440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REFRENCES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2362200"/>
            <a:ext cx="8772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</a:t>
            </a:r>
            <a:r>
              <a:rPr lang="en-US" sz="2400" u="sng" dirty="0" smtClean="0">
                <a:solidFill>
                  <a:schemeClr val="accent3">
                    <a:lumMod val="50000"/>
                  </a:schemeClr>
                </a:solidFill>
                <a:hlinkClick r:id="rId3"/>
              </a:rPr>
              <a:t>https://onlinetestseriesmadeeasy.in/AllIndiaTestSeries2017</a:t>
            </a:r>
            <a:endParaRPr lang="en-US" sz="2400" u="sng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hlinkClick r:id="rId4"/>
              </a:rPr>
              <a:t>http://www.careerlauncher.com/cattestseries/</a:t>
            </a:r>
            <a:endParaRPr lang="en-US" sz="2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hlinkClick r:id="rId5"/>
              </a:rPr>
              <a:t>https://www.simplylearnt.com/examination/IIT-JEE/practice_tests</a:t>
            </a:r>
            <a:endParaRPr lang="en-US" sz="2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dea-Lightbulb-Tigh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5105400"/>
            <a:ext cx="3048006" cy="15240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19200" y="1828800"/>
            <a:ext cx="65641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you..!!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dea-Lightbulb-Tigh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5105400"/>
            <a:ext cx="3048006" cy="15240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09800" y="3429000"/>
            <a:ext cx="4419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StackUp.com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4800600"/>
            <a:ext cx="261943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dobe Garamond Pro Bold" pitchFamily="18" charset="0"/>
              </a:rPr>
              <a:t>Submitted By :-</a:t>
            </a:r>
          </a:p>
          <a:p>
            <a:r>
              <a:rPr lang="en-US" sz="2400" dirty="0" smtClean="0">
                <a:latin typeface="Adobe Garamond Pro Bold" pitchFamily="18" charset="0"/>
              </a:rPr>
              <a:t>Shakshi Thakur</a:t>
            </a:r>
          </a:p>
          <a:p>
            <a:r>
              <a:rPr lang="en-US" sz="2000" dirty="0" smtClean="0">
                <a:latin typeface="Adobe Garamond Pro Bold" pitchFamily="18" charset="0"/>
              </a:rPr>
              <a:t>(0802CS151098)</a:t>
            </a:r>
          </a:p>
          <a:p>
            <a:r>
              <a:rPr lang="en-US" sz="2400" dirty="0" smtClean="0">
                <a:latin typeface="Adobe Garamond Pro Bold" pitchFamily="18" charset="0"/>
              </a:rPr>
              <a:t>Shivani Shrivastava</a:t>
            </a:r>
          </a:p>
          <a:p>
            <a:r>
              <a:rPr lang="en-US" sz="2000" dirty="0" smtClean="0">
                <a:latin typeface="Adobe Garamond Pro Bold" pitchFamily="18" charset="0"/>
              </a:rPr>
              <a:t>(0802CS151104)</a:t>
            </a:r>
            <a:endParaRPr lang="en-US" sz="2000" dirty="0">
              <a:latin typeface="Adobe Garamond Pro Bold" pitchFamily="18" charset="0"/>
            </a:endParaRPr>
          </a:p>
        </p:txBody>
      </p:sp>
      <p:pic>
        <p:nvPicPr>
          <p:cNvPr id="7" name="Picture 6" descr="vector_s_s_letter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52400"/>
            <a:ext cx="4105304" cy="3651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dea-Lightbulb-Tigh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5105400"/>
            <a:ext cx="3048006" cy="15240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0" y="304800"/>
            <a:ext cx="47244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Introduction to</a:t>
            </a:r>
          </a:p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StackUp.com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2819400"/>
            <a:ext cx="766196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Garamond Premr Pro Smbd" pitchFamily="18" charset="0"/>
              </a:rPr>
              <a:t>Website : Stackup.html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Garamond Premr Pro Smbd" pitchFamily="18" charset="0"/>
              </a:rPr>
              <a:t>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Garamond Premr Pro Smbd" pitchFamily="18" charset="0"/>
              </a:rPr>
              <a:t> Designed by : HTML and CSS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Garamond Premr Pro Smbd" pitchFamily="18" charset="0"/>
              </a:rPr>
              <a:t>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Garamond Premr Pro Smbd" pitchFamily="18" charset="0"/>
              </a:rPr>
              <a:t> StackUp.com is a website containing  test papers for</a:t>
            </a:r>
          </a:p>
          <a:p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Garamond Premr Pro Smbd" pitchFamily="18" charset="0"/>
              </a:rPr>
              <a:t>    preparation of competitive examination.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Garamond Premr Pro Smbd" pitchFamily="18" charset="0"/>
              </a:rPr>
              <a:t>  It contains test papers for general aptitude, logical </a:t>
            </a: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Garamond Premr Pro Smbd" pitchFamily="18" charset="0"/>
              </a:rPr>
              <a:t>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Garamond Premr Pro Smbd" pitchFamily="18" charset="0"/>
              </a:rPr>
              <a:t>  reasoning, science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dea-Lightbulb-T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0" y="5105400"/>
            <a:ext cx="3048006" cy="15240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2000" y="533400"/>
            <a:ext cx="7543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Idea Behind StackUp.com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438400"/>
            <a:ext cx="721223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no Pro Smbd Display" pitchFamily="18" charset="0"/>
              </a:rPr>
              <a:t> 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no Pro Smbd Display" pitchFamily="18" charset="0"/>
              </a:rPr>
              <a:t>StackUp.com would be the preferred source of resources and</a:t>
            </a:r>
          </a:p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no Pro Smbd Display" pitchFamily="18" charset="0"/>
              </a:rPr>
              <a:t>    professionals for the students preparing for some competitive</a:t>
            </a:r>
          </a:p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rno Pro Smbd Display" pitchFamily="18" charset="0"/>
              </a:rPr>
              <a:t>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no Pro Smbd Display" pitchFamily="18" charset="0"/>
              </a:rPr>
              <a:t>   examinations.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rno Pro Smbd Display" pitchFamily="18" charset="0"/>
              </a:rPr>
              <a:t>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no Pro Smbd Display" pitchFamily="18" charset="0"/>
              </a:rPr>
              <a:t> We provide you the best practice papers.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rno Pro Smbd Display" pitchFamily="18" charset="0"/>
              </a:rPr>
              <a:t>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no Pro Smbd Display" pitchFamily="18" charset="0"/>
              </a:rPr>
              <a:t> Also, we provide you the previous years question papers.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rno Pro Smbd Display" pitchFamily="18" charset="0"/>
              </a:rPr>
              <a:t>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no Pro Smbd Display" pitchFamily="18" charset="0"/>
              </a:rPr>
              <a:t> An ask now portal provides you the dynamic question answer </a:t>
            </a:r>
          </a:p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rno Pro Smbd Display" pitchFamily="18" charset="0"/>
              </a:rPr>
              <a:t>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no Pro Smbd Display" pitchFamily="18" charset="0"/>
              </a:rPr>
              <a:t>   platform for your questions.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dea-Lightbulb-Tigh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5105400"/>
            <a:ext cx="3048006" cy="152400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524000"/>
            <a:ext cx="7315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438400" y="457200"/>
            <a:ext cx="3657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Home Page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dea-Lightbulb-Tigh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5105400"/>
            <a:ext cx="3048006" cy="15240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0" y="457200"/>
            <a:ext cx="4419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Aptitude Page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828800"/>
            <a:ext cx="765048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dea-Lightbulb-Tigh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5105400"/>
            <a:ext cx="3048006" cy="15240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2000" y="457200"/>
            <a:ext cx="7391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General Knowledge Page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981200"/>
            <a:ext cx="70104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dea-Lightbulb-Tigh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5105400"/>
            <a:ext cx="3048006" cy="15240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19200" y="533400"/>
            <a:ext cx="67843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Logical Reasoning Page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905000"/>
            <a:ext cx="75438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dea-Lightbulb-Tigh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5105400"/>
            <a:ext cx="3048006" cy="15240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09800" y="304800"/>
            <a:ext cx="457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Ask Now Page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905000"/>
            <a:ext cx="74676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450</Words>
  <Application>Microsoft Office PowerPoint</Application>
  <PresentationFormat>On-screen Show (4:3)</PresentationFormat>
  <Paragraphs>63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VINU</dc:creator>
  <cp:lastModifiedBy>VINU</cp:lastModifiedBy>
  <cp:revision>18</cp:revision>
  <dcterms:created xsi:type="dcterms:W3CDTF">2016-12-28T03:03:56Z</dcterms:created>
  <dcterms:modified xsi:type="dcterms:W3CDTF">2017-01-02T09:06:38Z</dcterms:modified>
</cp:coreProperties>
</file>