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99" r:id="rId6"/>
    <p:sldId id="274" r:id="rId7"/>
    <p:sldId id="281" r:id="rId8"/>
    <p:sldId id="300" r:id="rId9"/>
    <p:sldId id="301" r:id="rId10"/>
    <p:sldId id="284" r:id="rId11"/>
    <p:sldId id="303" r:id="rId12"/>
    <p:sldId id="304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E4F7"/>
    <a:srgbClr val="23A3CB"/>
    <a:srgbClr val="26AED8"/>
    <a:srgbClr val="1A3260"/>
    <a:srgbClr val="4590B8"/>
    <a:srgbClr val="1B3463"/>
    <a:srgbClr val="996EB1"/>
    <a:srgbClr val="4D9CCC"/>
    <a:srgbClr val="394388"/>
    <a:srgbClr val="C792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DEE419-2867-4DC8-B703-75156C0E720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EB964CE-736C-4E36-B569-1A0B3FD6BC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Existing System</a:t>
          </a:r>
        </a:p>
      </dgm:t>
    </dgm:pt>
    <dgm:pt modelId="{64E102FC-83F0-44EC-9D41-600DCE8C4B80}" type="parTrans" cxnId="{BBB0EA0A-93DE-4C59-9A73-B12E1F6822A9}">
      <dgm:prSet/>
      <dgm:spPr/>
      <dgm:t>
        <a:bodyPr/>
        <a:lstStyle/>
        <a:p>
          <a:endParaRPr lang="en-US"/>
        </a:p>
      </dgm:t>
    </dgm:pt>
    <dgm:pt modelId="{35DDF093-6238-4513-935E-349855D862F4}" type="sibTrans" cxnId="{BBB0EA0A-93DE-4C59-9A73-B12E1F6822A9}">
      <dgm:prSet/>
      <dgm:spPr/>
      <dgm:t>
        <a:bodyPr/>
        <a:lstStyle/>
        <a:p>
          <a:endParaRPr lang="en-US"/>
        </a:p>
      </dgm:t>
    </dgm:pt>
    <dgm:pt modelId="{A8EDF8F6-68DF-4F1E-93B9-08ED0796C6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Proposed System</a:t>
          </a:r>
        </a:p>
      </dgm:t>
    </dgm:pt>
    <dgm:pt modelId="{8D126994-F2F2-45D9-8D5E-1F833758CD00}" type="parTrans" cxnId="{4ED8389D-A8B5-4F57-8B9D-B98C9F68D085}">
      <dgm:prSet/>
      <dgm:spPr/>
      <dgm:t>
        <a:bodyPr/>
        <a:lstStyle/>
        <a:p>
          <a:endParaRPr lang="en-US"/>
        </a:p>
      </dgm:t>
    </dgm:pt>
    <dgm:pt modelId="{DAB23766-627D-4D12-A92B-40C7102D6CDA}" type="sibTrans" cxnId="{4ED8389D-A8B5-4F57-8B9D-B98C9F68D085}">
      <dgm:prSet/>
      <dgm:spPr/>
      <dgm:t>
        <a:bodyPr/>
        <a:lstStyle/>
        <a:p>
          <a:endParaRPr lang="en-US"/>
        </a:p>
      </dgm:t>
    </dgm:pt>
    <dgm:pt modelId="{A17C0CDA-6B21-44F8-8D22-57E8D259BA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Scope of the project</a:t>
          </a:r>
        </a:p>
      </dgm:t>
    </dgm:pt>
    <dgm:pt modelId="{22DA88F0-59D6-4DEA-88B3-12A96609FEA2}" type="parTrans" cxnId="{7A61F30D-585F-4609-AD5C-6F83D0053593}">
      <dgm:prSet/>
      <dgm:spPr/>
      <dgm:t>
        <a:bodyPr/>
        <a:lstStyle/>
        <a:p>
          <a:endParaRPr lang="en-US"/>
        </a:p>
      </dgm:t>
    </dgm:pt>
    <dgm:pt modelId="{6C9EDFF7-AE87-4A52-9803-AF56EBAB07FD}" type="sibTrans" cxnId="{7A61F30D-585F-4609-AD5C-6F83D0053593}">
      <dgm:prSet/>
      <dgm:spPr/>
      <dgm:t>
        <a:bodyPr/>
        <a:lstStyle/>
        <a:p>
          <a:endParaRPr lang="en-US"/>
        </a:p>
      </dgm:t>
    </dgm:pt>
    <dgm:pt modelId="{5F1B0013-D3AF-4E74-A602-A8C6769A78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Hardware and Software requirements</a:t>
          </a:r>
        </a:p>
      </dgm:t>
    </dgm:pt>
    <dgm:pt modelId="{C954B57E-E4AD-4180-A978-4105819392C6}" type="parTrans" cxnId="{670BD08E-2AD6-491A-94F1-60E3F8C52837}">
      <dgm:prSet/>
      <dgm:spPr/>
      <dgm:t>
        <a:bodyPr/>
        <a:lstStyle/>
        <a:p>
          <a:endParaRPr lang="en-US"/>
        </a:p>
      </dgm:t>
    </dgm:pt>
    <dgm:pt modelId="{EE908966-AD70-4D28-B9FC-D2E5874F9E88}" type="sibTrans" cxnId="{670BD08E-2AD6-491A-94F1-60E3F8C52837}">
      <dgm:prSet/>
      <dgm:spPr/>
      <dgm:t>
        <a:bodyPr/>
        <a:lstStyle/>
        <a:p>
          <a:endParaRPr lang="en-US"/>
        </a:p>
      </dgm:t>
    </dgm:pt>
    <dgm:pt modelId="{72B38132-7FF6-41B2-8675-5B55891454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Conclusion</a:t>
          </a:r>
        </a:p>
      </dgm:t>
    </dgm:pt>
    <dgm:pt modelId="{2CFBBB73-8C1A-40B4-9EFC-B5AC79680981}" type="parTrans" cxnId="{F6AC5D16-46BA-4D55-82A0-AE5221CF7744}">
      <dgm:prSet/>
      <dgm:spPr/>
      <dgm:t>
        <a:bodyPr/>
        <a:lstStyle/>
        <a:p>
          <a:endParaRPr lang="en-US"/>
        </a:p>
      </dgm:t>
    </dgm:pt>
    <dgm:pt modelId="{84C34712-6A99-4B49-A1CF-F9F0D1AA5C31}" type="sibTrans" cxnId="{F6AC5D16-46BA-4D55-82A0-AE5221CF7744}">
      <dgm:prSet/>
      <dgm:spPr/>
      <dgm:t>
        <a:bodyPr/>
        <a:lstStyle/>
        <a:p>
          <a:endParaRPr lang="en-US"/>
        </a:p>
      </dgm:t>
    </dgm:pt>
    <dgm:pt modelId="{1E68BBC7-99CC-4725-91C1-E723838661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References</a:t>
          </a:r>
          <a:endParaRPr lang="en-IN" dirty="0"/>
        </a:p>
      </dgm:t>
    </dgm:pt>
    <dgm:pt modelId="{81D3C3E4-1D8B-4988-9E69-483920920009}" type="parTrans" cxnId="{45A941F2-50D2-4815-A575-CC9C8A4A7C34}">
      <dgm:prSet/>
      <dgm:spPr/>
      <dgm:t>
        <a:bodyPr/>
        <a:lstStyle/>
        <a:p>
          <a:endParaRPr lang="en-IN"/>
        </a:p>
      </dgm:t>
    </dgm:pt>
    <dgm:pt modelId="{8D220CC0-9329-4ACF-B88C-7E32E67BA7B3}" type="sibTrans" cxnId="{45A941F2-50D2-4815-A575-CC9C8A4A7C34}">
      <dgm:prSet/>
      <dgm:spPr/>
      <dgm:t>
        <a:bodyPr/>
        <a:lstStyle/>
        <a:p>
          <a:endParaRPr lang="en-IN"/>
        </a:p>
      </dgm:t>
    </dgm:pt>
    <dgm:pt modelId="{9481A86C-5A82-4BA8-A9B3-E6A0AF5761BF}" type="pres">
      <dgm:prSet presAssocID="{A7DEE419-2867-4DC8-B703-75156C0E7203}" presName="root" presStyleCnt="0">
        <dgm:presLayoutVars>
          <dgm:dir/>
          <dgm:resizeHandles val="exact"/>
        </dgm:presLayoutVars>
      </dgm:prSet>
      <dgm:spPr/>
    </dgm:pt>
    <dgm:pt modelId="{1884C615-B26F-4AAC-8A2A-23E98D64C29C}" type="pres">
      <dgm:prSet presAssocID="{FEB964CE-736C-4E36-B569-1A0B3FD6BC5B}" presName="compNode" presStyleCnt="0"/>
      <dgm:spPr/>
    </dgm:pt>
    <dgm:pt modelId="{525C38C8-C042-4A71-AC1F-2A618D3428A4}" type="pres">
      <dgm:prSet presAssocID="{FEB964CE-736C-4E36-B569-1A0B3FD6BC5B}" presName="bgRect" presStyleLbl="bgShp" presStyleIdx="0" presStyleCnt="6"/>
      <dgm:spPr/>
    </dgm:pt>
    <dgm:pt modelId="{5548FDF4-E5F8-45DE-B6E9-D0076376FA5B}" type="pres">
      <dgm:prSet presAssocID="{FEB964CE-736C-4E36-B569-1A0B3FD6BC5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F9A79C6-347C-452B-8FCC-8BB33C01B74B}" type="pres">
      <dgm:prSet presAssocID="{FEB964CE-736C-4E36-B569-1A0B3FD6BC5B}" presName="spaceRect" presStyleCnt="0"/>
      <dgm:spPr/>
    </dgm:pt>
    <dgm:pt modelId="{8478979B-8B83-4A0E-98B5-562C81703EB7}" type="pres">
      <dgm:prSet presAssocID="{FEB964CE-736C-4E36-B569-1A0B3FD6BC5B}" presName="parTx" presStyleLbl="revTx" presStyleIdx="0" presStyleCnt="6">
        <dgm:presLayoutVars>
          <dgm:chMax val="0"/>
          <dgm:chPref val="0"/>
        </dgm:presLayoutVars>
      </dgm:prSet>
      <dgm:spPr/>
    </dgm:pt>
    <dgm:pt modelId="{D06B5AC3-9A82-4741-83EF-0E818B538B3A}" type="pres">
      <dgm:prSet presAssocID="{35DDF093-6238-4513-935E-349855D862F4}" presName="sibTrans" presStyleCnt="0"/>
      <dgm:spPr/>
    </dgm:pt>
    <dgm:pt modelId="{FEDBBA3B-0F55-4254-8400-CBAF6384E516}" type="pres">
      <dgm:prSet presAssocID="{A8EDF8F6-68DF-4F1E-93B9-08ED0796C662}" presName="compNode" presStyleCnt="0"/>
      <dgm:spPr/>
    </dgm:pt>
    <dgm:pt modelId="{560607DB-2BB7-4DC0-88FC-D02C1AC43B6F}" type="pres">
      <dgm:prSet presAssocID="{A8EDF8F6-68DF-4F1E-93B9-08ED0796C662}" presName="bgRect" presStyleLbl="bgShp" presStyleIdx="1" presStyleCnt="6"/>
      <dgm:spPr/>
    </dgm:pt>
    <dgm:pt modelId="{DD541BC6-17E0-4D2B-91DA-C8E5708143F5}" type="pres">
      <dgm:prSet presAssocID="{A8EDF8F6-68DF-4F1E-93B9-08ED0796C66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CD7248B3-5471-4AE1-A045-3503EBCA04EA}" type="pres">
      <dgm:prSet presAssocID="{A8EDF8F6-68DF-4F1E-93B9-08ED0796C662}" presName="spaceRect" presStyleCnt="0"/>
      <dgm:spPr/>
    </dgm:pt>
    <dgm:pt modelId="{C67164FE-97F1-4000-A594-2D56B587C694}" type="pres">
      <dgm:prSet presAssocID="{A8EDF8F6-68DF-4F1E-93B9-08ED0796C662}" presName="parTx" presStyleLbl="revTx" presStyleIdx="1" presStyleCnt="6">
        <dgm:presLayoutVars>
          <dgm:chMax val="0"/>
          <dgm:chPref val="0"/>
        </dgm:presLayoutVars>
      </dgm:prSet>
      <dgm:spPr/>
    </dgm:pt>
    <dgm:pt modelId="{CA3818DB-1FB2-4E87-973B-2DA7F7A43A79}" type="pres">
      <dgm:prSet presAssocID="{DAB23766-627D-4D12-A92B-40C7102D6CDA}" presName="sibTrans" presStyleCnt="0"/>
      <dgm:spPr/>
    </dgm:pt>
    <dgm:pt modelId="{33BBDC7B-6141-42CA-AE0D-1B47EF5049F0}" type="pres">
      <dgm:prSet presAssocID="{A17C0CDA-6B21-44F8-8D22-57E8D259BAB6}" presName="compNode" presStyleCnt="0"/>
      <dgm:spPr/>
    </dgm:pt>
    <dgm:pt modelId="{CCBC0425-9835-49C3-802C-A45AA3B34F3C}" type="pres">
      <dgm:prSet presAssocID="{A17C0CDA-6B21-44F8-8D22-57E8D259BAB6}" presName="bgRect" presStyleLbl="bgShp" presStyleIdx="2" presStyleCnt="6" custLinFactNeighborX="-891"/>
      <dgm:spPr/>
    </dgm:pt>
    <dgm:pt modelId="{16802AC0-F0EA-4BE2-8465-511365DF237C}" type="pres">
      <dgm:prSet presAssocID="{A17C0CDA-6B21-44F8-8D22-57E8D259BAB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 All Crosses with solid fill"/>
        </a:ext>
      </dgm:extLst>
    </dgm:pt>
    <dgm:pt modelId="{12ADF681-D164-4B69-B598-FD1AB98BAF58}" type="pres">
      <dgm:prSet presAssocID="{A17C0CDA-6B21-44F8-8D22-57E8D259BAB6}" presName="spaceRect" presStyleCnt="0"/>
      <dgm:spPr/>
    </dgm:pt>
    <dgm:pt modelId="{0E6B1705-F4D2-40DE-ABF6-7451B5D968B5}" type="pres">
      <dgm:prSet presAssocID="{A17C0CDA-6B21-44F8-8D22-57E8D259BAB6}" presName="parTx" presStyleLbl="revTx" presStyleIdx="2" presStyleCnt="6">
        <dgm:presLayoutVars>
          <dgm:chMax val="0"/>
          <dgm:chPref val="0"/>
        </dgm:presLayoutVars>
      </dgm:prSet>
      <dgm:spPr/>
    </dgm:pt>
    <dgm:pt modelId="{02AAD4C8-9713-46B7-96C4-A1D5058B709F}" type="pres">
      <dgm:prSet presAssocID="{6C9EDFF7-AE87-4A52-9803-AF56EBAB07FD}" presName="sibTrans" presStyleCnt="0"/>
      <dgm:spPr/>
    </dgm:pt>
    <dgm:pt modelId="{91AFF143-0895-400C-809F-082C7CA5E0D3}" type="pres">
      <dgm:prSet presAssocID="{5F1B0013-D3AF-4E74-A602-A8C6769A78CC}" presName="compNode" presStyleCnt="0"/>
      <dgm:spPr/>
    </dgm:pt>
    <dgm:pt modelId="{C7E37E3E-50C6-4220-BE42-FFF555CA3686}" type="pres">
      <dgm:prSet presAssocID="{5F1B0013-D3AF-4E74-A602-A8C6769A78CC}" presName="bgRect" presStyleLbl="bgShp" presStyleIdx="3" presStyleCnt="6"/>
      <dgm:spPr/>
    </dgm:pt>
    <dgm:pt modelId="{5A8C376F-B2E7-4E2A-B079-98288981CBD8}" type="pres">
      <dgm:prSet presAssocID="{5F1B0013-D3AF-4E74-A602-A8C6769A78C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 female with solid fill"/>
        </a:ext>
      </dgm:extLst>
    </dgm:pt>
    <dgm:pt modelId="{7E924B5A-0EA3-479A-95BB-056E694F236B}" type="pres">
      <dgm:prSet presAssocID="{5F1B0013-D3AF-4E74-A602-A8C6769A78CC}" presName="spaceRect" presStyleCnt="0"/>
      <dgm:spPr/>
    </dgm:pt>
    <dgm:pt modelId="{654E1B09-AF7D-458C-A3D9-8C7509986949}" type="pres">
      <dgm:prSet presAssocID="{5F1B0013-D3AF-4E74-A602-A8C6769A78CC}" presName="parTx" presStyleLbl="revTx" presStyleIdx="3" presStyleCnt="6">
        <dgm:presLayoutVars>
          <dgm:chMax val="0"/>
          <dgm:chPref val="0"/>
        </dgm:presLayoutVars>
      </dgm:prSet>
      <dgm:spPr/>
    </dgm:pt>
    <dgm:pt modelId="{55BD6DFC-ECC6-4D32-BACC-76415DD34839}" type="pres">
      <dgm:prSet presAssocID="{EE908966-AD70-4D28-B9FC-D2E5874F9E88}" presName="sibTrans" presStyleCnt="0"/>
      <dgm:spPr/>
    </dgm:pt>
    <dgm:pt modelId="{FF78CD3F-5682-4A3F-A636-B1FA83E2BAD9}" type="pres">
      <dgm:prSet presAssocID="{72B38132-7FF6-41B2-8675-5B558914545D}" presName="compNode" presStyleCnt="0"/>
      <dgm:spPr/>
    </dgm:pt>
    <dgm:pt modelId="{C091D0EB-E14D-4972-93CF-060396E13D68}" type="pres">
      <dgm:prSet presAssocID="{72B38132-7FF6-41B2-8675-5B558914545D}" presName="bgRect" presStyleLbl="bgShp" presStyleIdx="4" presStyleCnt="6"/>
      <dgm:spPr/>
    </dgm:pt>
    <dgm:pt modelId="{BFFB464E-C50D-4355-ADA2-258A3FA5266B}" type="pres">
      <dgm:prSet presAssocID="{72B38132-7FF6-41B2-8675-5B558914545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 with solid fill"/>
        </a:ext>
      </dgm:extLst>
    </dgm:pt>
    <dgm:pt modelId="{12497212-FCF4-4319-A280-BE2E7F49F229}" type="pres">
      <dgm:prSet presAssocID="{72B38132-7FF6-41B2-8675-5B558914545D}" presName="spaceRect" presStyleCnt="0"/>
      <dgm:spPr/>
    </dgm:pt>
    <dgm:pt modelId="{9CAA8DA5-3210-47DC-AB27-007B5982F7DF}" type="pres">
      <dgm:prSet presAssocID="{72B38132-7FF6-41B2-8675-5B558914545D}" presName="parTx" presStyleLbl="revTx" presStyleIdx="4" presStyleCnt="6">
        <dgm:presLayoutVars>
          <dgm:chMax val="0"/>
          <dgm:chPref val="0"/>
        </dgm:presLayoutVars>
      </dgm:prSet>
      <dgm:spPr/>
    </dgm:pt>
    <dgm:pt modelId="{09B0B78C-250D-4FCD-8197-409B31FE1DF1}" type="pres">
      <dgm:prSet presAssocID="{84C34712-6A99-4B49-A1CF-F9F0D1AA5C31}" presName="sibTrans" presStyleCnt="0"/>
      <dgm:spPr/>
    </dgm:pt>
    <dgm:pt modelId="{496D69A7-476B-4C47-BDEC-0FCDA32F31C0}" type="pres">
      <dgm:prSet presAssocID="{1E68BBC7-99CC-4725-91C1-E7238386616F}" presName="compNode" presStyleCnt="0"/>
      <dgm:spPr/>
    </dgm:pt>
    <dgm:pt modelId="{B5068DAD-74BE-4128-B85D-93E76AF35617}" type="pres">
      <dgm:prSet presAssocID="{1E68BBC7-99CC-4725-91C1-E7238386616F}" presName="bgRect" presStyleLbl="bgShp" presStyleIdx="5" presStyleCnt="6"/>
      <dgm:spPr/>
    </dgm:pt>
    <dgm:pt modelId="{599EDE8F-7922-4F58-B553-BEB356EA6587}" type="pres">
      <dgm:prSet presAssocID="{1E68BBC7-99CC-4725-91C1-E7238386616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 with solid fill"/>
        </a:ext>
      </dgm:extLst>
    </dgm:pt>
    <dgm:pt modelId="{6E9D6E54-2303-4A06-9685-6F40B06A90A9}" type="pres">
      <dgm:prSet presAssocID="{1E68BBC7-99CC-4725-91C1-E7238386616F}" presName="spaceRect" presStyleCnt="0"/>
      <dgm:spPr/>
    </dgm:pt>
    <dgm:pt modelId="{A9D346C8-5683-4155-AF02-758426DAAF51}" type="pres">
      <dgm:prSet presAssocID="{1E68BBC7-99CC-4725-91C1-E7238386616F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BB0EA0A-93DE-4C59-9A73-B12E1F6822A9}" srcId="{A7DEE419-2867-4DC8-B703-75156C0E7203}" destId="{FEB964CE-736C-4E36-B569-1A0B3FD6BC5B}" srcOrd="0" destOrd="0" parTransId="{64E102FC-83F0-44EC-9D41-600DCE8C4B80}" sibTransId="{35DDF093-6238-4513-935E-349855D862F4}"/>
    <dgm:cxn modelId="{7A61F30D-585F-4609-AD5C-6F83D0053593}" srcId="{A7DEE419-2867-4DC8-B703-75156C0E7203}" destId="{A17C0CDA-6B21-44F8-8D22-57E8D259BAB6}" srcOrd="2" destOrd="0" parTransId="{22DA88F0-59D6-4DEA-88B3-12A96609FEA2}" sibTransId="{6C9EDFF7-AE87-4A52-9803-AF56EBAB07FD}"/>
    <dgm:cxn modelId="{F6AC5D16-46BA-4D55-82A0-AE5221CF7744}" srcId="{A7DEE419-2867-4DC8-B703-75156C0E7203}" destId="{72B38132-7FF6-41B2-8675-5B558914545D}" srcOrd="4" destOrd="0" parTransId="{2CFBBB73-8C1A-40B4-9EFC-B5AC79680981}" sibTransId="{84C34712-6A99-4B49-A1CF-F9F0D1AA5C31}"/>
    <dgm:cxn modelId="{3B5DAE5C-9DDB-459E-8DE9-1A4A866CF993}" type="presOf" srcId="{FEB964CE-736C-4E36-B569-1A0B3FD6BC5B}" destId="{8478979B-8B83-4A0E-98B5-562C81703EB7}" srcOrd="0" destOrd="0" presId="urn:microsoft.com/office/officeart/2018/2/layout/IconVerticalSolidList"/>
    <dgm:cxn modelId="{5B493042-AA32-4A3D-91D0-67EBA3BA98CF}" type="presOf" srcId="{A8EDF8F6-68DF-4F1E-93B9-08ED0796C662}" destId="{C67164FE-97F1-4000-A594-2D56B587C694}" srcOrd="0" destOrd="0" presId="urn:microsoft.com/office/officeart/2018/2/layout/IconVerticalSolidList"/>
    <dgm:cxn modelId="{670BD08E-2AD6-491A-94F1-60E3F8C52837}" srcId="{A7DEE419-2867-4DC8-B703-75156C0E7203}" destId="{5F1B0013-D3AF-4E74-A602-A8C6769A78CC}" srcOrd="3" destOrd="0" parTransId="{C954B57E-E4AD-4180-A978-4105819392C6}" sibTransId="{EE908966-AD70-4D28-B9FC-D2E5874F9E88}"/>
    <dgm:cxn modelId="{73B1F59C-61C5-4DE7-B272-EA4EFD646CC8}" type="presOf" srcId="{1E68BBC7-99CC-4725-91C1-E7238386616F}" destId="{A9D346C8-5683-4155-AF02-758426DAAF51}" srcOrd="0" destOrd="0" presId="urn:microsoft.com/office/officeart/2018/2/layout/IconVerticalSolidList"/>
    <dgm:cxn modelId="{4ED8389D-A8B5-4F57-8B9D-B98C9F68D085}" srcId="{A7DEE419-2867-4DC8-B703-75156C0E7203}" destId="{A8EDF8F6-68DF-4F1E-93B9-08ED0796C662}" srcOrd="1" destOrd="0" parTransId="{8D126994-F2F2-45D9-8D5E-1F833758CD00}" sibTransId="{DAB23766-627D-4D12-A92B-40C7102D6CDA}"/>
    <dgm:cxn modelId="{1CABEFA0-4657-4F3C-AAF7-2E2EE60936DE}" type="presOf" srcId="{A7DEE419-2867-4DC8-B703-75156C0E7203}" destId="{9481A86C-5A82-4BA8-A9B3-E6A0AF5761BF}" srcOrd="0" destOrd="0" presId="urn:microsoft.com/office/officeart/2018/2/layout/IconVerticalSolidList"/>
    <dgm:cxn modelId="{7F1FC9C5-C03F-43CF-A7D3-9158E9FA0DDF}" type="presOf" srcId="{72B38132-7FF6-41B2-8675-5B558914545D}" destId="{9CAA8DA5-3210-47DC-AB27-007B5982F7DF}" srcOrd="0" destOrd="0" presId="urn:microsoft.com/office/officeart/2018/2/layout/IconVerticalSolidList"/>
    <dgm:cxn modelId="{10FD0AE9-00D8-4353-B966-8CBF63110B51}" type="presOf" srcId="{A17C0CDA-6B21-44F8-8D22-57E8D259BAB6}" destId="{0E6B1705-F4D2-40DE-ABF6-7451B5D968B5}" srcOrd="0" destOrd="0" presId="urn:microsoft.com/office/officeart/2018/2/layout/IconVerticalSolidList"/>
    <dgm:cxn modelId="{45A941F2-50D2-4815-A575-CC9C8A4A7C34}" srcId="{A7DEE419-2867-4DC8-B703-75156C0E7203}" destId="{1E68BBC7-99CC-4725-91C1-E7238386616F}" srcOrd="5" destOrd="0" parTransId="{81D3C3E4-1D8B-4988-9E69-483920920009}" sibTransId="{8D220CC0-9329-4ACF-B88C-7E32E67BA7B3}"/>
    <dgm:cxn modelId="{1FEC6DFF-C65E-40FA-8637-CD2D0408B095}" type="presOf" srcId="{5F1B0013-D3AF-4E74-A602-A8C6769A78CC}" destId="{654E1B09-AF7D-458C-A3D9-8C7509986949}" srcOrd="0" destOrd="0" presId="urn:microsoft.com/office/officeart/2018/2/layout/IconVerticalSolidList"/>
    <dgm:cxn modelId="{CA4C8CA5-DC86-471F-93BE-20F440852914}" type="presParOf" srcId="{9481A86C-5A82-4BA8-A9B3-E6A0AF5761BF}" destId="{1884C615-B26F-4AAC-8A2A-23E98D64C29C}" srcOrd="0" destOrd="0" presId="urn:microsoft.com/office/officeart/2018/2/layout/IconVerticalSolidList"/>
    <dgm:cxn modelId="{A338342F-64EA-4988-964A-CD29E0676A89}" type="presParOf" srcId="{1884C615-B26F-4AAC-8A2A-23E98D64C29C}" destId="{525C38C8-C042-4A71-AC1F-2A618D3428A4}" srcOrd="0" destOrd="0" presId="urn:microsoft.com/office/officeart/2018/2/layout/IconVerticalSolidList"/>
    <dgm:cxn modelId="{68752E10-55A7-4EDF-B0F6-4F2C34144F82}" type="presParOf" srcId="{1884C615-B26F-4AAC-8A2A-23E98D64C29C}" destId="{5548FDF4-E5F8-45DE-B6E9-D0076376FA5B}" srcOrd="1" destOrd="0" presId="urn:microsoft.com/office/officeart/2018/2/layout/IconVerticalSolidList"/>
    <dgm:cxn modelId="{186608D9-9771-4F24-8103-31B89B6BE16C}" type="presParOf" srcId="{1884C615-B26F-4AAC-8A2A-23E98D64C29C}" destId="{7F9A79C6-347C-452B-8FCC-8BB33C01B74B}" srcOrd="2" destOrd="0" presId="urn:microsoft.com/office/officeart/2018/2/layout/IconVerticalSolidList"/>
    <dgm:cxn modelId="{FB6AEA6D-0850-4A64-A9E6-546AFCCA9589}" type="presParOf" srcId="{1884C615-B26F-4AAC-8A2A-23E98D64C29C}" destId="{8478979B-8B83-4A0E-98B5-562C81703EB7}" srcOrd="3" destOrd="0" presId="urn:microsoft.com/office/officeart/2018/2/layout/IconVerticalSolidList"/>
    <dgm:cxn modelId="{830EC9DB-3B90-4B20-8928-5E7C6600817C}" type="presParOf" srcId="{9481A86C-5A82-4BA8-A9B3-E6A0AF5761BF}" destId="{D06B5AC3-9A82-4741-83EF-0E818B538B3A}" srcOrd="1" destOrd="0" presId="urn:microsoft.com/office/officeart/2018/2/layout/IconVerticalSolidList"/>
    <dgm:cxn modelId="{5A39CB9F-1850-404F-9BA0-BB73902BBED5}" type="presParOf" srcId="{9481A86C-5A82-4BA8-A9B3-E6A0AF5761BF}" destId="{FEDBBA3B-0F55-4254-8400-CBAF6384E516}" srcOrd="2" destOrd="0" presId="urn:microsoft.com/office/officeart/2018/2/layout/IconVerticalSolidList"/>
    <dgm:cxn modelId="{2CF1004A-0ECF-434E-966D-0EB0F6DFF9A4}" type="presParOf" srcId="{FEDBBA3B-0F55-4254-8400-CBAF6384E516}" destId="{560607DB-2BB7-4DC0-88FC-D02C1AC43B6F}" srcOrd="0" destOrd="0" presId="urn:microsoft.com/office/officeart/2018/2/layout/IconVerticalSolidList"/>
    <dgm:cxn modelId="{F55D233A-9C82-495B-BC43-4D414790A247}" type="presParOf" srcId="{FEDBBA3B-0F55-4254-8400-CBAF6384E516}" destId="{DD541BC6-17E0-4D2B-91DA-C8E5708143F5}" srcOrd="1" destOrd="0" presId="urn:microsoft.com/office/officeart/2018/2/layout/IconVerticalSolidList"/>
    <dgm:cxn modelId="{9FB89DCD-206B-4C34-839A-B9DBFD89141F}" type="presParOf" srcId="{FEDBBA3B-0F55-4254-8400-CBAF6384E516}" destId="{CD7248B3-5471-4AE1-A045-3503EBCA04EA}" srcOrd="2" destOrd="0" presId="urn:microsoft.com/office/officeart/2018/2/layout/IconVerticalSolidList"/>
    <dgm:cxn modelId="{E6142586-1C1F-48C1-B502-685F1AE49033}" type="presParOf" srcId="{FEDBBA3B-0F55-4254-8400-CBAF6384E516}" destId="{C67164FE-97F1-4000-A594-2D56B587C694}" srcOrd="3" destOrd="0" presId="urn:microsoft.com/office/officeart/2018/2/layout/IconVerticalSolidList"/>
    <dgm:cxn modelId="{623BC2B1-04D9-4300-9B54-8FD8C2568905}" type="presParOf" srcId="{9481A86C-5A82-4BA8-A9B3-E6A0AF5761BF}" destId="{CA3818DB-1FB2-4E87-973B-2DA7F7A43A79}" srcOrd="3" destOrd="0" presId="urn:microsoft.com/office/officeart/2018/2/layout/IconVerticalSolidList"/>
    <dgm:cxn modelId="{C59CCA9A-F8F2-476A-822C-334AA417D0A1}" type="presParOf" srcId="{9481A86C-5A82-4BA8-A9B3-E6A0AF5761BF}" destId="{33BBDC7B-6141-42CA-AE0D-1B47EF5049F0}" srcOrd="4" destOrd="0" presId="urn:microsoft.com/office/officeart/2018/2/layout/IconVerticalSolidList"/>
    <dgm:cxn modelId="{25A62F56-AE53-4FAE-9582-823095E0A07E}" type="presParOf" srcId="{33BBDC7B-6141-42CA-AE0D-1B47EF5049F0}" destId="{CCBC0425-9835-49C3-802C-A45AA3B34F3C}" srcOrd="0" destOrd="0" presId="urn:microsoft.com/office/officeart/2018/2/layout/IconVerticalSolidList"/>
    <dgm:cxn modelId="{71CDEA65-74A7-42B9-A49A-FF51959C76EA}" type="presParOf" srcId="{33BBDC7B-6141-42CA-AE0D-1B47EF5049F0}" destId="{16802AC0-F0EA-4BE2-8465-511365DF237C}" srcOrd="1" destOrd="0" presId="urn:microsoft.com/office/officeart/2018/2/layout/IconVerticalSolidList"/>
    <dgm:cxn modelId="{805AC094-14BB-4CB3-8685-24C5CC615AD6}" type="presParOf" srcId="{33BBDC7B-6141-42CA-AE0D-1B47EF5049F0}" destId="{12ADF681-D164-4B69-B598-FD1AB98BAF58}" srcOrd="2" destOrd="0" presId="urn:microsoft.com/office/officeart/2018/2/layout/IconVerticalSolidList"/>
    <dgm:cxn modelId="{24E52DBE-954A-46BB-AC0F-F9BAE0769E47}" type="presParOf" srcId="{33BBDC7B-6141-42CA-AE0D-1B47EF5049F0}" destId="{0E6B1705-F4D2-40DE-ABF6-7451B5D968B5}" srcOrd="3" destOrd="0" presId="urn:microsoft.com/office/officeart/2018/2/layout/IconVerticalSolidList"/>
    <dgm:cxn modelId="{3BF66A7F-38A3-405F-978F-7A77E4456005}" type="presParOf" srcId="{9481A86C-5A82-4BA8-A9B3-E6A0AF5761BF}" destId="{02AAD4C8-9713-46B7-96C4-A1D5058B709F}" srcOrd="5" destOrd="0" presId="urn:microsoft.com/office/officeart/2018/2/layout/IconVerticalSolidList"/>
    <dgm:cxn modelId="{D2A7FFEE-E4C5-472A-B654-0DFB6F1FFA60}" type="presParOf" srcId="{9481A86C-5A82-4BA8-A9B3-E6A0AF5761BF}" destId="{91AFF143-0895-400C-809F-082C7CA5E0D3}" srcOrd="6" destOrd="0" presId="urn:microsoft.com/office/officeart/2018/2/layout/IconVerticalSolidList"/>
    <dgm:cxn modelId="{4F428A05-76FC-4801-A9A3-C2C46206B5A8}" type="presParOf" srcId="{91AFF143-0895-400C-809F-082C7CA5E0D3}" destId="{C7E37E3E-50C6-4220-BE42-FFF555CA3686}" srcOrd="0" destOrd="0" presId="urn:microsoft.com/office/officeart/2018/2/layout/IconVerticalSolidList"/>
    <dgm:cxn modelId="{07B66868-B08F-4630-B551-4957C53665AF}" type="presParOf" srcId="{91AFF143-0895-400C-809F-082C7CA5E0D3}" destId="{5A8C376F-B2E7-4E2A-B079-98288981CBD8}" srcOrd="1" destOrd="0" presId="urn:microsoft.com/office/officeart/2018/2/layout/IconVerticalSolidList"/>
    <dgm:cxn modelId="{3567A364-0A15-4B14-A356-2C98011631A2}" type="presParOf" srcId="{91AFF143-0895-400C-809F-082C7CA5E0D3}" destId="{7E924B5A-0EA3-479A-95BB-056E694F236B}" srcOrd="2" destOrd="0" presId="urn:microsoft.com/office/officeart/2018/2/layout/IconVerticalSolidList"/>
    <dgm:cxn modelId="{46704267-D855-4D08-BBF6-6A7A46B1B875}" type="presParOf" srcId="{91AFF143-0895-400C-809F-082C7CA5E0D3}" destId="{654E1B09-AF7D-458C-A3D9-8C7509986949}" srcOrd="3" destOrd="0" presId="urn:microsoft.com/office/officeart/2018/2/layout/IconVerticalSolidList"/>
    <dgm:cxn modelId="{D3F972BF-B68D-47D7-8F8D-C3709332A883}" type="presParOf" srcId="{9481A86C-5A82-4BA8-A9B3-E6A0AF5761BF}" destId="{55BD6DFC-ECC6-4D32-BACC-76415DD34839}" srcOrd="7" destOrd="0" presId="urn:microsoft.com/office/officeart/2018/2/layout/IconVerticalSolidList"/>
    <dgm:cxn modelId="{6C541A5F-F974-4293-8914-D618E69C86A6}" type="presParOf" srcId="{9481A86C-5A82-4BA8-A9B3-E6A0AF5761BF}" destId="{FF78CD3F-5682-4A3F-A636-B1FA83E2BAD9}" srcOrd="8" destOrd="0" presId="urn:microsoft.com/office/officeart/2018/2/layout/IconVerticalSolidList"/>
    <dgm:cxn modelId="{C9FED61D-CC7B-492C-8EFC-BBBFFBBFBBF2}" type="presParOf" srcId="{FF78CD3F-5682-4A3F-A636-B1FA83E2BAD9}" destId="{C091D0EB-E14D-4972-93CF-060396E13D68}" srcOrd="0" destOrd="0" presId="urn:microsoft.com/office/officeart/2018/2/layout/IconVerticalSolidList"/>
    <dgm:cxn modelId="{8255BBF6-1C7F-4739-B99A-6EFB5456B5C7}" type="presParOf" srcId="{FF78CD3F-5682-4A3F-A636-B1FA83E2BAD9}" destId="{BFFB464E-C50D-4355-ADA2-258A3FA5266B}" srcOrd="1" destOrd="0" presId="urn:microsoft.com/office/officeart/2018/2/layout/IconVerticalSolidList"/>
    <dgm:cxn modelId="{C1709311-4D80-4F19-A81C-240DF163F129}" type="presParOf" srcId="{FF78CD3F-5682-4A3F-A636-B1FA83E2BAD9}" destId="{12497212-FCF4-4319-A280-BE2E7F49F229}" srcOrd="2" destOrd="0" presId="urn:microsoft.com/office/officeart/2018/2/layout/IconVerticalSolidList"/>
    <dgm:cxn modelId="{6757C17F-01C0-49CF-BBB5-3D8A91B7F39F}" type="presParOf" srcId="{FF78CD3F-5682-4A3F-A636-B1FA83E2BAD9}" destId="{9CAA8DA5-3210-47DC-AB27-007B5982F7DF}" srcOrd="3" destOrd="0" presId="urn:microsoft.com/office/officeart/2018/2/layout/IconVerticalSolidList"/>
    <dgm:cxn modelId="{AAD08B71-9C0F-4B25-9037-3B003445DB4C}" type="presParOf" srcId="{9481A86C-5A82-4BA8-A9B3-E6A0AF5761BF}" destId="{09B0B78C-250D-4FCD-8197-409B31FE1DF1}" srcOrd="9" destOrd="0" presId="urn:microsoft.com/office/officeart/2018/2/layout/IconVerticalSolidList"/>
    <dgm:cxn modelId="{0FF77C2B-635B-4382-9B0B-1698C7448BD3}" type="presParOf" srcId="{9481A86C-5A82-4BA8-A9B3-E6A0AF5761BF}" destId="{496D69A7-476B-4C47-BDEC-0FCDA32F31C0}" srcOrd="10" destOrd="0" presId="urn:microsoft.com/office/officeart/2018/2/layout/IconVerticalSolidList"/>
    <dgm:cxn modelId="{6673DE45-5357-4B3D-88EB-11C388641208}" type="presParOf" srcId="{496D69A7-476B-4C47-BDEC-0FCDA32F31C0}" destId="{B5068DAD-74BE-4128-B85D-93E76AF35617}" srcOrd="0" destOrd="0" presId="urn:microsoft.com/office/officeart/2018/2/layout/IconVerticalSolidList"/>
    <dgm:cxn modelId="{338AAFA0-617B-40AC-BBA8-57C7A88D15E9}" type="presParOf" srcId="{496D69A7-476B-4C47-BDEC-0FCDA32F31C0}" destId="{599EDE8F-7922-4F58-B553-BEB356EA6587}" srcOrd="1" destOrd="0" presId="urn:microsoft.com/office/officeart/2018/2/layout/IconVerticalSolidList"/>
    <dgm:cxn modelId="{C21A8DF3-D8BE-4357-B5E9-57E706799A95}" type="presParOf" srcId="{496D69A7-476B-4C47-BDEC-0FCDA32F31C0}" destId="{6E9D6E54-2303-4A06-9685-6F40B06A90A9}" srcOrd="2" destOrd="0" presId="urn:microsoft.com/office/officeart/2018/2/layout/IconVerticalSolidList"/>
    <dgm:cxn modelId="{A5D40780-749F-4CD3-B305-85B3BC899EDE}" type="presParOf" srcId="{496D69A7-476B-4C47-BDEC-0FCDA32F31C0}" destId="{A9D346C8-5683-4155-AF02-758426DAAF5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5C38C8-C042-4A71-AC1F-2A618D3428A4}">
      <dsp:nvSpPr>
        <dsp:cNvPr id="0" name=""/>
        <dsp:cNvSpPr/>
      </dsp:nvSpPr>
      <dsp:spPr>
        <a:xfrm>
          <a:off x="0" y="1523"/>
          <a:ext cx="7012370" cy="6491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48FDF4-E5F8-45DE-B6E9-D0076376FA5B}">
      <dsp:nvSpPr>
        <dsp:cNvPr id="0" name=""/>
        <dsp:cNvSpPr/>
      </dsp:nvSpPr>
      <dsp:spPr>
        <a:xfrm>
          <a:off x="196357" y="147574"/>
          <a:ext cx="357013" cy="357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78979B-8B83-4A0E-98B5-562C81703EB7}">
      <dsp:nvSpPr>
        <dsp:cNvPr id="0" name=""/>
        <dsp:cNvSpPr/>
      </dsp:nvSpPr>
      <dsp:spPr>
        <a:xfrm>
          <a:off x="749727" y="1523"/>
          <a:ext cx="6262642" cy="649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98" tIns="68698" rIns="68698" bIns="686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Existing System</a:t>
          </a:r>
        </a:p>
      </dsp:txBody>
      <dsp:txXfrm>
        <a:off x="749727" y="1523"/>
        <a:ext cx="6262642" cy="649115"/>
      </dsp:txXfrm>
    </dsp:sp>
    <dsp:sp modelId="{560607DB-2BB7-4DC0-88FC-D02C1AC43B6F}">
      <dsp:nvSpPr>
        <dsp:cNvPr id="0" name=""/>
        <dsp:cNvSpPr/>
      </dsp:nvSpPr>
      <dsp:spPr>
        <a:xfrm>
          <a:off x="0" y="812917"/>
          <a:ext cx="7012370" cy="6491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41BC6-17E0-4D2B-91DA-C8E5708143F5}">
      <dsp:nvSpPr>
        <dsp:cNvPr id="0" name=""/>
        <dsp:cNvSpPr/>
      </dsp:nvSpPr>
      <dsp:spPr>
        <a:xfrm>
          <a:off x="196357" y="958968"/>
          <a:ext cx="357013" cy="3570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164FE-97F1-4000-A594-2D56B587C694}">
      <dsp:nvSpPr>
        <dsp:cNvPr id="0" name=""/>
        <dsp:cNvSpPr/>
      </dsp:nvSpPr>
      <dsp:spPr>
        <a:xfrm>
          <a:off x="749727" y="812917"/>
          <a:ext cx="6262642" cy="649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98" tIns="68698" rIns="68698" bIns="686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Proposed System</a:t>
          </a:r>
        </a:p>
      </dsp:txBody>
      <dsp:txXfrm>
        <a:off x="749727" y="812917"/>
        <a:ext cx="6262642" cy="649115"/>
      </dsp:txXfrm>
    </dsp:sp>
    <dsp:sp modelId="{CCBC0425-9835-49C3-802C-A45AA3B34F3C}">
      <dsp:nvSpPr>
        <dsp:cNvPr id="0" name=""/>
        <dsp:cNvSpPr/>
      </dsp:nvSpPr>
      <dsp:spPr>
        <a:xfrm>
          <a:off x="0" y="1624311"/>
          <a:ext cx="7012370" cy="6491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802AC0-F0EA-4BE2-8465-511365DF237C}">
      <dsp:nvSpPr>
        <dsp:cNvPr id="0" name=""/>
        <dsp:cNvSpPr/>
      </dsp:nvSpPr>
      <dsp:spPr>
        <a:xfrm>
          <a:off x="196357" y="1770361"/>
          <a:ext cx="357013" cy="3570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6B1705-F4D2-40DE-ABF6-7451B5D968B5}">
      <dsp:nvSpPr>
        <dsp:cNvPr id="0" name=""/>
        <dsp:cNvSpPr/>
      </dsp:nvSpPr>
      <dsp:spPr>
        <a:xfrm>
          <a:off x="749727" y="1624311"/>
          <a:ext cx="6262642" cy="649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98" tIns="68698" rIns="68698" bIns="686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Scope of the project</a:t>
          </a:r>
        </a:p>
      </dsp:txBody>
      <dsp:txXfrm>
        <a:off x="749727" y="1624311"/>
        <a:ext cx="6262642" cy="649115"/>
      </dsp:txXfrm>
    </dsp:sp>
    <dsp:sp modelId="{C7E37E3E-50C6-4220-BE42-FFF555CA3686}">
      <dsp:nvSpPr>
        <dsp:cNvPr id="0" name=""/>
        <dsp:cNvSpPr/>
      </dsp:nvSpPr>
      <dsp:spPr>
        <a:xfrm>
          <a:off x="0" y="2435704"/>
          <a:ext cx="7012370" cy="6491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8C376F-B2E7-4E2A-B079-98288981CBD8}">
      <dsp:nvSpPr>
        <dsp:cNvPr id="0" name=""/>
        <dsp:cNvSpPr/>
      </dsp:nvSpPr>
      <dsp:spPr>
        <a:xfrm>
          <a:off x="196357" y="2581755"/>
          <a:ext cx="357013" cy="3570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4E1B09-AF7D-458C-A3D9-8C7509986949}">
      <dsp:nvSpPr>
        <dsp:cNvPr id="0" name=""/>
        <dsp:cNvSpPr/>
      </dsp:nvSpPr>
      <dsp:spPr>
        <a:xfrm>
          <a:off x="749727" y="2435704"/>
          <a:ext cx="6262642" cy="649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98" tIns="68698" rIns="68698" bIns="686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Hardware and Software requirements</a:t>
          </a:r>
        </a:p>
      </dsp:txBody>
      <dsp:txXfrm>
        <a:off x="749727" y="2435704"/>
        <a:ext cx="6262642" cy="649115"/>
      </dsp:txXfrm>
    </dsp:sp>
    <dsp:sp modelId="{C091D0EB-E14D-4972-93CF-060396E13D68}">
      <dsp:nvSpPr>
        <dsp:cNvPr id="0" name=""/>
        <dsp:cNvSpPr/>
      </dsp:nvSpPr>
      <dsp:spPr>
        <a:xfrm>
          <a:off x="0" y="3247098"/>
          <a:ext cx="7012370" cy="6491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FB464E-C50D-4355-ADA2-258A3FA5266B}">
      <dsp:nvSpPr>
        <dsp:cNvPr id="0" name=""/>
        <dsp:cNvSpPr/>
      </dsp:nvSpPr>
      <dsp:spPr>
        <a:xfrm>
          <a:off x="196357" y="3393149"/>
          <a:ext cx="357013" cy="35701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A8DA5-3210-47DC-AB27-007B5982F7DF}">
      <dsp:nvSpPr>
        <dsp:cNvPr id="0" name=""/>
        <dsp:cNvSpPr/>
      </dsp:nvSpPr>
      <dsp:spPr>
        <a:xfrm>
          <a:off x="749727" y="3247098"/>
          <a:ext cx="6262642" cy="649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98" tIns="68698" rIns="68698" bIns="686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Conclusion</a:t>
          </a:r>
        </a:p>
      </dsp:txBody>
      <dsp:txXfrm>
        <a:off x="749727" y="3247098"/>
        <a:ext cx="6262642" cy="649115"/>
      </dsp:txXfrm>
    </dsp:sp>
    <dsp:sp modelId="{B5068DAD-74BE-4128-B85D-93E76AF35617}">
      <dsp:nvSpPr>
        <dsp:cNvPr id="0" name=""/>
        <dsp:cNvSpPr/>
      </dsp:nvSpPr>
      <dsp:spPr>
        <a:xfrm>
          <a:off x="0" y="4058492"/>
          <a:ext cx="7012370" cy="6491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EDE8F-7922-4F58-B553-BEB356EA6587}">
      <dsp:nvSpPr>
        <dsp:cNvPr id="0" name=""/>
        <dsp:cNvSpPr/>
      </dsp:nvSpPr>
      <dsp:spPr>
        <a:xfrm>
          <a:off x="196357" y="4204543"/>
          <a:ext cx="357013" cy="35701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346C8-5683-4155-AF02-758426DAAF51}">
      <dsp:nvSpPr>
        <dsp:cNvPr id="0" name=""/>
        <dsp:cNvSpPr/>
      </dsp:nvSpPr>
      <dsp:spPr>
        <a:xfrm>
          <a:off x="749727" y="4058492"/>
          <a:ext cx="6262642" cy="649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98" tIns="68698" rIns="68698" bIns="686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References</a:t>
          </a:r>
          <a:endParaRPr lang="en-IN" sz="1900" kern="1200" dirty="0"/>
        </a:p>
      </dsp:txBody>
      <dsp:txXfrm>
        <a:off x="749727" y="4058492"/>
        <a:ext cx="6262642" cy="649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24-Jun-22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24-Jun-22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24-Jun-22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24-Jun-22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24-Jun-22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24-Jun-22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24-Jun-22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24-Jun-22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24-Jun-22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24-Jun-22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rive.google.com/file/d/1lzZweqXvvf8x7rkYyXMWh1wdZWbVxKq1/view?usp=sharin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s://www.flickr.com/photos/m-i-k-e/7412078322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s://www.youtub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8D511D2-9CF1-40DE-BB88-A5A48A0E8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02" t="9091" r="14365" b="-1"/>
          <a:stretch/>
        </p:blipFill>
        <p:spPr>
          <a:xfrm>
            <a:off x="8898" y="10"/>
            <a:ext cx="12191980" cy="685799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40ADCA80-A0B1-4379-94EC-0A1A73BE1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EB4D79C-3A0E-4CB5-9A3D-BB816FD52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839C3D0-536E-4C48-A1C1-D9B718A84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2142067"/>
            <a:ext cx="3412067" cy="2971801"/>
          </a:xfrm>
        </p:spPr>
        <p:txBody>
          <a:bodyPr>
            <a:normAutofit/>
          </a:bodyPr>
          <a:lstStyle/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Qr</a:t>
            </a:r>
            <a:r>
              <a:rPr lang="en-US" dirty="0">
                <a:solidFill>
                  <a:schemeClr val="bg1"/>
                </a:solidFill>
              </a:rPr>
              <a:t> code based attendance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96896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75E4F7"/>
                </a:solidFill>
              </a:rPr>
              <a:t>By: </a:t>
            </a:r>
            <a:br>
              <a:rPr lang="en-US" dirty="0">
                <a:solidFill>
                  <a:srgbClr val="75E4F7"/>
                </a:solidFill>
              </a:rPr>
            </a:br>
            <a:r>
              <a:rPr lang="en-US" dirty="0">
                <a:solidFill>
                  <a:srgbClr val="75E4F7"/>
                </a:solidFill>
              </a:rPr>
              <a:t>Sathkeerthi y Agnihothri</a:t>
            </a:r>
            <a:br>
              <a:rPr lang="en-US" dirty="0">
                <a:solidFill>
                  <a:srgbClr val="75E4F7"/>
                </a:solidFill>
              </a:rPr>
            </a:br>
            <a:r>
              <a:rPr lang="en-US" dirty="0" err="1">
                <a:solidFill>
                  <a:srgbClr val="75E4F7"/>
                </a:solidFill>
              </a:rPr>
              <a:t>shrivathsa</a:t>
            </a:r>
            <a:r>
              <a:rPr lang="en-US" dirty="0">
                <a:solidFill>
                  <a:srgbClr val="75E4F7"/>
                </a:solidFill>
              </a:rPr>
              <a:t> </a:t>
            </a:r>
            <a:r>
              <a:rPr lang="en-US" dirty="0" err="1">
                <a:solidFill>
                  <a:srgbClr val="75E4F7"/>
                </a:solidFill>
              </a:rPr>
              <a:t>rao</a:t>
            </a:r>
            <a:r>
              <a:rPr lang="en-US" dirty="0">
                <a:solidFill>
                  <a:srgbClr val="75E4F7"/>
                </a:solidFill>
              </a:rPr>
              <a:t> </a:t>
            </a:r>
            <a:r>
              <a:rPr lang="en-US" dirty="0" err="1">
                <a:solidFill>
                  <a:srgbClr val="75E4F7"/>
                </a:solidFill>
              </a:rPr>
              <a:t>bv</a:t>
            </a:r>
            <a:r>
              <a:rPr lang="en-US" dirty="0">
                <a:solidFill>
                  <a:srgbClr val="75E4F7"/>
                </a:solidFill>
              </a:rPr>
              <a:t> </a:t>
            </a:r>
            <a:br>
              <a:rPr lang="en-US" dirty="0">
                <a:solidFill>
                  <a:srgbClr val="75E4F7"/>
                </a:solidFill>
              </a:rPr>
            </a:br>
            <a:r>
              <a:rPr lang="en-US" dirty="0">
                <a:solidFill>
                  <a:srgbClr val="75E4F7"/>
                </a:solidFill>
              </a:rPr>
              <a:t>Vamshi m </a:t>
            </a:r>
            <a:r>
              <a:rPr lang="en-US" dirty="0" err="1">
                <a:solidFill>
                  <a:srgbClr val="75E4F7"/>
                </a:solidFill>
              </a:rPr>
              <a:t>jois</a:t>
            </a:r>
            <a:endParaRPr lang="en-US" dirty="0">
              <a:solidFill>
                <a:srgbClr val="75E4F7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C3107F-2E3A-47ED-9853-B8A277793A73}"/>
              </a:ext>
            </a:extLst>
          </p:cNvPr>
          <p:cNvSpPr txBox="1"/>
          <p:nvPr/>
        </p:nvSpPr>
        <p:spPr>
          <a:xfrm>
            <a:off x="4966855" y="5757163"/>
            <a:ext cx="6355080" cy="548640"/>
          </a:xfrm>
          <a:prstGeom prst="rect">
            <a:avLst/>
          </a:prstGeom>
          <a:solidFill>
            <a:srgbClr val="1B3463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BA4B2C-8721-4C7A-AD3A-B9169B995602}"/>
              </a:ext>
            </a:extLst>
          </p:cNvPr>
          <p:cNvSpPr txBox="1"/>
          <p:nvPr/>
        </p:nvSpPr>
        <p:spPr>
          <a:xfrm>
            <a:off x="5081156" y="5846817"/>
            <a:ext cx="616989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Synopsis link: </a:t>
            </a:r>
            <a:r>
              <a:rPr lang="en-US" dirty="0">
                <a:solidFill>
                  <a:srgbClr val="75E4F7"/>
                </a:solidFill>
                <a:ea typeface="+mj-lt"/>
                <a:cs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https://drive.google.com/file/d/1lzZ....=sharing</a:t>
            </a:r>
            <a:endParaRPr lang="en-IN" dirty="0">
              <a:solidFill>
                <a:srgbClr val="75E4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2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65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26D2CD-E569-47A3-97D2-83E43EFA6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7522" b="75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74" name="Group 67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rgbClr val="0CCEE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rgbClr val="0CCEE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rgbClr val="0CCEE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n-US">
              <a:solidFill>
                <a:srgbClr val="0CCEE8"/>
              </a:solidFill>
            </a:endParaRPr>
          </a:p>
          <a:p>
            <a:endParaRPr lang="en-US">
              <a:solidFill>
                <a:srgbClr val="0CCEE8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9623E8-2560-4FA2-971F-574480C30B29}"/>
              </a:ext>
            </a:extLst>
          </p:cNvPr>
          <p:cNvSpPr txBox="1"/>
          <p:nvPr/>
        </p:nvSpPr>
        <p:spPr>
          <a:xfrm>
            <a:off x="20" y="6858000"/>
            <a:ext cx="12191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www.flickr.com/photos/m-i-k-e/7412078322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-nc/3.0/"/>
              </a:rPr>
              <a:t>CC BY-NC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729F-C71A-008A-CEC5-0100F7E09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 members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0A3AD-BBAE-7841-1F94-62B1F7D24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722255"/>
            <a:ext cx="11029615" cy="25584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/>
              <a:t>Guide -</a:t>
            </a:r>
          </a:p>
          <a:p>
            <a:pPr marL="0" indent="0">
              <a:buNone/>
            </a:pPr>
            <a:r>
              <a:rPr lang="en-US" sz="2600" dirty="0"/>
              <a:t>Poornima N,  Assistant Professor, Dept of CSE, NIE.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3600" dirty="0"/>
              <a:t>Mentor – </a:t>
            </a:r>
          </a:p>
          <a:p>
            <a:pPr marL="0" indent="0">
              <a:buNone/>
            </a:pPr>
            <a:r>
              <a:rPr lang="en-US" sz="2600" dirty="0"/>
              <a:t>Dr. </a:t>
            </a:r>
            <a:r>
              <a:rPr lang="en-US" sz="2600" dirty="0" err="1"/>
              <a:t>Jayasri</a:t>
            </a:r>
            <a:r>
              <a:rPr lang="en-US" sz="2600" dirty="0"/>
              <a:t> BS, Professor, Dept of CSE, NIE.</a:t>
            </a:r>
            <a:endParaRPr lang="en-IN" sz="2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F7AA06-2292-C521-4CB1-9A204781C3C8}"/>
              </a:ext>
            </a:extLst>
          </p:cNvPr>
          <p:cNvSpPr txBox="1"/>
          <p:nvPr/>
        </p:nvSpPr>
        <p:spPr>
          <a:xfrm>
            <a:off x="581191" y="2165107"/>
            <a:ext cx="110296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200" dirty="0"/>
              <a:t>Sathkeerthi Y Agnihothri – 4NI19CS099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200" dirty="0" err="1"/>
              <a:t>Shrivathsa</a:t>
            </a:r>
            <a:r>
              <a:rPr lang="en-US" sz="2200" dirty="0"/>
              <a:t> Rao BV – 4NI19CS104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200" dirty="0"/>
              <a:t>Vamshi M </a:t>
            </a:r>
            <a:r>
              <a:rPr lang="en-US" sz="2200" dirty="0" err="1"/>
              <a:t>Jois</a:t>
            </a:r>
            <a:r>
              <a:rPr lang="en-US" sz="2200" dirty="0"/>
              <a:t> – 4NI19CS119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71707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CE8BCA1D-ACDF-4D63-9AA0-366C4F85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13E66-07F0-436C-95D8-71E2AE9F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Overview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of the presentation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5DB82E3F-D9C4-42E7-AABF-D760C2F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145784-B126-48E6-B33B-0BEA2EBF1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AD7FED-ECA8-4F84-9067-C1B1E9610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DF12F2-5059-41AC-A8BD-D5E115CD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58CEF167-0D07-4343-8581-2DE4485635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238426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1859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525C38C8-C042-4A71-AC1F-2A618D3428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graphicEl>
                                              <a:dgm id="{525C38C8-C042-4A71-AC1F-2A618D3428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5548FDF4-E5F8-45DE-B6E9-D0076376FA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graphicEl>
                                              <a:dgm id="{5548FDF4-E5F8-45DE-B6E9-D0076376FA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8478979B-8B83-4A0E-98B5-562C81703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>
                                            <p:graphicEl>
                                              <a:dgm id="{8478979B-8B83-4A0E-98B5-562C81703E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DD541BC6-17E0-4D2B-91DA-C8E5708143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graphicEl>
                                              <a:dgm id="{DD541BC6-17E0-4D2B-91DA-C8E5708143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560607DB-2BB7-4DC0-88FC-D02C1AC43B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>
                                            <p:graphicEl>
                                              <a:dgm id="{560607DB-2BB7-4DC0-88FC-D02C1AC43B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67164FE-97F1-4000-A594-2D56B587C6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>
                                            <p:graphicEl>
                                              <a:dgm id="{C67164FE-97F1-4000-A594-2D56B587C6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CBC0425-9835-49C3-802C-A45AA3B34F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>
                                            <p:graphicEl>
                                              <a:dgm id="{CCBC0425-9835-49C3-802C-A45AA3B34F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16802AC0-F0EA-4BE2-8465-511365DF23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graphicEl>
                                              <a:dgm id="{16802AC0-F0EA-4BE2-8465-511365DF23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0E6B1705-F4D2-40DE-ABF6-7451B5D968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>
                                            <p:graphicEl>
                                              <a:dgm id="{0E6B1705-F4D2-40DE-ABF6-7451B5D968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5A8C376F-B2E7-4E2A-B079-98288981CB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>
                                            <p:graphicEl>
                                              <a:dgm id="{5A8C376F-B2E7-4E2A-B079-98288981CB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7E37E3E-50C6-4220-BE42-FFF555CA36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>
                                            <p:graphicEl>
                                              <a:dgm id="{C7E37E3E-50C6-4220-BE42-FFF555CA36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654E1B09-AF7D-458C-A3D9-8C75099869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>
                                            <p:graphicEl>
                                              <a:dgm id="{654E1B09-AF7D-458C-A3D9-8C75099869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091D0EB-E14D-4972-93CF-060396E13D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>
                                            <p:graphicEl>
                                              <a:dgm id="{C091D0EB-E14D-4972-93CF-060396E13D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BFFB464E-C50D-4355-ADA2-258A3FA526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>
                                            <p:graphicEl>
                                              <a:dgm id="{BFFB464E-C50D-4355-ADA2-258A3FA526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9CAA8DA5-3210-47DC-AB27-007B5982F7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>
                                            <p:graphicEl>
                                              <a:dgm id="{9CAA8DA5-3210-47DC-AB27-007B5982F7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599EDE8F-7922-4F58-B553-BEB356EA6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>
                                            <p:graphicEl>
                                              <a:dgm id="{599EDE8F-7922-4F58-B553-BEB356EA65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B5068DAD-74BE-4128-B85D-93E76AF356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>
                                            <p:graphicEl>
                                              <a:dgm id="{B5068DAD-74BE-4128-B85D-93E76AF356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A9D346C8-5683-4155-AF02-758426DAA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>
                                            <p:graphicEl>
                                              <a:dgm id="{A9D346C8-5683-4155-AF02-758426DAAF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9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FFDA8B7-D418-45DE-8976-038DCE516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person reaching for a paper on a table full of paper and sticky notes">
            <a:extLst>
              <a:ext uri="{FF2B5EF4-FFF2-40B4-BE49-F238E27FC236}">
                <a16:creationId xmlns:a16="http://schemas.microsoft.com/office/drawing/2014/main" id="{CE7EF5C3-53FD-49AE-AF6F-D8A292652D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11977" r="9091" b="11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4B0B5642-77FE-45F3-BA88-6E83123BD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98CC3D2-7CAE-42F0-B9E3-188E9712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51379E5-BFE2-450B-BD7A-1C0736230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03389B6-E350-4897-B6F4-C26854A4E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304BC4-9E73-40ED-988F-6F6BE8DB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372177"/>
          </a:xfrm>
        </p:spPr>
        <p:txBody>
          <a:bodyPr anchor="ctr">
            <a:normAutofit/>
          </a:bodyPr>
          <a:lstStyle/>
          <a:p>
            <a:r>
              <a:rPr lang="en-US" dirty="0"/>
              <a:t>Existing system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F02360-CA1A-4326-8021-F4B608773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30894"/>
            <a:ext cx="7216607" cy="3820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Currently, attendances are maintained through manual entry, and will be carried out in the handwritten registers, and attendance is taken mid session of a lecture.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Drawbacks of Existing System:</a:t>
            </a:r>
          </a:p>
          <a:p>
            <a:pPr marL="305435" indent="-305435"/>
            <a:r>
              <a:rPr lang="en-US" dirty="0">
                <a:solidFill>
                  <a:schemeClr val="bg1"/>
                </a:solidFill>
              </a:rPr>
              <a:t>Lots of paperwork: Existing system requires lots of paperwork. Loss of even a single register/record leads to loss of authenticity.</a:t>
            </a:r>
          </a:p>
          <a:p>
            <a:pPr marL="305435" indent="-305435"/>
            <a:r>
              <a:rPr lang="en-US" dirty="0">
                <a:solidFill>
                  <a:schemeClr val="bg1"/>
                </a:solidFill>
              </a:rPr>
              <a:t>Time consuming: Since attendance taking is the task of the lecturer, productive time is wasted in taking attendance in precise fashion, and same time could be used to teach more in a session.</a:t>
            </a:r>
          </a:p>
          <a:p>
            <a:pPr marL="305435" indent="-305435"/>
            <a:r>
              <a:rPr lang="en-US" dirty="0">
                <a:solidFill>
                  <a:schemeClr val="bg1"/>
                </a:solidFill>
              </a:rPr>
              <a:t>Time-specific bound attendance monitoring isn’t possible.</a:t>
            </a:r>
          </a:p>
        </p:txBody>
      </p:sp>
    </p:spTree>
    <p:extLst>
      <p:ext uri="{BB962C8B-B14F-4D97-AF65-F5344CB8AC3E}">
        <p14:creationId xmlns:p14="http://schemas.microsoft.com/office/powerpoint/2010/main" val="223432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2A797-3604-A26F-87F5-34E5167F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Proposed system</a:t>
            </a:r>
            <a:endParaRPr lang="en-IN" sz="5400" dirty="0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5F591-04A2-AAC3-25D5-BE2CCAB6E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572522"/>
            <a:ext cx="4855037" cy="5824610"/>
          </a:xfrm>
          <a:ln w="57150"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The proposed system uses QR-code method for authenticating Students with a unique QR-code that represents their unique id.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Every Student is provided with a card that contains the QR-code.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Features of Proposed system: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GUI mini interface is used before scanning QR Codes.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The QR code is a two-dimensional code which has black squares arranged on a white background which efficiently stores data.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A QR code can be embedded anywhere, here it is embedded on the ID card.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The QR code could be scanned by camera or QR code Scanner.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QR codes are unique, so it differs from one student to other.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After Scanning the QR code the system will generate a report that contains the names of the present, along with their class info and check-in time.</a:t>
            </a:r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24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D10092-A860-4EFB-963F-A14DA3648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esk with technical drawings, pencil and tools">
            <a:extLst>
              <a:ext uri="{FF2B5EF4-FFF2-40B4-BE49-F238E27FC236}">
                <a16:creationId xmlns:a16="http://schemas.microsoft.com/office/drawing/2014/main" id="{F5E5E31C-A021-07CB-E7BC-126872B281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41" r="9091" b="133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CE6012-879C-A452-0323-F6E55C645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372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Scope of the project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AA98F-CD18-8B29-B639-0035604C1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81192" y="2438399"/>
            <a:ext cx="7216607" cy="35644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Attendance system is a method of maintaining records of people in an institution or organization.</a:t>
            </a:r>
          </a:p>
          <a:p>
            <a:r>
              <a:rPr lang="en-US" dirty="0">
                <a:solidFill>
                  <a:schemeClr val="bg1"/>
                </a:solidFill>
              </a:rPr>
              <a:t>Thus this project is quality of life improvement in schools, colleges and universities which all need to maintain the records of students and teachers everyday.</a:t>
            </a:r>
          </a:p>
          <a:p>
            <a:r>
              <a:rPr lang="en-US" dirty="0">
                <a:solidFill>
                  <a:schemeClr val="bg1"/>
                </a:solidFill>
              </a:rPr>
              <a:t>Very much viable to use in corporate world, because there is no delegation of attendance maintenance work </a:t>
            </a:r>
            <a:r>
              <a:rPr lang="en-US">
                <a:solidFill>
                  <a:schemeClr val="bg1"/>
                </a:solidFill>
              </a:rPr>
              <a:t>to anyone </a:t>
            </a:r>
            <a:r>
              <a:rPr lang="en-US" dirty="0">
                <a:solidFill>
                  <a:schemeClr val="bg1"/>
                </a:solidFill>
              </a:rPr>
              <a:t>and calculate employee salaries.</a:t>
            </a:r>
          </a:p>
        </p:txBody>
      </p:sp>
    </p:spTree>
    <p:extLst>
      <p:ext uri="{BB962C8B-B14F-4D97-AF65-F5344CB8AC3E}">
        <p14:creationId xmlns:p14="http://schemas.microsoft.com/office/powerpoint/2010/main" val="76928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304BC4-9E73-40ED-988F-6F6BE8DB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anchor="t">
            <a:normAutofit/>
          </a:bodyPr>
          <a:lstStyle/>
          <a:p>
            <a:pPr lvl="0"/>
            <a:r>
              <a:rPr lang="en-US">
                <a:solidFill>
                  <a:schemeClr val="accent2"/>
                </a:solidFill>
              </a:rPr>
              <a:t>Hardware / software requirements</a:t>
            </a:r>
            <a:endParaRPr lang="en-IN">
              <a:solidFill>
                <a:schemeClr val="accent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F02360-CA1A-4326-8021-F4B608773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9600"/>
            <a:ext cx="11029615" cy="397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QR code scanner / laptop with webcam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Processors: Intel Atom® processor or Intel® Core™ i3 processor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Disk space: 1 GB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Operating systems: Windows 7 or later, macOS, and Linux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Python versions: 2.7.X, 3.6.X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Python modules: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MyQR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TKinter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tk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tk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-tools),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pyzbar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, CV2 (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opencv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-python)</a:t>
            </a:r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Pre-generated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QR code cards</a:t>
            </a:r>
          </a:p>
          <a:p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24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3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45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47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49">
            <a:extLst>
              <a:ext uri="{FF2B5EF4-FFF2-40B4-BE49-F238E27FC236}">
                <a16:creationId xmlns:a16="http://schemas.microsoft.com/office/drawing/2014/main" id="{A8D10092-A860-4EFB-963F-A14DA3648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3" name="Rectangle 51">
            <a:extLst>
              <a:ext uri="{FF2B5EF4-FFF2-40B4-BE49-F238E27FC236}">
                <a16:creationId xmlns:a16="http://schemas.microsoft.com/office/drawing/2014/main" id="{325A0672-A00B-4963-A6A1-170BBE229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BE3058-F19A-861D-BABD-5DA287E68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81192" y="702156"/>
            <a:ext cx="7225075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Conclusion</a:t>
            </a:r>
          </a:p>
        </p:txBody>
      </p:sp>
      <p:grpSp>
        <p:nvGrpSpPr>
          <p:cNvPr id="64" name="Group 53">
            <a:extLst>
              <a:ext uri="{FF2B5EF4-FFF2-40B4-BE49-F238E27FC236}">
                <a16:creationId xmlns:a16="http://schemas.microsoft.com/office/drawing/2014/main" id="{E8923A14-6C7A-45FB-A5F1-2D2767025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27738C0-CF5C-4616-B33E-C988DE11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84B4E1F-1F78-4844-B851-9410BA477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B4AE0E5-28A2-4386-BC9B-71ABF5238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C39E6-A5EA-67C8-C3FA-BAD9DAE53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81194" y="1896533"/>
            <a:ext cx="7225074" cy="39622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/>
              <a:t>The working model aims to improvise the existing system by a ton and improve quality of life.  </a:t>
            </a:r>
          </a:p>
          <a:p>
            <a:pPr marL="0" indent="0">
              <a:buNone/>
            </a:pPr>
            <a:r>
              <a:rPr lang="en-US" dirty="0"/>
              <a:t>This is a cost efficient, yet fully functional method of attendance automation which integrates as front interface for monitoring and recording. </a:t>
            </a:r>
          </a:p>
          <a:p>
            <a:pPr marL="0" indent="0">
              <a:buNone/>
            </a:pPr>
            <a:r>
              <a:rPr lang="en-US" dirty="0"/>
              <a:t> Accurate time-bound attendance generation in easily modifiable and effortlessly convertible Excel sheet format is highly desirable, that makes it a must have in technically forward institutions.</a:t>
            </a:r>
          </a:p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DAF5492-FA40-EEFA-CFAB-A424F7236F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297" r="30297"/>
          <a:stretch/>
        </p:blipFill>
        <p:spPr>
          <a:xfrm>
            <a:off x="8042147" y="600075"/>
            <a:ext cx="3695828" cy="579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3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8B3199-D837-41EC-8625-DE45A219F8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91" r="9091" b="14200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33A9B2-458E-46DA-AFD9-18F3B6613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372177"/>
          </a:xfrm>
        </p:spPr>
        <p:txBody>
          <a:bodyPr anchor="ctr">
            <a:normAutofit/>
          </a:bodyPr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79625-4A7E-492F-A907-18583F588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38399"/>
            <a:ext cx="7216607" cy="3564467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en-US" dirty="0">
                <a:solidFill>
                  <a:schemeClr val="bg1"/>
                </a:solidFill>
                <a:latin typeface="Tw Cen MT"/>
                <a:ea typeface="+mn-lt"/>
                <a:cs typeface="+mn-lt"/>
              </a:rPr>
              <a:t>Learning Python, Mark Lutz, </a:t>
            </a:r>
            <a:r>
              <a:rPr lang="en-US" dirty="0" err="1">
                <a:solidFill>
                  <a:schemeClr val="bg1"/>
                </a:solidFill>
                <a:latin typeface="Tw Cen MT"/>
                <a:ea typeface="+mn-lt"/>
                <a:cs typeface="+mn-lt"/>
              </a:rPr>
              <a:t>O‟Reilly</a:t>
            </a:r>
            <a:r>
              <a:rPr lang="en-US" dirty="0">
                <a:solidFill>
                  <a:schemeClr val="bg1"/>
                </a:solidFill>
                <a:latin typeface="Tw Cen MT"/>
                <a:ea typeface="+mn-lt"/>
                <a:cs typeface="+mn-lt"/>
              </a:rPr>
              <a:t> Media, 5th Ed.</a:t>
            </a:r>
            <a:br>
              <a:rPr lang="en-US" dirty="0">
                <a:solidFill>
                  <a:schemeClr val="bg1"/>
                </a:solidFill>
                <a:latin typeface="Tw Cen MT"/>
                <a:ea typeface="+mn-lt"/>
                <a:cs typeface="+mn-lt"/>
              </a:rPr>
            </a:b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w Cen MT"/>
              <a:ea typeface="+mn-lt"/>
              <a:cs typeface="+mn-lt"/>
            </a:endParaRP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fr-FR" dirty="0">
                <a:solidFill>
                  <a:schemeClr val="bg1"/>
                </a:solidFill>
                <a:latin typeface="Tw Cen MT"/>
                <a:ea typeface="+mn-lt"/>
                <a:cs typeface="+mn-lt"/>
              </a:rPr>
              <a:t>Official Python Documentation: </a:t>
            </a:r>
            <a:r>
              <a:rPr lang="fr-FR" dirty="0">
                <a:solidFill>
                  <a:srgbClr val="75E4F7"/>
                </a:solidFill>
                <a:latin typeface="Tw Cen MT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</a:t>
            </a:r>
            <a:b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w Cen MT"/>
                <a:ea typeface="+mn-lt"/>
                <a:cs typeface="+mn-lt"/>
              </a:rPr>
            </a:b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w Cen MT"/>
              <a:ea typeface="+mn-lt"/>
              <a:cs typeface="+mn-lt"/>
            </a:endParaRPr>
          </a:p>
          <a:p>
            <a:pPr marL="342900" marR="0" lvl="0" indent="-342900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w Cen MT"/>
                <a:ea typeface="+mn-lt"/>
                <a:cs typeface="+mn-lt"/>
              </a:rPr>
              <a:t>YouTube: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w Cen MT"/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75E4F7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</a:t>
            </a:r>
            <a:b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w Cen MT"/>
                <a:ea typeface="+mn-lt"/>
                <a:cs typeface="+mn-lt"/>
              </a:rPr>
            </a:br>
            <a:endParaRPr kumimoji="0" lang="en-US" b="0" i="0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w Cen MT"/>
              <a:ea typeface="+mn-lt"/>
              <a:cs typeface="+mn-lt"/>
            </a:endParaRP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en-US" dirty="0">
                <a:solidFill>
                  <a:schemeClr val="bg1"/>
                </a:solidFill>
                <a:latin typeface="Tw Cen MT"/>
                <a:ea typeface="+mn-lt"/>
                <a:cs typeface="+mn-lt"/>
              </a:rPr>
              <a:t>Full Stack Python: </a:t>
            </a:r>
            <a:r>
              <a:rPr lang="en-US" u="sng" dirty="0">
                <a:solidFill>
                  <a:srgbClr val="75E4F7"/>
                </a:solidFill>
                <a:latin typeface="Tw Cen MT"/>
                <a:ea typeface="+mn-lt"/>
                <a:cs typeface="+mn-lt"/>
              </a:rPr>
              <a:t>https://www.fullstackpython.com</a:t>
            </a:r>
            <a:br>
              <a:rPr lang="en-US" dirty="0">
                <a:solidFill>
                  <a:srgbClr val="75E4F7"/>
                </a:solidFill>
                <a:latin typeface="Tw Cen MT"/>
                <a:ea typeface="+mn-lt"/>
                <a:cs typeface="+mn-lt"/>
              </a:rPr>
            </a:br>
            <a:endParaRPr lang="en-US" dirty="0">
              <a:solidFill>
                <a:srgbClr val="75E4F7"/>
              </a:solidFill>
              <a:latin typeface="Tw Cen MT"/>
              <a:ea typeface="+mn-lt"/>
              <a:cs typeface="+mn-lt"/>
            </a:endParaRP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w Cen MT"/>
                <a:ea typeface="+mn-lt"/>
                <a:cs typeface="+mn-lt"/>
              </a:rPr>
              <a:t>Stack Overflow</a:t>
            </a:r>
            <a:r>
              <a:rPr lang="en-US" dirty="0">
                <a:solidFill>
                  <a:schemeClr val="bg1"/>
                </a:solidFill>
                <a:latin typeface="Tw Cen MT"/>
                <a:ea typeface="+mn-lt"/>
                <a:cs typeface="+mn-lt"/>
              </a:rPr>
              <a:t>: </a:t>
            </a:r>
            <a:r>
              <a:rPr lang="en-US" dirty="0">
                <a:solidFill>
                  <a:srgbClr val="75E4F7"/>
                </a:solidFill>
                <a:latin typeface="Tw Cen MT"/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</a:t>
            </a:r>
            <a:endParaRPr lang="en-IN" dirty="0">
              <a:solidFill>
                <a:srgbClr val="75E4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46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E4AED1DD310A45A3AE8D999774B158" ma:contentTypeVersion="0" ma:contentTypeDescription="Create a new document." ma:contentTypeScope="" ma:versionID="4a54b0a56d1e1a1d1f63d0ebc2c2671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1f68328b4a6d09adb54debf18a701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2C16D4-0DF5-4E34-9385-5017900D26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5B48092-4A2C-4E16-B971-9ACADFFF69E4}">
  <ds:schemaRefs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1088</TotalTime>
  <Words>638</Words>
  <Application>Microsoft Office PowerPoint</Application>
  <PresentationFormat>Widescreen</PresentationFormat>
  <Paragraphs>64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Gill Sans MT</vt:lpstr>
      <vt:lpstr>Tw Cen MT</vt:lpstr>
      <vt:lpstr>Wingdings</vt:lpstr>
      <vt:lpstr>Wingdings 2</vt:lpstr>
      <vt:lpstr>Dividend</vt:lpstr>
      <vt:lpstr> Qr code based attendance system</vt:lpstr>
      <vt:lpstr>The team members</vt:lpstr>
      <vt:lpstr>Overview  of the presentation</vt:lpstr>
      <vt:lpstr>Existing system</vt:lpstr>
      <vt:lpstr>Proposed system</vt:lpstr>
      <vt:lpstr>Scope of the project</vt:lpstr>
      <vt:lpstr>Hardware / software requirements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with c++ mini project</dc:title>
  <dc:creator>Sathkeerthi Agnihothri</dc:creator>
  <cp:lastModifiedBy>Sathkeerthi Agnihothri</cp:lastModifiedBy>
  <cp:revision>367</cp:revision>
  <dcterms:created xsi:type="dcterms:W3CDTF">2021-07-15T14:10:30Z</dcterms:created>
  <dcterms:modified xsi:type="dcterms:W3CDTF">2022-06-24T06:40:59Z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0x01010055E4AED1DD310A45A3AE8D999774B158</vt:lpwstr>
  </property>
</Properties>
</file>