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88" r:id="rId1"/>
    <p:sldMasterId id="2147484200" r:id="rId2"/>
  </p:sldMasterIdLst>
  <p:notesMasterIdLst>
    <p:notesMasterId r:id="rId22"/>
  </p:notesMasterIdLst>
  <p:sldIdLst>
    <p:sldId id="276" r:id="rId3"/>
    <p:sldId id="257" r:id="rId4"/>
    <p:sldId id="258" r:id="rId5"/>
    <p:sldId id="259" r:id="rId6"/>
    <p:sldId id="271" r:id="rId7"/>
    <p:sldId id="272" r:id="rId8"/>
    <p:sldId id="268" r:id="rId9"/>
    <p:sldId id="260" r:id="rId10"/>
    <p:sldId id="269" r:id="rId11"/>
    <p:sldId id="262" r:id="rId12"/>
    <p:sldId id="264" r:id="rId13"/>
    <p:sldId id="266" r:id="rId14"/>
    <p:sldId id="274" r:id="rId15"/>
    <p:sldId id="267" r:id="rId16"/>
    <p:sldId id="275" r:id="rId17"/>
    <p:sldId id="270" r:id="rId18"/>
    <p:sldId id="265" r:id="rId19"/>
    <p:sldId id="273"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15"/>
  </p:normalViewPr>
  <p:slideViewPr>
    <p:cSldViewPr snapToGrid="0" snapToObjects="1">
      <p:cViewPr>
        <p:scale>
          <a:sx n="100" d="100"/>
          <a:sy n="100" d="100"/>
        </p:scale>
        <p:origin x="96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vats Agrawal" userId="e5df348812f7d361" providerId="LiveId" clId="{2B6C14F9-B8D7-43B3-A9F9-F9BF1904CE9F}"/>
    <pc:docChg chg="undo redo custSel addSld delSld modSld">
      <pc:chgData name="Shrivats Agrawal" userId="e5df348812f7d361" providerId="LiveId" clId="{2B6C14F9-B8D7-43B3-A9F9-F9BF1904CE9F}" dt="2021-12-12T15:56:03.054" v="939" actId="2696"/>
      <pc:docMkLst>
        <pc:docMk/>
      </pc:docMkLst>
      <pc:sldChg chg="addSp delSp modSp del mod">
        <pc:chgData name="Shrivats Agrawal" userId="e5df348812f7d361" providerId="LiveId" clId="{2B6C14F9-B8D7-43B3-A9F9-F9BF1904CE9F}" dt="2021-12-12T15:56:03.054" v="939" actId="2696"/>
        <pc:sldMkLst>
          <pc:docMk/>
          <pc:sldMk cId="853797005" sldId="256"/>
        </pc:sldMkLst>
        <pc:spChg chg="del">
          <ac:chgData name="Shrivats Agrawal" userId="e5df348812f7d361" providerId="LiveId" clId="{2B6C14F9-B8D7-43B3-A9F9-F9BF1904CE9F}" dt="2021-12-12T15:50:53.572" v="699" actId="478"/>
          <ac:spMkLst>
            <pc:docMk/>
            <pc:sldMk cId="853797005" sldId="256"/>
            <ac:spMk id="3" creationId="{E67A9B6F-7F6D-F841-8354-D376F790BAFE}"/>
          </ac:spMkLst>
        </pc:spChg>
        <pc:spChg chg="add">
          <ac:chgData name="Shrivats Agrawal" userId="e5df348812f7d361" providerId="LiveId" clId="{2B6C14F9-B8D7-43B3-A9F9-F9BF1904CE9F}" dt="2021-12-12T15:51:42.372" v="700" actId="22"/>
          <ac:spMkLst>
            <pc:docMk/>
            <pc:sldMk cId="853797005" sldId="256"/>
            <ac:spMk id="5" creationId="{845F4FD9-6491-45CE-A576-22D12CF045C3}"/>
          </ac:spMkLst>
        </pc:spChg>
        <pc:spChg chg="add">
          <ac:chgData name="Shrivats Agrawal" userId="e5df348812f7d361" providerId="LiveId" clId="{2B6C14F9-B8D7-43B3-A9F9-F9BF1904CE9F}" dt="2021-12-12T15:51:47.791" v="701" actId="22"/>
          <ac:spMkLst>
            <pc:docMk/>
            <pc:sldMk cId="853797005" sldId="256"/>
            <ac:spMk id="7" creationId="{549279CB-29C3-46AF-9BB1-B3DFB3B23DB2}"/>
          </ac:spMkLst>
        </pc:spChg>
        <pc:spChg chg="add mod">
          <ac:chgData name="Shrivats Agrawal" userId="e5df348812f7d361" providerId="LiveId" clId="{2B6C14F9-B8D7-43B3-A9F9-F9BF1904CE9F}" dt="2021-12-12T15:51:54.796" v="703" actId="1076"/>
          <ac:spMkLst>
            <pc:docMk/>
            <pc:sldMk cId="853797005" sldId="256"/>
            <ac:spMk id="9" creationId="{A43055CA-FF30-4AAD-B74F-447CB3A57D5E}"/>
          </ac:spMkLst>
        </pc:spChg>
      </pc:sldChg>
      <pc:sldChg chg="modSp mod">
        <pc:chgData name="Shrivats Agrawal" userId="e5df348812f7d361" providerId="LiveId" clId="{2B6C14F9-B8D7-43B3-A9F9-F9BF1904CE9F}" dt="2021-12-12T15:50:35.715" v="698" actId="12385"/>
        <pc:sldMkLst>
          <pc:docMk/>
          <pc:sldMk cId="3764653813" sldId="262"/>
        </pc:sldMkLst>
        <pc:graphicFrameChg chg="mod modGraphic">
          <ac:chgData name="Shrivats Agrawal" userId="e5df348812f7d361" providerId="LiveId" clId="{2B6C14F9-B8D7-43B3-A9F9-F9BF1904CE9F}" dt="2021-12-12T15:50:35.715" v="698" actId="12385"/>
          <ac:graphicFrameMkLst>
            <pc:docMk/>
            <pc:sldMk cId="3764653813" sldId="262"/>
            <ac:graphicFrameMk id="4" creationId="{D8C6398D-E625-2646-85D4-7DBE5C0C0C4B}"/>
          </ac:graphicFrameMkLst>
        </pc:graphicFrameChg>
      </pc:sldChg>
      <pc:sldChg chg="modSp mod">
        <pc:chgData name="Shrivats Agrawal" userId="e5df348812f7d361" providerId="LiveId" clId="{2B6C14F9-B8D7-43B3-A9F9-F9BF1904CE9F}" dt="2021-12-12T15:50:30.608" v="697" actId="12385"/>
        <pc:sldMkLst>
          <pc:docMk/>
          <pc:sldMk cId="1813232008" sldId="264"/>
        </pc:sldMkLst>
        <pc:graphicFrameChg chg="modGraphic">
          <ac:chgData name="Shrivats Agrawal" userId="e5df348812f7d361" providerId="LiveId" clId="{2B6C14F9-B8D7-43B3-A9F9-F9BF1904CE9F}" dt="2021-12-12T15:50:30.608" v="697" actId="12385"/>
          <ac:graphicFrameMkLst>
            <pc:docMk/>
            <pc:sldMk cId="1813232008" sldId="264"/>
            <ac:graphicFrameMk id="4" creationId="{83885CF5-D0C5-6241-A616-87991E5376C8}"/>
          </ac:graphicFrameMkLst>
        </pc:graphicFrameChg>
      </pc:sldChg>
      <pc:sldChg chg="modSp mod">
        <pc:chgData name="Shrivats Agrawal" userId="e5df348812f7d361" providerId="LiveId" clId="{2B6C14F9-B8D7-43B3-A9F9-F9BF1904CE9F}" dt="2021-12-12T15:30:11.062" v="249" actId="20577"/>
        <pc:sldMkLst>
          <pc:docMk/>
          <pc:sldMk cId="3343210778" sldId="265"/>
        </pc:sldMkLst>
        <pc:spChg chg="mod">
          <ac:chgData name="Shrivats Agrawal" userId="e5df348812f7d361" providerId="LiveId" clId="{2B6C14F9-B8D7-43B3-A9F9-F9BF1904CE9F}" dt="2021-12-12T15:30:11.062" v="249" actId="20577"/>
          <ac:spMkLst>
            <pc:docMk/>
            <pc:sldMk cId="3343210778" sldId="265"/>
            <ac:spMk id="3" creationId="{2508D12E-F496-3840-BFFB-20E1A4C94403}"/>
          </ac:spMkLst>
        </pc:spChg>
      </pc:sldChg>
      <pc:sldChg chg="modSp mod">
        <pc:chgData name="Shrivats Agrawal" userId="e5df348812f7d361" providerId="LiveId" clId="{2B6C14F9-B8D7-43B3-A9F9-F9BF1904CE9F}" dt="2021-12-12T15:50:26.584" v="696" actId="12385"/>
        <pc:sldMkLst>
          <pc:docMk/>
          <pc:sldMk cId="4277497038" sldId="266"/>
        </pc:sldMkLst>
        <pc:graphicFrameChg chg="modGraphic">
          <ac:chgData name="Shrivats Agrawal" userId="e5df348812f7d361" providerId="LiveId" clId="{2B6C14F9-B8D7-43B3-A9F9-F9BF1904CE9F}" dt="2021-12-12T15:50:26.584" v="696" actId="12385"/>
          <ac:graphicFrameMkLst>
            <pc:docMk/>
            <pc:sldMk cId="4277497038" sldId="266"/>
            <ac:graphicFrameMk id="7" creationId="{618C9F98-9DC9-2246-9832-AC289B2CE604}"/>
          </ac:graphicFrameMkLst>
        </pc:graphicFrameChg>
      </pc:sldChg>
      <pc:sldChg chg="modSp mod">
        <pc:chgData name="Shrivats Agrawal" userId="e5df348812f7d361" providerId="LiveId" clId="{2B6C14F9-B8D7-43B3-A9F9-F9BF1904CE9F}" dt="2021-12-12T15:48:48.775" v="690" actId="313"/>
        <pc:sldMkLst>
          <pc:docMk/>
          <pc:sldMk cId="1684080500" sldId="267"/>
        </pc:sldMkLst>
        <pc:spChg chg="mod">
          <ac:chgData name="Shrivats Agrawal" userId="e5df348812f7d361" providerId="LiveId" clId="{2B6C14F9-B8D7-43B3-A9F9-F9BF1904CE9F}" dt="2021-12-12T15:48:48.775" v="690" actId="313"/>
          <ac:spMkLst>
            <pc:docMk/>
            <pc:sldMk cId="1684080500" sldId="267"/>
            <ac:spMk id="2" creationId="{8B7C842F-8E53-E442-9BE6-2757A0FD06D8}"/>
          </ac:spMkLst>
        </pc:spChg>
        <pc:graphicFrameChg chg="mod modGraphic">
          <ac:chgData name="Shrivats Agrawal" userId="e5df348812f7d361" providerId="LiveId" clId="{2B6C14F9-B8D7-43B3-A9F9-F9BF1904CE9F}" dt="2021-12-12T15:48:26.235" v="688" actId="12385"/>
          <ac:graphicFrameMkLst>
            <pc:docMk/>
            <pc:sldMk cId="1684080500" sldId="267"/>
            <ac:graphicFrameMk id="4" creationId="{DBD86A9B-262E-6B40-A008-BE08DC2377D4}"/>
          </ac:graphicFrameMkLst>
        </pc:graphicFrameChg>
      </pc:sldChg>
      <pc:sldChg chg="modSp mod">
        <pc:chgData name="Shrivats Agrawal" userId="e5df348812f7d361" providerId="LiveId" clId="{2B6C14F9-B8D7-43B3-A9F9-F9BF1904CE9F}" dt="2021-12-12T15:37:48.916" v="617" actId="20577"/>
        <pc:sldMkLst>
          <pc:docMk/>
          <pc:sldMk cId="3805460324" sldId="268"/>
        </pc:sldMkLst>
        <pc:spChg chg="mod">
          <ac:chgData name="Shrivats Agrawal" userId="e5df348812f7d361" providerId="LiveId" clId="{2B6C14F9-B8D7-43B3-A9F9-F9BF1904CE9F}" dt="2021-12-12T15:37:48.916" v="617" actId="20577"/>
          <ac:spMkLst>
            <pc:docMk/>
            <pc:sldMk cId="3805460324" sldId="268"/>
            <ac:spMk id="3" creationId="{616C6D97-515F-2547-A140-3E9A3901A606}"/>
          </ac:spMkLst>
        </pc:spChg>
      </pc:sldChg>
      <pc:sldChg chg="modSp mod">
        <pc:chgData name="Shrivats Agrawal" userId="e5df348812f7d361" providerId="LiveId" clId="{2B6C14F9-B8D7-43B3-A9F9-F9BF1904CE9F}" dt="2021-12-12T15:49:57.732" v="692" actId="12385"/>
        <pc:sldMkLst>
          <pc:docMk/>
          <pc:sldMk cId="2298100442" sldId="270"/>
        </pc:sldMkLst>
        <pc:graphicFrameChg chg="modGraphic">
          <ac:chgData name="Shrivats Agrawal" userId="e5df348812f7d361" providerId="LiveId" clId="{2B6C14F9-B8D7-43B3-A9F9-F9BF1904CE9F}" dt="2021-12-12T15:49:57.732" v="692" actId="12385"/>
          <ac:graphicFrameMkLst>
            <pc:docMk/>
            <pc:sldMk cId="2298100442" sldId="270"/>
            <ac:graphicFrameMk id="4" creationId="{E4AB7AEF-803F-B94E-AAB2-D2E684C7C10B}"/>
          </ac:graphicFrameMkLst>
        </pc:graphicFrameChg>
      </pc:sldChg>
      <pc:sldChg chg="modSp mod">
        <pc:chgData name="Shrivats Agrawal" userId="e5df348812f7d361" providerId="LiveId" clId="{2B6C14F9-B8D7-43B3-A9F9-F9BF1904CE9F}" dt="2021-12-12T15:50:18.360" v="695" actId="12385"/>
        <pc:sldMkLst>
          <pc:docMk/>
          <pc:sldMk cId="3466991620" sldId="274"/>
        </pc:sldMkLst>
        <pc:graphicFrameChg chg="modGraphic">
          <ac:chgData name="Shrivats Agrawal" userId="e5df348812f7d361" providerId="LiveId" clId="{2B6C14F9-B8D7-43B3-A9F9-F9BF1904CE9F}" dt="2021-12-12T15:50:18.360" v="695" actId="12385"/>
          <ac:graphicFrameMkLst>
            <pc:docMk/>
            <pc:sldMk cId="3466991620" sldId="274"/>
            <ac:graphicFrameMk id="4" creationId="{154EFBEC-3CBC-9A44-9441-CAF39AFA6876}"/>
          </ac:graphicFrameMkLst>
        </pc:graphicFrameChg>
      </pc:sldChg>
      <pc:sldChg chg="modSp new del mod">
        <pc:chgData name="Shrivats Agrawal" userId="e5df348812f7d361" providerId="LiveId" clId="{2B6C14F9-B8D7-43B3-A9F9-F9BF1904CE9F}" dt="2021-12-12T15:43:58.901" v="643" actId="680"/>
        <pc:sldMkLst>
          <pc:docMk/>
          <pc:sldMk cId="2182637841" sldId="275"/>
        </pc:sldMkLst>
        <pc:spChg chg="mod">
          <ac:chgData name="Shrivats Agrawal" userId="e5df348812f7d361" providerId="LiveId" clId="{2B6C14F9-B8D7-43B3-A9F9-F9BF1904CE9F}" dt="2021-12-12T15:43:57.139" v="642"/>
          <ac:spMkLst>
            <pc:docMk/>
            <pc:sldMk cId="2182637841" sldId="275"/>
            <ac:spMk id="3" creationId="{D3932CC4-3A52-4217-A978-0E476E5D04E1}"/>
          </ac:spMkLst>
        </pc:spChg>
      </pc:sldChg>
      <pc:sldChg chg="addSp delSp modSp new mod">
        <pc:chgData name="Shrivats Agrawal" userId="e5df348812f7d361" providerId="LiveId" clId="{2B6C14F9-B8D7-43B3-A9F9-F9BF1904CE9F}" dt="2021-12-12T15:48:51.322" v="691" actId="313"/>
        <pc:sldMkLst>
          <pc:docMk/>
          <pc:sldMk cId="3111352427" sldId="275"/>
        </pc:sldMkLst>
        <pc:spChg chg="mod">
          <ac:chgData name="Shrivats Agrawal" userId="e5df348812f7d361" providerId="LiveId" clId="{2B6C14F9-B8D7-43B3-A9F9-F9BF1904CE9F}" dt="2021-12-12T15:48:51.322" v="691" actId="313"/>
          <ac:spMkLst>
            <pc:docMk/>
            <pc:sldMk cId="3111352427" sldId="275"/>
            <ac:spMk id="2" creationId="{ABF2F55E-459A-45CB-BB52-FCF409E0F932}"/>
          </ac:spMkLst>
        </pc:spChg>
        <pc:spChg chg="del">
          <ac:chgData name="Shrivats Agrawal" userId="e5df348812f7d361" providerId="LiveId" clId="{2B6C14F9-B8D7-43B3-A9F9-F9BF1904CE9F}" dt="2021-12-12T15:44:53.376" v="668" actId="22"/>
          <ac:spMkLst>
            <pc:docMk/>
            <pc:sldMk cId="3111352427" sldId="275"/>
            <ac:spMk id="3" creationId="{1D07AC9E-4CC3-4639-8B04-AC6BB9DB412D}"/>
          </ac:spMkLst>
        </pc:spChg>
        <pc:spChg chg="add del mod">
          <ac:chgData name="Shrivats Agrawal" userId="e5df348812f7d361" providerId="LiveId" clId="{2B6C14F9-B8D7-43B3-A9F9-F9BF1904CE9F}" dt="2021-12-12T15:47:05.633" v="681"/>
          <ac:spMkLst>
            <pc:docMk/>
            <pc:sldMk cId="3111352427" sldId="275"/>
            <ac:spMk id="8" creationId="{478227FE-A32C-47F1-B914-AB5B300FF856}"/>
          </ac:spMkLst>
        </pc:spChg>
        <pc:graphicFrameChg chg="add del mod">
          <ac:chgData name="Shrivats Agrawal" userId="e5df348812f7d361" providerId="LiveId" clId="{2B6C14F9-B8D7-43B3-A9F9-F9BF1904CE9F}" dt="2021-12-12T15:46:39.520" v="677"/>
          <ac:graphicFrameMkLst>
            <pc:docMk/>
            <pc:sldMk cId="3111352427" sldId="275"/>
            <ac:graphicFrameMk id="6" creationId="{C6FE5E07-ACDD-4762-8642-362B79E682C4}"/>
          </ac:graphicFrameMkLst>
        </pc:graphicFrameChg>
        <pc:graphicFrameChg chg="add del mod">
          <ac:chgData name="Shrivats Agrawal" userId="e5df348812f7d361" providerId="LiveId" clId="{2B6C14F9-B8D7-43B3-A9F9-F9BF1904CE9F}" dt="2021-12-12T15:46:52.808" v="680"/>
          <ac:graphicFrameMkLst>
            <pc:docMk/>
            <pc:sldMk cId="3111352427" sldId="275"/>
            <ac:graphicFrameMk id="9" creationId="{04F86C39-B506-4194-BD0F-27D1FCAA4777}"/>
          </ac:graphicFrameMkLst>
        </pc:graphicFrameChg>
        <pc:graphicFrameChg chg="add mod modGraphic">
          <ac:chgData name="Shrivats Agrawal" userId="e5df348812f7d361" providerId="LiveId" clId="{2B6C14F9-B8D7-43B3-A9F9-F9BF1904CE9F}" dt="2021-12-12T15:48:18.045" v="687" actId="12385"/>
          <ac:graphicFrameMkLst>
            <pc:docMk/>
            <pc:sldMk cId="3111352427" sldId="275"/>
            <ac:graphicFrameMk id="10" creationId="{E765816B-83FF-4D5A-919A-52D90FB9D1AB}"/>
          </ac:graphicFrameMkLst>
        </pc:graphicFrameChg>
        <pc:picChg chg="add del mod ord">
          <ac:chgData name="Shrivats Agrawal" userId="e5df348812f7d361" providerId="LiveId" clId="{2B6C14F9-B8D7-43B3-A9F9-F9BF1904CE9F}" dt="2021-12-12T15:46:41.344" v="678" actId="478"/>
          <ac:picMkLst>
            <pc:docMk/>
            <pc:sldMk cId="3111352427" sldId="275"/>
            <ac:picMk id="5" creationId="{8E6E354D-90F0-4C64-9744-46C95090797B}"/>
          </ac:picMkLst>
        </pc:picChg>
      </pc:sldChg>
      <pc:sldChg chg="addSp modSp del mod">
        <pc:chgData name="Shrivats Agrawal" userId="e5df348812f7d361" providerId="LiveId" clId="{2B6C14F9-B8D7-43B3-A9F9-F9BF1904CE9F}" dt="2021-12-12T15:55:37.483" v="938" actId="1076"/>
        <pc:sldMkLst>
          <pc:docMk/>
          <pc:sldMk cId="0" sldId="276"/>
        </pc:sldMkLst>
        <pc:spChg chg="add mod">
          <ac:chgData name="Shrivats Agrawal" userId="e5df348812f7d361" providerId="LiveId" clId="{2B6C14F9-B8D7-43B3-A9F9-F9BF1904CE9F}" dt="2021-12-12T15:55:37.483" v="938" actId="1076"/>
          <ac:spMkLst>
            <pc:docMk/>
            <pc:sldMk cId="0" sldId="276"/>
            <ac:spMk id="2" creationId="{E3A3546B-3846-428F-8378-CA7827DE892C}"/>
          </ac:spMkLst>
        </pc:spChg>
        <pc:spChg chg="mod">
          <ac:chgData name="Shrivats Agrawal" userId="e5df348812f7d361" providerId="LiveId" clId="{2B6C14F9-B8D7-43B3-A9F9-F9BF1904CE9F}" dt="2021-12-12T15:52:40.053" v="739" actId="20577"/>
          <ac:spMkLst>
            <pc:docMk/>
            <pc:sldMk cId="0" sldId="276"/>
            <ac:spMk id="211" creationId="{00000000-0000-0000-0000-000000000000}"/>
          </ac:spMkLst>
        </pc:spChg>
        <pc:spChg chg="mod">
          <ac:chgData name="Shrivats Agrawal" userId="e5df348812f7d361" providerId="LiveId" clId="{2B6C14F9-B8D7-43B3-A9F9-F9BF1904CE9F}" dt="2021-12-12T15:54:38.703" v="916" actId="20577"/>
          <ac:spMkLst>
            <pc:docMk/>
            <pc:sldMk cId="0" sldId="276"/>
            <ac:spMk id="212" creationId="{00000000-0000-0000-0000-000000000000}"/>
          </ac:spMkLst>
        </pc:spChg>
        <pc:spChg chg="mod">
          <ac:chgData name="Shrivats Agrawal" userId="e5df348812f7d361" providerId="LiveId" clId="{2B6C14F9-B8D7-43B3-A9F9-F9BF1904CE9F}" dt="2021-12-12T15:52:54.253" v="755" actId="1076"/>
          <ac:spMkLst>
            <pc:docMk/>
            <pc:sldMk cId="0" sldId="276"/>
            <ac:spMk id="21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CDF28-C9C9-40DD-8F3D-6DB5E37AD1E5}" type="datetimeFigureOut">
              <a:rPr lang="en-IN" smtClean="0"/>
              <a:t>12-12-2021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F1070-B619-466E-A02C-5118E38B0E69}" type="slidenum">
              <a:rPr lang="en-IN" smtClean="0"/>
              <a:t>‹#›</a:t>
            </a:fld>
            <a:endParaRPr lang="en-IN"/>
          </a:p>
        </p:txBody>
      </p:sp>
    </p:spTree>
    <p:extLst>
      <p:ext uri="{BB962C8B-B14F-4D97-AF65-F5344CB8AC3E}">
        <p14:creationId xmlns:p14="http://schemas.microsoft.com/office/powerpoint/2010/main" val="3391836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160EA64-D806-43AC-9DF2-F8C432F32B4C}" type="datetimeFigureOut">
              <a:rPr lang="en-US" smtClean="0"/>
              <a:t>12/12/2021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A7A6979-0714-4377-B894-6BE4C2D6E202}"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258599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804832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419631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Divider Slide">
  <p:cSld name="1_Divider Slide">
    <p:spTree>
      <p:nvGrpSpPr>
        <p:cNvPr id="1" name="Shape 15"/>
        <p:cNvGrpSpPr/>
        <p:nvPr/>
      </p:nvGrpSpPr>
      <p:grpSpPr>
        <a:xfrm>
          <a:off x="0" y="0"/>
          <a:ext cx="0" cy="0"/>
          <a:chOff x="0" y="0"/>
          <a:chExt cx="0" cy="0"/>
        </a:xfrm>
      </p:grpSpPr>
      <p:sp>
        <p:nvSpPr>
          <p:cNvPr id="16" name="Google Shape;16;p2"/>
          <p:cNvSpPr/>
          <p:nvPr/>
        </p:nvSpPr>
        <p:spPr>
          <a:xfrm>
            <a:off x="-75260" y="7"/>
            <a:ext cx="12274933" cy="6868583"/>
          </a:xfrm>
          <a:prstGeom prst="rect">
            <a:avLst/>
          </a:prstGeom>
          <a:solidFill>
            <a:schemeClr val="accent5"/>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b="0" i="0" u="none" strike="noStrike" cap="none">
              <a:solidFill>
                <a:schemeClr val="lt1"/>
              </a:solidFill>
              <a:latin typeface="Cabin"/>
              <a:ea typeface="Cabin"/>
              <a:cs typeface="Cabin"/>
              <a:sym typeface="Cabin"/>
            </a:endParaRPr>
          </a:p>
        </p:txBody>
      </p:sp>
      <p:pic>
        <p:nvPicPr>
          <p:cNvPr id="17" name="Google Shape;17;p2" descr="2-line-whitetext-colorshield.png"/>
          <p:cNvPicPr preferRelativeResize="0"/>
          <p:nvPr/>
        </p:nvPicPr>
        <p:blipFill rotWithShape="1">
          <a:blip r:embed="rId2">
            <a:alphaModFix/>
          </a:blip>
          <a:srcRect/>
          <a:stretch/>
        </p:blipFill>
        <p:spPr>
          <a:xfrm>
            <a:off x="8780799" y="5729016"/>
            <a:ext cx="2359903" cy="866851"/>
          </a:xfrm>
          <a:prstGeom prst="rect">
            <a:avLst/>
          </a:prstGeom>
          <a:noFill/>
          <a:ln>
            <a:noFill/>
          </a:ln>
        </p:spPr>
      </p:pic>
      <p:pic>
        <p:nvPicPr>
          <p:cNvPr id="18" name="Google Shape;18;p2"/>
          <p:cNvPicPr preferRelativeResize="0"/>
          <p:nvPr/>
        </p:nvPicPr>
        <p:blipFill rotWithShape="1">
          <a:blip r:embed="rId3">
            <a:alphaModFix amt="9000"/>
          </a:blip>
          <a:srcRect/>
          <a:stretch/>
        </p:blipFill>
        <p:spPr>
          <a:xfrm>
            <a:off x="265851" y="202233"/>
            <a:ext cx="4107755" cy="4610299"/>
          </a:xfrm>
          <a:prstGeom prst="rect">
            <a:avLst/>
          </a:prstGeom>
          <a:noFill/>
          <a:ln>
            <a:noFill/>
          </a:ln>
        </p:spPr>
      </p:pic>
      <p:sp>
        <p:nvSpPr>
          <p:cNvPr id="19" name="Google Shape;19;p2"/>
          <p:cNvSpPr txBox="1">
            <a:spLocks noGrp="1"/>
          </p:cNvSpPr>
          <p:nvPr>
            <p:ph type="ctrTitle"/>
          </p:nvPr>
        </p:nvSpPr>
        <p:spPr>
          <a:xfrm>
            <a:off x="1277535" y="1431369"/>
            <a:ext cx="9862719" cy="23295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3600"/>
              <a:buFont typeface="Gill Sans"/>
              <a:buNone/>
              <a:defRPr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277535" y="4341056"/>
            <a:ext cx="9862719" cy="97536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2400"/>
              <a:buNone/>
              <a:defRPr sz="3200">
                <a:solidFill>
                  <a:schemeClr val="lt2"/>
                </a:solidFill>
              </a:defRPr>
            </a:lvl1pPr>
            <a:lvl2pPr lvl="1" algn="ctr">
              <a:spcBef>
                <a:spcPts val="640"/>
              </a:spcBef>
              <a:spcAft>
                <a:spcPts val="0"/>
              </a:spcAft>
              <a:buSzPts val="2400"/>
              <a:buNone/>
              <a:defRPr>
                <a:solidFill>
                  <a:srgbClr val="888894"/>
                </a:solidFill>
              </a:defRPr>
            </a:lvl2pPr>
            <a:lvl3pPr lvl="2" algn="ctr">
              <a:spcBef>
                <a:spcPts val="533"/>
              </a:spcBef>
              <a:spcAft>
                <a:spcPts val="0"/>
              </a:spcAft>
              <a:buSzPts val="2000"/>
              <a:buNone/>
              <a:defRPr>
                <a:solidFill>
                  <a:srgbClr val="888894"/>
                </a:solidFill>
              </a:defRPr>
            </a:lvl3pPr>
            <a:lvl4pPr lvl="3" algn="ctr">
              <a:spcBef>
                <a:spcPts val="480"/>
              </a:spcBef>
              <a:spcAft>
                <a:spcPts val="0"/>
              </a:spcAft>
              <a:buSzPts val="1800"/>
              <a:buNone/>
              <a:defRPr>
                <a:solidFill>
                  <a:srgbClr val="888894"/>
                </a:solidFill>
              </a:defRPr>
            </a:lvl4pPr>
            <a:lvl5pPr lvl="4" algn="ctr">
              <a:spcBef>
                <a:spcPts val="480"/>
              </a:spcBef>
              <a:spcAft>
                <a:spcPts val="0"/>
              </a:spcAft>
              <a:buSzPts val="1800"/>
              <a:buNone/>
              <a:defRPr>
                <a:solidFill>
                  <a:srgbClr val="888894"/>
                </a:solidFill>
              </a:defRPr>
            </a:lvl5pPr>
            <a:lvl6pPr lvl="5" algn="ctr">
              <a:spcBef>
                <a:spcPts val="533"/>
              </a:spcBef>
              <a:spcAft>
                <a:spcPts val="0"/>
              </a:spcAft>
              <a:buClr>
                <a:srgbClr val="888894"/>
              </a:buClr>
              <a:buSzPts val="2000"/>
              <a:buNone/>
              <a:defRPr>
                <a:solidFill>
                  <a:srgbClr val="888894"/>
                </a:solidFill>
              </a:defRPr>
            </a:lvl6pPr>
            <a:lvl7pPr lvl="6" algn="ctr">
              <a:spcBef>
                <a:spcPts val="533"/>
              </a:spcBef>
              <a:spcAft>
                <a:spcPts val="0"/>
              </a:spcAft>
              <a:buClr>
                <a:srgbClr val="888894"/>
              </a:buClr>
              <a:buSzPts val="2000"/>
              <a:buNone/>
              <a:defRPr>
                <a:solidFill>
                  <a:srgbClr val="888894"/>
                </a:solidFill>
              </a:defRPr>
            </a:lvl7pPr>
            <a:lvl8pPr lvl="7" algn="ctr">
              <a:spcBef>
                <a:spcPts val="533"/>
              </a:spcBef>
              <a:spcAft>
                <a:spcPts val="0"/>
              </a:spcAft>
              <a:buClr>
                <a:srgbClr val="888894"/>
              </a:buClr>
              <a:buSzPts val="2000"/>
              <a:buNone/>
              <a:defRPr>
                <a:solidFill>
                  <a:srgbClr val="888894"/>
                </a:solidFill>
              </a:defRPr>
            </a:lvl8pPr>
            <a:lvl9pPr lvl="8" algn="ctr">
              <a:spcBef>
                <a:spcPts val="533"/>
              </a:spcBef>
              <a:spcAft>
                <a:spcPts val="0"/>
              </a:spcAft>
              <a:buClr>
                <a:srgbClr val="888894"/>
              </a:buClr>
              <a:buSzPts val="2000"/>
              <a:buNone/>
              <a:defRPr>
                <a:solidFill>
                  <a:srgbClr val="888894"/>
                </a:solidFill>
              </a:defRPr>
            </a:lvl9pPr>
          </a:lstStyle>
          <a:p>
            <a:endParaRPr/>
          </a:p>
        </p:txBody>
      </p:sp>
      <p:grpSp>
        <p:nvGrpSpPr>
          <p:cNvPr id="21" name="Google Shape;21;p2"/>
          <p:cNvGrpSpPr/>
          <p:nvPr/>
        </p:nvGrpSpPr>
        <p:grpSpPr>
          <a:xfrm rot="10800000">
            <a:off x="0" y="4001457"/>
            <a:ext cx="11140701" cy="76649"/>
            <a:chOff x="685800" y="1794746"/>
            <a:chExt cx="7772400" cy="179475"/>
          </a:xfrm>
        </p:grpSpPr>
        <p:sp>
          <p:nvSpPr>
            <p:cNvPr id="22" name="Google Shape;22;p2"/>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bin"/>
                <a:ea typeface="Cabin"/>
                <a:cs typeface="Cabin"/>
                <a:sym typeface="Cabin"/>
              </a:endParaRPr>
            </a:p>
          </p:txBody>
        </p:sp>
        <p:sp>
          <p:nvSpPr>
            <p:cNvPr id="23" name="Google Shape;23;p2"/>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b="0" i="0" u="none" strike="noStrike" cap="none">
                <a:solidFill>
                  <a:schemeClr val="lt1"/>
                </a:solidFill>
                <a:latin typeface="Cabin"/>
                <a:ea typeface="Cabin"/>
                <a:cs typeface="Cabin"/>
                <a:sym typeface="Cabin"/>
              </a:endParaRPr>
            </a:p>
          </p:txBody>
        </p:sp>
        <p:sp>
          <p:nvSpPr>
            <p:cNvPr id="24" name="Google Shape;24;p2"/>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b="0" i="0" u="none" strike="noStrike" cap="none">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581439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
        <p:nvSpPr>
          <p:cNvPr id="26" name="Google Shape;26;p3"/>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b="0" i="0" u="none" strike="noStrike" cap="none">
                <a:solidFill>
                  <a:schemeClr val="accent5"/>
                </a:solidFill>
                <a:latin typeface="Gill Sans"/>
                <a:ea typeface="Gill Sans"/>
                <a:cs typeface="Gill Sans"/>
                <a:sym typeface="Gill Sans"/>
              </a:defRPr>
            </a:lvl1pPr>
            <a:lvl2pPr marL="0" lvl="1" indent="0" algn="r">
              <a:spcBef>
                <a:spcPts val="0"/>
              </a:spcBef>
              <a:buNone/>
              <a:defRPr sz="1600" b="0" i="0" u="none" strike="noStrike" cap="none">
                <a:solidFill>
                  <a:schemeClr val="accent5"/>
                </a:solidFill>
                <a:latin typeface="Gill Sans"/>
                <a:ea typeface="Gill Sans"/>
                <a:cs typeface="Gill Sans"/>
                <a:sym typeface="Gill Sans"/>
              </a:defRPr>
            </a:lvl2pPr>
            <a:lvl3pPr marL="0" lvl="2" indent="0" algn="r">
              <a:spcBef>
                <a:spcPts val="0"/>
              </a:spcBef>
              <a:buNone/>
              <a:defRPr sz="1600" b="0" i="0" u="none" strike="noStrike" cap="none">
                <a:solidFill>
                  <a:schemeClr val="accent5"/>
                </a:solidFill>
                <a:latin typeface="Gill Sans"/>
                <a:ea typeface="Gill Sans"/>
                <a:cs typeface="Gill Sans"/>
                <a:sym typeface="Gill Sans"/>
              </a:defRPr>
            </a:lvl3pPr>
            <a:lvl4pPr marL="0" lvl="3" indent="0" algn="r">
              <a:spcBef>
                <a:spcPts val="0"/>
              </a:spcBef>
              <a:buNone/>
              <a:defRPr sz="1600" b="0" i="0" u="none" strike="noStrike" cap="none">
                <a:solidFill>
                  <a:schemeClr val="accent5"/>
                </a:solidFill>
                <a:latin typeface="Gill Sans"/>
                <a:ea typeface="Gill Sans"/>
                <a:cs typeface="Gill Sans"/>
                <a:sym typeface="Gill Sans"/>
              </a:defRPr>
            </a:lvl4pPr>
            <a:lvl5pPr marL="0" lvl="4" indent="0" algn="r">
              <a:spcBef>
                <a:spcPts val="0"/>
              </a:spcBef>
              <a:buNone/>
              <a:defRPr sz="1600" b="0" i="0" u="none" strike="noStrike" cap="none">
                <a:solidFill>
                  <a:schemeClr val="accent5"/>
                </a:solidFill>
                <a:latin typeface="Gill Sans"/>
                <a:ea typeface="Gill Sans"/>
                <a:cs typeface="Gill Sans"/>
                <a:sym typeface="Gill Sans"/>
              </a:defRPr>
            </a:lvl5pPr>
            <a:lvl6pPr marL="0" lvl="5" indent="0" algn="r">
              <a:spcBef>
                <a:spcPts val="0"/>
              </a:spcBef>
              <a:buNone/>
              <a:defRPr sz="1600" b="0" i="0" u="none" strike="noStrike" cap="none">
                <a:solidFill>
                  <a:schemeClr val="accent5"/>
                </a:solidFill>
                <a:latin typeface="Gill Sans"/>
                <a:ea typeface="Gill Sans"/>
                <a:cs typeface="Gill Sans"/>
                <a:sym typeface="Gill Sans"/>
              </a:defRPr>
            </a:lvl6pPr>
            <a:lvl7pPr marL="0" lvl="6" indent="0" algn="r">
              <a:spcBef>
                <a:spcPts val="0"/>
              </a:spcBef>
              <a:buNone/>
              <a:defRPr sz="1600" b="0" i="0" u="none" strike="noStrike" cap="none">
                <a:solidFill>
                  <a:schemeClr val="accent5"/>
                </a:solidFill>
                <a:latin typeface="Gill Sans"/>
                <a:ea typeface="Gill Sans"/>
                <a:cs typeface="Gill Sans"/>
                <a:sym typeface="Gill Sans"/>
              </a:defRPr>
            </a:lvl7pPr>
            <a:lvl8pPr marL="0" lvl="7" indent="0" algn="r">
              <a:spcBef>
                <a:spcPts val="0"/>
              </a:spcBef>
              <a:buNone/>
              <a:defRPr sz="1600" b="0" i="0" u="none" strike="noStrike" cap="none">
                <a:solidFill>
                  <a:schemeClr val="accent5"/>
                </a:solidFill>
                <a:latin typeface="Gill Sans"/>
                <a:ea typeface="Gill Sans"/>
                <a:cs typeface="Gill Sans"/>
                <a:sym typeface="Gill Sans"/>
              </a:defRPr>
            </a:lvl8pPr>
            <a:lvl9pPr marL="0" lvl="8" indent="0" algn="r">
              <a:spcBef>
                <a:spcPts val="0"/>
              </a:spcBef>
              <a:buNone/>
              <a:defRPr sz="1600" b="0" i="0" u="none" strike="noStrike" cap="none">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27" name="Google Shape;27;p3"/>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8" name="Google Shape;28;p3"/>
          <p:cNvGrpSpPr/>
          <p:nvPr/>
        </p:nvGrpSpPr>
        <p:grpSpPr>
          <a:xfrm>
            <a:off x="-6771" y="945083"/>
            <a:ext cx="11589172" cy="63343"/>
            <a:chOff x="685800" y="1794746"/>
            <a:chExt cx="7772400" cy="179475"/>
          </a:xfrm>
        </p:grpSpPr>
        <p:sp>
          <p:nvSpPr>
            <p:cNvPr id="29" name="Google Shape;29;p3"/>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bin"/>
                <a:ea typeface="Cabin"/>
                <a:cs typeface="Cabin"/>
                <a:sym typeface="Cabin"/>
              </a:endParaRPr>
            </a:p>
          </p:txBody>
        </p:sp>
        <p:sp>
          <p:nvSpPr>
            <p:cNvPr id="30" name="Google Shape;30;p3"/>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b="0" i="0" u="none" strike="noStrike" cap="none">
                <a:solidFill>
                  <a:schemeClr val="lt1"/>
                </a:solidFill>
                <a:latin typeface="Cabin"/>
                <a:ea typeface="Cabin"/>
                <a:cs typeface="Cabin"/>
                <a:sym typeface="Cabin"/>
              </a:endParaRPr>
            </a:p>
          </p:txBody>
        </p:sp>
        <p:sp>
          <p:nvSpPr>
            <p:cNvPr id="31" name="Google Shape;31;p3"/>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b="0" i="0" u="none" strike="noStrike" cap="none">
                <a:solidFill>
                  <a:schemeClr val="lt1"/>
                </a:solidFill>
                <a:latin typeface="Cabin"/>
                <a:ea typeface="Cabin"/>
                <a:cs typeface="Cabin"/>
                <a:sym typeface="Cabin"/>
              </a:endParaRPr>
            </a:p>
          </p:txBody>
        </p:sp>
      </p:grpSp>
      <p:sp>
        <p:nvSpPr>
          <p:cNvPr id="32" name="Google Shape;32;p3"/>
          <p:cNvSpPr txBox="1">
            <a:spLocks noGrp="1"/>
          </p:cNvSpPr>
          <p:nvPr>
            <p:ph type="body" idx="1"/>
          </p:nvPr>
        </p:nvSpPr>
        <p:spPr>
          <a:xfrm>
            <a:off x="609600" y="1473205"/>
            <a:ext cx="10776736" cy="4652963"/>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SzPts val="2400"/>
              <a:buChar char="•"/>
              <a:defRPr sz="3200"/>
            </a:lvl1pPr>
            <a:lvl2pPr marL="1219170" lvl="1" indent="-474121" algn="l">
              <a:spcBef>
                <a:spcPts val="533"/>
              </a:spcBef>
              <a:spcAft>
                <a:spcPts val="0"/>
              </a:spcAft>
              <a:buSzPts val="2000"/>
              <a:buChar char="–"/>
              <a:defRPr sz="2667"/>
            </a:lvl2pPr>
            <a:lvl3pPr marL="1828754" lvl="2" indent="-457189" algn="l">
              <a:spcBef>
                <a:spcPts val="480"/>
              </a:spcBef>
              <a:spcAft>
                <a:spcPts val="0"/>
              </a:spcAft>
              <a:buSzPts val="1800"/>
              <a:buChar char="•"/>
              <a:defRPr sz="2400"/>
            </a:lvl3pPr>
            <a:lvl4pPr marL="2438339" lvl="3" indent="-440256" algn="l">
              <a:spcBef>
                <a:spcPts val="427"/>
              </a:spcBef>
              <a:spcAft>
                <a:spcPts val="0"/>
              </a:spcAft>
              <a:buSzPts val="1600"/>
              <a:buChar char="–"/>
              <a:defRPr sz="2133"/>
            </a:lvl4pPr>
            <a:lvl5pPr marL="3047924" lvl="4" indent="-440256" algn="l">
              <a:spcBef>
                <a:spcPts val="427"/>
              </a:spcBef>
              <a:spcAft>
                <a:spcPts val="0"/>
              </a:spcAft>
              <a:buSzPts val="1600"/>
              <a:buChar char="»"/>
              <a:defRPr sz="2133"/>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Tree>
    <p:extLst>
      <p:ext uri="{BB962C8B-B14F-4D97-AF65-F5344CB8AC3E}">
        <p14:creationId xmlns:p14="http://schemas.microsoft.com/office/powerpoint/2010/main" val="3443110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33"/>
        <p:cNvGrpSpPr/>
        <p:nvPr/>
      </p:nvGrpSpPr>
      <p:grpSpPr>
        <a:xfrm>
          <a:off x="0" y="0"/>
          <a:ext cx="0" cy="0"/>
          <a:chOff x="0" y="0"/>
          <a:chExt cx="0" cy="0"/>
        </a:xfrm>
      </p:grpSpPr>
      <p:sp>
        <p:nvSpPr>
          <p:cNvPr id="34" name="Google Shape;34;p4"/>
          <p:cNvSpPr/>
          <p:nvPr/>
        </p:nvSpPr>
        <p:spPr>
          <a:xfrm>
            <a:off x="13" y="0"/>
            <a:ext cx="12191999" cy="6858000"/>
          </a:xfrm>
          <a:prstGeom prst="rect">
            <a:avLst/>
          </a:prstGeom>
          <a:solidFill>
            <a:srgbClr val="D7DADC"/>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35" name="Google Shape;35;p4"/>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36" name="Google Shape;36;p4"/>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573952" y="1203159"/>
            <a:ext cx="10972800" cy="4921064"/>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SzPts val="1800"/>
              <a:buChar char="•"/>
              <a:defRPr/>
            </a:lvl1pPr>
            <a:lvl2pPr marL="1219170" lvl="1" indent="-457189" algn="l">
              <a:spcBef>
                <a:spcPts val="480"/>
              </a:spcBef>
              <a:spcAft>
                <a:spcPts val="0"/>
              </a:spcAft>
              <a:buSzPts val="1800"/>
              <a:buChar char="–"/>
              <a:defRPr/>
            </a:lvl2pPr>
            <a:lvl3pPr marL="1828754" lvl="2" indent="-457189" algn="l">
              <a:spcBef>
                <a:spcPts val="480"/>
              </a:spcBef>
              <a:spcAft>
                <a:spcPts val="0"/>
              </a:spcAft>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grpSp>
        <p:nvGrpSpPr>
          <p:cNvPr id="38" name="Google Shape;38;p4"/>
          <p:cNvGrpSpPr/>
          <p:nvPr/>
        </p:nvGrpSpPr>
        <p:grpSpPr>
          <a:xfrm>
            <a:off x="-6771" y="945083"/>
            <a:ext cx="11589172" cy="63343"/>
            <a:chOff x="685800" y="1794746"/>
            <a:chExt cx="7772400" cy="179475"/>
          </a:xfrm>
        </p:grpSpPr>
        <p:sp>
          <p:nvSpPr>
            <p:cNvPr id="39" name="Google Shape;39;p4"/>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40" name="Google Shape;40;p4"/>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41" name="Google Shape;41;p4"/>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pic>
        <p:nvPicPr>
          <p:cNvPr id="42" name="Google Shape;42;p4" descr="1-line-bluetext-colorshield.png"/>
          <p:cNvPicPr preferRelativeResize="0"/>
          <p:nvPr/>
        </p:nvPicPr>
        <p:blipFill rotWithShape="1">
          <a:blip r:embed="rId2">
            <a:alphaModFix/>
          </a:blip>
          <a:srcRect/>
          <a:stretch/>
        </p:blipFill>
        <p:spPr>
          <a:xfrm>
            <a:off x="609600" y="6265337"/>
            <a:ext cx="2412123" cy="463296"/>
          </a:xfrm>
          <a:prstGeom prst="rect">
            <a:avLst/>
          </a:prstGeom>
          <a:noFill/>
          <a:ln>
            <a:noFill/>
          </a:ln>
        </p:spPr>
      </p:pic>
    </p:spTree>
    <p:extLst>
      <p:ext uri="{BB962C8B-B14F-4D97-AF65-F5344CB8AC3E}">
        <p14:creationId xmlns:p14="http://schemas.microsoft.com/office/powerpoint/2010/main" val="2917893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vider Slide" type="title">
  <p:cSld name="Divider Slide">
    <p:spTree>
      <p:nvGrpSpPr>
        <p:cNvPr id="1" name="Shape 43"/>
        <p:cNvGrpSpPr/>
        <p:nvPr/>
      </p:nvGrpSpPr>
      <p:grpSpPr>
        <a:xfrm>
          <a:off x="0" y="0"/>
          <a:ext cx="0" cy="0"/>
          <a:chOff x="0" y="0"/>
          <a:chExt cx="0" cy="0"/>
        </a:xfrm>
      </p:grpSpPr>
      <p:pic>
        <p:nvPicPr>
          <p:cNvPr id="44" name="Google Shape;44;p5" descr="2-line-bluetext-colorshield.png"/>
          <p:cNvPicPr preferRelativeResize="0"/>
          <p:nvPr/>
        </p:nvPicPr>
        <p:blipFill rotWithShape="1">
          <a:blip r:embed="rId2">
            <a:alphaModFix/>
          </a:blip>
          <a:srcRect l="-1" r="-156" b="-1906"/>
          <a:stretch/>
        </p:blipFill>
        <p:spPr>
          <a:xfrm>
            <a:off x="8780799" y="5729015"/>
            <a:ext cx="2359903" cy="875951"/>
          </a:xfrm>
          <a:prstGeom prst="rect">
            <a:avLst/>
          </a:prstGeom>
          <a:noFill/>
          <a:ln>
            <a:noFill/>
          </a:ln>
        </p:spPr>
      </p:pic>
      <p:pic>
        <p:nvPicPr>
          <p:cNvPr id="45" name="Google Shape;45;p5" descr="upennwatermark.pdf"/>
          <p:cNvPicPr preferRelativeResize="0"/>
          <p:nvPr/>
        </p:nvPicPr>
        <p:blipFill rotWithShape="1">
          <a:blip r:embed="rId3">
            <a:alphaModFix amt="6000"/>
          </a:blip>
          <a:srcRect/>
          <a:stretch/>
        </p:blipFill>
        <p:spPr>
          <a:xfrm>
            <a:off x="265851" y="182013"/>
            <a:ext cx="4107755" cy="4630520"/>
          </a:xfrm>
          <a:prstGeom prst="rect">
            <a:avLst/>
          </a:prstGeom>
          <a:noFill/>
          <a:ln>
            <a:noFill/>
          </a:ln>
        </p:spPr>
      </p:pic>
      <p:sp>
        <p:nvSpPr>
          <p:cNvPr id="46" name="Google Shape;46;p5"/>
          <p:cNvSpPr txBox="1">
            <a:spLocks noGrp="1"/>
          </p:cNvSpPr>
          <p:nvPr>
            <p:ph type="ctrTitle"/>
          </p:nvPr>
        </p:nvSpPr>
        <p:spPr>
          <a:xfrm>
            <a:off x="1277535" y="1431369"/>
            <a:ext cx="9862719" cy="23295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95001A"/>
              </a:buClr>
              <a:buSzPts val="3600"/>
              <a:buFont typeface="Gill Sans"/>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subTitle" idx="1"/>
          </p:nvPr>
        </p:nvSpPr>
        <p:spPr>
          <a:xfrm>
            <a:off x="1277535" y="4341056"/>
            <a:ext cx="9862719" cy="877485"/>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2400"/>
              <a:buNone/>
              <a:defRPr sz="3200">
                <a:solidFill>
                  <a:schemeClr val="accent3"/>
                </a:solidFill>
              </a:defRPr>
            </a:lvl1pPr>
            <a:lvl2pPr lvl="1" algn="ctr">
              <a:spcBef>
                <a:spcPts val="640"/>
              </a:spcBef>
              <a:spcAft>
                <a:spcPts val="0"/>
              </a:spcAft>
              <a:buSzPts val="2400"/>
              <a:buNone/>
              <a:defRPr>
                <a:solidFill>
                  <a:srgbClr val="888894"/>
                </a:solidFill>
              </a:defRPr>
            </a:lvl2pPr>
            <a:lvl3pPr lvl="2" algn="ctr">
              <a:spcBef>
                <a:spcPts val="533"/>
              </a:spcBef>
              <a:spcAft>
                <a:spcPts val="0"/>
              </a:spcAft>
              <a:buSzPts val="2000"/>
              <a:buNone/>
              <a:defRPr>
                <a:solidFill>
                  <a:srgbClr val="888894"/>
                </a:solidFill>
              </a:defRPr>
            </a:lvl3pPr>
            <a:lvl4pPr lvl="3" algn="ctr">
              <a:spcBef>
                <a:spcPts val="480"/>
              </a:spcBef>
              <a:spcAft>
                <a:spcPts val="0"/>
              </a:spcAft>
              <a:buSzPts val="1800"/>
              <a:buNone/>
              <a:defRPr>
                <a:solidFill>
                  <a:srgbClr val="888894"/>
                </a:solidFill>
              </a:defRPr>
            </a:lvl4pPr>
            <a:lvl5pPr lvl="4" algn="ctr">
              <a:spcBef>
                <a:spcPts val="480"/>
              </a:spcBef>
              <a:spcAft>
                <a:spcPts val="0"/>
              </a:spcAft>
              <a:buSzPts val="1800"/>
              <a:buNone/>
              <a:defRPr>
                <a:solidFill>
                  <a:srgbClr val="888894"/>
                </a:solidFill>
              </a:defRPr>
            </a:lvl5pPr>
            <a:lvl6pPr lvl="5" algn="ctr">
              <a:spcBef>
                <a:spcPts val="533"/>
              </a:spcBef>
              <a:spcAft>
                <a:spcPts val="0"/>
              </a:spcAft>
              <a:buClr>
                <a:srgbClr val="888894"/>
              </a:buClr>
              <a:buSzPts val="2000"/>
              <a:buNone/>
              <a:defRPr>
                <a:solidFill>
                  <a:srgbClr val="888894"/>
                </a:solidFill>
              </a:defRPr>
            </a:lvl6pPr>
            <a:lvl7pPr lvl="6" algn="ctr">
              <a:spcBef>
                <a:spcPts val="533"/>
              </a:spcBef>
              <a:spcAft>
                <a:spcPts val="0"/>
              </a:spcAft>
              <a:buClr>
                <a:srgbClr val="888894"/>
              </a:buClr>
              <a:buSzPts val="2000"/>
              <a:buNone/>
              <a:defRPr>
                <a:solidFill>
                  <a:srgbClr val="888894"/>
                </a:solidFill>
              </a:defRPr>
            </a:lvl7pPr>
            <a:lvl8pPr lvl="7" algn="ctr">
              <a:spcBef>
                <a:spcPts val="533"/>
              </a:spcBef>
              <a:spcAft>
                <a:spcPts val="0"/>
              </a:spcAft>
              <a:buClr>
                <a:srgbClr val="888894"/>
              </a:buClr>
              <a:buSzPts val="2000"/>
              <a:buNone/>
              <a:defRPr>
                <a:solidFill>
                  <a:srgbClr val="888894"/>
                </a:solidFill>
              </a:defRPr>
            </a:lvl8pPr>
            <a:lvl9pPr lvl="8" algn="ctr">
              <a:spcBef>
                <a:spcPts val="533"/>
              </a:spcBef>
              <a:spcAft>
                <a:spcPts val="0"/>
              </a:spcAft>
              <a:buClr>
                <a:srgbClr val="888894"/>
              </a:buClr>
              <a:buSzPts val="2000"/>
              <a:buNone/>
              <a:defRPr>
                <a:solidFill>
                  <a:srgbClr val="888894"/>
                </a:solidFill>
              </a:defRPr>
            </a:lvl9pPr>
          </a:lstStyle>
          <a:p>
            <a:endParaRPr/>
          </a:p>
        </p:txBody>
      </p:sp>
      <p:grpSp>
        <p:nvGrpSpPr>
          <p:cNvPr id="48" name="Google Shape;48;p5"/>
          <p:cNvGrpSpPr/>
          <p:nvPr/>
        </p:nvGrpSpPr>
        <p:grpSpPr>
          <a:xfrm rot="10800000">
            <a:off x="0" y="4001457"/>
            <a:ext cx="11140701" cy="76649"/>
            <a:chOff x="685800" y="1794746"/>
            <a:chExt cx="7772400" cy="179475"/>
          </a:xfrm>
        </p:grpSpPr>
        <p:sp>
          <p:nvSpPr>
            <p:cNvPr id="49" name="Google Shape;49;p5"/>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50" name="Google Shape;50;p5"/>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51" name="Google Shape;51;p5"/>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
        <p:nvSpPr>
          <p:cNvPr id="52" name="Google Shape;52;p5"/>
          <p:cNvSpPr/>
          <p:nvPr/>
        </p:nvSpPr>
        <p:spPr>
          <a:xfrm>
            <a:off x="338681" y="6096000"/>
            <a:ext cx="2991556" cy="762000"/>
          </a:xfrm>
          <a:prstGeom prst="rect">
            <a:avLst/>
          </a:prstGeom>
          <a:solidFill>
            <a:srgbClr val="FFFFFF"/>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Tree>
    <p:extLst>
      <p:ext uri="{BB962C8B-B14F-4D97-AF65-F5344CB8AC3E}">
        <p14:creationId xmlns:p14="http://schemas.microsoft.com/office/powerpoint/2010/main" val="3066904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53"/>
        <p:cNvGrpSpPr/>
        <p:nvPr/>
      </p:nvGrpSpPr>
      <p:grpSpPr>
        <a:xfrm>
          <a:off x="0" y="0"/>
          <a:ext cx="0" cy="0"/>
          <a:chOff x="0" y="0"/>
          <a:chExt cx="0" cy="0"/>
        </a:xfrm>
      </p:grpSpPr>
      <p:sp>
        <p:nvSpPr>
          <p:cNvPr id="54" name="Google Shape;54;p6"/>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55" name="Google Shape;55;p6"/>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73952" y="1203159"/>
            <a:ext cx="10972800" cy="4921064"/>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SzPts val="1800"/>
              <a:buChar char="•"/>
              <a:defRPr/>
            </a:lvl1pPr>
            <a:lvl2pPr marL="1219170" lvl="1" indent="-457189" algn="l">
              <a:spcBef>
                <a:spcPts val="480"/>
              </a:spcBef>
              <a:spcAft>
                <a:spcPts val="0"/>
              </a:spcAft>
              <a:buSzPts val="1800"/>
              <a:buChar char="–"/>
              <a:defRPr/>
            </a:lvl2pPr>
            <a:lvl3pPr marL="1828754" lvl="2" indent="-457189" algn="l">
              <a:spcBef>
                <a:spcPts val="480"/>
              </a:spcBef>
              <a:spcAft>
                <a:spcPts val="0"/>
              </a:spcAft>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grpSp>
        <p:nvGrpSpPr>
          <p:cNvPr id="57" name="Google Shape;57;p6"/>
          <p:cNvGrpSpPr/>
          <p:nvPr/>
        </p:nvGrpSpPr>
        <p:grpSpPr>
          <a:xfrm>
            <a:off x="-6771" y="945083"/>
            <a:ext cx="11589172" cy="63343"/>
            <a:chOff x="685800" y="1794746"/>
            <a:chExt cx="7772400" cy="179475"/>
          </a:xfrm>
        </p:grpSpPr>
        <p:sp>
          <p:nvSpPr>
            <p:cNvPr id="58" name="Google Shape;58;p6"/>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59" name="Google Shape;59;p6"/>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60" name="Google Shape;60;p6"/>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435360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Title and Content" type="obj">
  <p:cSld name="2_Title and Content">
    <p:spTree>
      <p:nvGrpSpPr>
        <p:cNvPr id="1" name="Shape 61"/>
        <p:cNvGrpSpPr/>
        <p:nvPr/>
      </p:nvGrpSpPr>
      <p:grpSpPr>
        <a:xfrm>
          <a:off x="0" y="0"/>
          <a:ext cx="0" cy="0"/>
          <a:chOff x="0" y="0"/>
          <a:chExt cx="0" cy="0"/>
        </a:xfrm>
      </p:grpSpPr>
      <p:pic>
        <p:nvPicPr>
          <p:cNvPr id="62" name="Google Shape;62;p7" descr="upennwatermark.pdf"/>
          <p:cNvPicPr preferRelativeResize="0"/>
          <p:nvPr/>
        </p:nvPicPr>
        <p:blipFill rotWithShape="1">
          <a:blip r:embed="rId2">
            <a:alphaModFix amt="6000"/>
          </a:blip>
          <a:srcRect/>
          <a:stretch/>
        </p:blipFill>
        <p:spPr>
          <a:xfrm>
            <a:off x="265851" y="140709"/>
            <a:ext cx="4448208" cy="4994617"/>
          </a:xfrm>
          <a:prstGeom prst="rect">
            <a:avLst/>
          </a:prstGeom>
          <a:noFill/>
          <a:ln>
            <a:noFill/>
          </a:ln>
        </p:spPr>
      </p:pic>
      <p:sp>
        <p:nvSpPr>
          <p:cNvPr id="63" name="Google Shape;63;p7"/>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body" idx="1"/>
          </p:nvPr>
        </p:nvSpPr>
        <p:spPr>
          <a:xfrm>
            <a:off x="573952" y="1203159"/>
            <a:ext cx="10972800" cy="4921064"/>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SzPts val="1800"/>
              <a:buChar char="•"/>
              <a:defRPr/>
            </a:lvl1pPr>
            <a:lvl2pPr marL="1219170" lvl="1" indent="-457189" algn="l">
              <a:spcBef>
                <a:spcPts val="480"/>
              </a:spcBef>
              <a:spcAft>
                <a:spcPts val="0"/>
              </a:spcAft>
              <a:buSzPts val="1800"/>
              <a:buChar char="–"/>
              <a:defRPr/>
            </a:lvl2pPr>
            <a:lvl3pPr marL="1828754" lvl="2" indent="-457189" algn="l">
              <a:spcBef>
                <a:spcPts val="480"/>
              </a:spcBef>
              <a:spcAft>
                <a:spcPts val="0"/>
              </a:spcAft>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7"/>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grpSp>
        <p:nvGrpSpPr>
          <p:cNvPr id="66" name="Google Shape;66;p7"/>
          <p:cNvGrpSpPr/>
          <p:nvPr/>
        </p:nvGrpSpPr>
        <p:grpSpPr>
          <a:xfrm>
            <a:off x="-6771" y="945083"/>
            <a:ext cx="11589172" cy="63343"/>
            <a:chOff x="685800" y="1794746"/>
            <a:chExt cx="7772400" cy="179475"/>
          </a:xfrm>
        </p:grpSpPr>
        <p:sp>
          <p:nvSpPr>
            <p:cNvPr id="67" name="Google Shape;67;p7"/>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68" name="Google Shape;68;p7"/>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69" name="Google Shape;69;p7"/>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208453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70"/>
        <p:cNvGrpSpPr/>
        <p:nvPr/>
      </p:nvGrpSpPr>
      <p:grpSpPr>
        <a:xfrm>
          <a:off x="0" y="0"/>
          <a:ext cx="0" cy="0"/>
          <a:chOff x="0" y="0"/>
          <a:chExt cx="0" cy="0"/>
        </a:xfrm>
      </p:grpSpPr>
      <p:sp>
        <p:nvSpPr>
          <p:cNvPr id="71" name="Google Shape;71;p8"/>
          <p:cNvSpPr>
            <a:spLocks noGrp="1"/>
          </p:cNvSpPr>
          <p:nvPr>
            <p:ph type="pic" idx="2"/>
          </p:nvPr>
        </p:nvSpPr>
        <p:spPr>
          <a:xfrm>
            <a:off x="6415852" y="1422228"/>
            <a:ext cx="5166549" cy="4703937"/>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72" name="Google Shape;72;p8"/>
          <p:cNvSpPr txBox="1">
            <a:spLocks noGrp="1"/>
          </p:cNvSpPr>
          <p:nvPr>
            <p:ph type="body" idx="1"/>
          </p:nvPr>
        </p:nvSpPr>
        <p:spPr>
          <a:xfrm>
            <a:off x="609600" y="1422225"/>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SzPts val="2400"/>
              <a:buNone/>
              <a:defRPr sz="3200" b="0">
                <a:solidFill>
                  <a:schemeClr val="accent3"/>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73" name="Google Shape;73;p8"/>
          <p:cNvSpPr txBox="1">
            <a:spLocks noGrp="1"/>
          </p:cNvSpPr>
          <p:nvPr>
            <p:ph type="body" idx="3"/>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474121" algn="l">
              <a:spcBef>
                <a:spcPts val="533"/>
              </a:spcBef>
              <a:spcAft>
                <a:spcPts val="0"/>
              </a:spcAft>
              <a:buSzPts val="2000"/>
              <a:buChar char="•"/>
              <a:defRPr sz="2667"/>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74" name="Google Shape;74;p8"/>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75" name="Google Shape;75;p8"/>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6" name="Google Shape;76;p8"/>
          <p:cNvGrpSpPr/>
          <p:nvPr/>
        </p:nvGrpSpPr>
        <p:grpSpPr>
          <a:xfrm>
            <a:off x="-6771" y="945083"/>
            <a:ext cx="11589172" cy="63343"/>
            <a:chOff x="685800" y="1794746"/>
            <a:chExt cx="7772400" cy="179475"/>
          </a:xfrm>
        </p:grpSpPr>
        <p:sp>
          <p:nvSpPr>
            <p:cNvPr id="77" name="Google Shape;77;p8"/>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78" name="Google Shape;78;p8"/>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79" name="Google Shape;79;p8"/>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492719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4_Comparison">
  <p:cSld name="4_Comparison">
    <p:spTree>
      <p:nvGrpSpPr>
        <p:cNvPr id="1" name="Shape 80"/>
        <p:cNvGrpSpPr/>
        <p:nvPr/>
      </p:nvGrpSpPr>
      <p:grpSpPr>
        <a:xfrm>
          <a:off x="0" y="0"/>
          <a:ext cx="0" cy="0"/>
          <a:chOff x="0" y="0"/>
          <a:chExt cx="0" cy="0"/>
        </a:xfrm>
      </p:grpSpPr>
      <p:pic>
        <p:nvPicPr>
          <p:cNvPr id="81" name="Google Shape;81;p9" descr="upennwatermark.pdf"/>
          <p:cNvPicPr preferRelativeResize="0"/>
          <p:nvPr/>
        </p:nvPicPr>
        <p:blipFill rotWithShape="1">
          <a:blip r:embed="rId2">
            <a:alphaModFix amt="6000"/>
          </a:blip>
          <a:srcRect/>
          <a:stretch/>
        </p:blipFill>
        <p:spPr>
          <a:xfrm>
            <a:off x="265851" y="140708"/>
            <a:ext cx="4451861" cy="4998720"/>
          </a:xfrm>
          <a:prstGeom prst="rect">
            <a:avLst/>
          </a:prstGeom>
          <a:noFill/>
          <a:ln>
            <a:noFill/>
          </a:ln>
        </p:spPr>
      </p:pic>
      <p:sp>
        <p:nvSpPr>
          <p:cNvPr id="82" name="Google Shape;82;p9"/>
          <p:cNvSpPr>
            <a:spLocks noGrp="1"/>
          </p:cNvSpPr>
          <p:nvPr>
            <p:ph type="pic" idx="2"/>
          </p:nvPr>
        </p:nvSpPr>
        <p:spPr>
          <a:xfrm>
            <a:off x="6415852" y="1422228"/>
            <a:ext cx="5166549" cy="4703937"/>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83" name="Google Shape;83;p9"/>
          <p:cNvSpPr txBox="1">
            <a:spLocks noGrp="1"/>
          </p:cNvSpPr>
          <p:nvPr>
            <p:ph type="body" idx="1"/>
          </p:nvPr>
        </p:nvSpPr>
        <p:spPr>
          <a:xfrm>
            <a:off x="609600" y="1422225"/>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SzPts val="2400"/>
              <a:buNone/>
              <a:defRPr sz="3200" b="0">
                <a:solidFill>
                  <a:schemeClr val="accent3"/>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4" name="Google Shape;84;p9"/>
          <p:cNvSpPr txBox="1">
            <a:spLocks noGrp="1"/>
          </p:cNvSpPr>
          <p:nvPr>
            <p:ph type="body" idx="3"/>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474121" algn="l">
              <a:spcBef>
                <a:spcPts val="533"/>
              </a:spcBef>
              <a:spcAft>
                <a:spcPts val="0"/>
              </a:spcAft>
              <a:buSzPts val="2000"/>
              <a:buChar char="•"/>
              <a:defRPr sz="2667"/>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85" name="Google Shape;85;p9"/>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86" name="Google Shape;86;p9"/>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7" name="Google Shape;87;p9"/>
          <p:cNvGrpSpPr/>
          <p:nvPr/>
        </p:nvGrpSpPr>
        <p:grpSpPr>
          <a:xfrm>
            <a:off x="-6771" y="945083"/>
            <a:ext cx="11589172" cy="63343"/>
            <a:chOff x="685800" y="1794746"/>
            <a:chExt cx="7772400" cy="179475"/>
          </a:xfrm>
        </p:grpSpPr>
        <p:sp>
          <p:nvSpPr>
            <p:cNvPr id="88" name="Google Shape;88;p9"/>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89" name="Google Shape;89;p9"/>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90" name="Google Shape;90;p9"/>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42537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3583652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1"/>
        <p:cNvGrpSpPr/>
        <p:nvPr/>
      </p:nvGrpSpPr>
      <p:grpSpPr>
        <a:xfrm>
          <a:off x="0" y="0"/>
          <a:ext cx="0" cy="0"/>
          <a:chOff x="0" y="0"/>
          <a:chExt cx="0" cy="0"/>
        </a:xfrm>
      </p:grpSpPr>
      <p:sp>
        <p:nvSpPr>
          <p:cNvPr id="92" name="Google Shape;92;p10"/>
          <p:cNvSpPr txBox="1">
            <a:spLocks noGrp="1"/>
          </p:cNvSpPr>
          <p:nvPr>
            <p:ph type="body" idx="1"/>
          </p:nvPr>
        </p:nvSpPr>
        <p:spPr>
          <a:xfrm>
            <a:off x="609600" y="1473205"/>
            <a:ext cx="5384800" cy="4652963"/>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SzPts val="2400"/>
              <a:buChar char="•"/>
              <a:defRPr sz="3200"/>
            </a:lvl1pPr>
            <a:lvl2pPr marL="1219170" lvl="1" indent="-474121" algn="l">
              <a:spcBef>
                <a:spcPts val="533"/>
              </a:spcBef>
              <a:spcAft>
                <a:spcPts val="0"/>
              </a:spcAft>
              <a:buSzPts val="2000"/>
              <a:buChar char="–"/>
              <a:defRPr sz="2667"/>
            </a:lvl2pPr>
            <a:lvl3pPr marL="1828754" lvl="2" indent="-457189" algn="l">
              <a:spcBef>
                <a:spcPts val="480"/>
              </a:spcBef>
              <a:spcAft>
                <a:spcPts val="0"/>
              </a:spcAft>
              <a:buSzPts val="1800"/>
              <a:buChar char="•"/>
              <a:defRPr sz="2400"/>
            </a:lvl3pPr>
            <a:lvl4pPr marL="2438339" lvl="3" indent="-440256" algn="l">
              <a:spcBef>
                <a:spcPts val="427"/>
              </a:spcBef>
              <a:spcAft>
                <a:spcPts val="0"/>
              </a:spcAft>
              <a:buSzPts val="1600"/>
              <a:buChar char="–"/>
              <a:defRPr sz="2133"/>
            </a:lvl4pPr>
            <a:lvl5pPr marL="3047924" lvl="4" indent="-440256" algn="l">
              <a:spcBef>
                <a:spcPts val="427"/>
              </a:spcBef>
              <a:spcAft>
                <a:spcPts val="0"/>
              </a:spcAft>
              <a:buSzPts val="1600"/>
              <a:buChar char="»"/>
              <a:defRPr sz="2133"/>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93" name="Google Shape;93;p10"/>
          <p:cNvSpPr txBox="1">
            <a:spLocks noGrp="1"/>
          </p:cNvSpPr>
          <p:nvPr>
            <p:ph type="body" idx="2"/>
          </p:nvPr>
        </p:nvSpPr>
        <p:spPr>
          <a:xfrm>
            <a:off x="6197600" y="1473203"/>
            <a:ext cx="5384800" cy="4652961"/>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SzPts val="2400"/>
              <a:buChar char="•"/>
              <a:defRPr sz="3200"/>
            </a:lvl1pPr>
            <a:lvl2pPr marL="1219170" lvl="1" indent="-474121" algn="l">
              <a:spcBef>
                <a:spcPts val="533"/>
              </a:spcBef>
              <a:spcAft>
                <a:spcPts val="0"/>
              </a:spcAft>
              <a:buSzPts val="2000"/>
              <a:buChar char="–"/>
              <a:defRPr sz="2667"/>
            </a:lvl2pPr>
            <a:lvl3pPr marL="1828754" lvl="2" indent="-457189" algn="l">
              <a:spcBef>
                <a:spcPts val="480"/>
              </a:spcBef>
              <a:spcAft>
                <a:spcPts val="0"/>
              </a:spcAft>
              <a:buSzPts val="1800"/>
              <a:buChar char="•"/>
              <a:defRPr sz="2400"/>
            </a:lvl3pPr>
            <a:lvl4pPr marL="2438339" lvl="3" indent="-440256" algn="l">
              <a:spcBef>
                <a:spcPts val="427"/>
              </a:spcBef>
              <a:spcAft>
                <a:spcPts val="0"/>
              </a:spcAft>
              <a:buSzPts val="1600"/>
              <a:buChar char="–"/>
              <a:defRPr sz="2133"/>
            </a:lvl4pPr>
            <a:lvl5pPr marL="3047924" lvl="4" indent="-440256" algn="l">
              <a:spcBef>
                <a:spcPts val="427"/>
              </a:spcBef>
              <a:spcAft>
                <a:spcPts val="0"/>
              </a:spcAft>
              <a:buSzPts val="1600"/>
              <a:buChar char="»"/>
              <a:defRPr sz="2133"/>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94" name="Google Shape;94;p10"/>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95" name="Google Shape;95;p10"/>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96" name="Google Shape;96;p10"/>
          <p:cNvGrpSpPr/>
          <p:nvPr/>
        </p:nvGrpSpPr>
        <p:grpSpPr>
          <a:xfrm>
            <a:off x="-6771" y="945083"/>
            <a:ext cx="11589172" cy="63343"/>
            <a:chOff x="685800" y="1794746"/>
            <a:chExt cx="7772400" cy="179475"/>
          </a:xfrm>
        </p:grpSpPr>
        <p:sp>
          <p:nvSpPr>
            <p:cNvPr id="97" name="Google Shape;97;p10"/>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98" name="Google Shape;98;p10"/>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99" name="Google Shape;99;p10"/>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1782128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1"/>
          <p:cNvSpPr txBox="1">
            <a:spLocks noGrp="1"/>
          </p:cNvSpPr>
          <p:nvPr>
            <p:ph type="body" idx="1"/>
          </p:nvPr>
        </p:nvSpPr>
        <p:spPr>
          <a:xfrm>
            <a:off x="609600" y="1423989"/>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SzPts val="2400"/>
              <a:buNone/>
              <a:defRPr sz="3200" b="0">
                <a:solidFill>
                  <a:schemeClr val="accent3"/>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102" name="Google Shape;102;p11"/>
          <p:cNvSpPr txBox="1">
            <a:spLocks noGrp="1"/>
          </p:cNvSpPr>
          <p:nvPr>
            <p:ph type="body" idx="2"/>
          </p:nvPr>
        </p:nvSpPr>
        <p:spPr>
          <a:xfrm>
            <a:off x="609600" y="2061993"/>
            <a:ext cx="5386917" cy="4064176"/>
          </a:xfrm>
          <a:prstGeom prst="rect">
            <a:avLst/>
          </a:prstGeom>
          <a:noFill/>
          <a:ln>
            <a:noFill/>
          </a:ln>
        </p:spPr>
        <p:txBody>
          <a:bodyPr spcFirstLastPara="1" wrap="square" lIns="91425" tIns="45700" rIns="91425" bIns="45700" anchor="t" anchorCtr="0">
            <a:noAutofit/>
          </a:bodyPr>
          <a:lstStyle>
            <a:lvl1pPr marL="609585" lvl="0" indent="-474121" algn="l">
              <a:spcBef>
                <a:spcPts val="533"/>
              </a:spcBef>
              <a:spcAft>
                <a:spcPts val="0"/>
              </a:spcAft>
              <a:buSzPts val="2000"/>
              <a:buChar char="•"/>
              <a:defRPr sz="2667"/>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03" name="Google Shape;103;p11"/>
          <p:cNvSpPr txBox="1">
            <a:spLocks noGrp="1"/>
          </p:cNvSpPr>
          <p:nvPr>
            <p:ph type="body" idx="3"/>
          </p:nvPr>
        </p:nvSpPr>
        <p:spPr>
          <a:xfrm>
            <a:off x="6193378" y="1422225"/>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SzPts val="2400"/>
              <a:buNone/>
              <a:defRPr sz="3200" b="0">
                <a:solidFill>
                  <a:schemeClr val="accent3"/>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104" name="Google Shape;104;p11"/>
          <p:cNvSpPr txBox="1">
            <a:spLocks noGrp="1"/>
          </p:cNvSpPr>
          <p:nvPr>
            <p:ph type="body" idx="4"/>
          </p:nvPr>
        </p:nvSpPr>
        <p:spPr>
          <a:xfrm>
            <a:off x="6193378" y="2061993"/>
            <a:ext cx="5389033" cy="4064176"/>
          </a:xfrm>
          <a:prstGeom prst="rect">
            <a:avLst/>
          </a:prstGeom>
          <a:noFill/>
          <a:ln>
            <a:noFill/>
          </a:ln>
        </p:spPr>
        <p:txBody>
          <a:bodyPr spcFirstLastPara="1" wrap="square" lIns="91425" tIns="45700" rIns="91425" bIns="45700" anchor="t" anchorCtr="0">
            <a:noAutofit/>
          </a:bodyPr>
          <a:lstStyle>
            <a:lvl1pPr marL="609585" lvl="0" indent="-474121" algn="l">
              <a:spcBef>
                <a:spcPts val="533"/>
              </a:spcBef>
              <a:spcAft>
                <a:spcPts val="0"/>
              </a:spcAft>
              <a:buSzPts val="2000"/>
              <a:buChar char="•"/>
              <a:defRPr sz="2667"/>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05" name="Google Shape;105;p11"/>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06" name="Google Shape;106;p11"/>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7" name="Google Shape;107;p11"/>
          <p:cNvGrpSpPr/>
          <p:nvPr/>
        </p:nvGrpSpPr>
        <p:grpSpPr>
          <a:xfrm>
            <a:off x="-6771" y="945083"/>
            <a:ext cx="11589172" cy="63343"/>
            <a:chOff x="685800" y="1794746"/>
            <a:chExt cx="7772400" cy="179475"/>
          </a:xfrm>
        </p:grpSpPr>
        <p:sp>
          <p:nvSpPr>
            <p:cNvPr id="108" name="Google Shape;108;p11"/>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09" name="Google Shape;109;p11"/>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10" name="Google Shape;110;p11"/>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720196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and sidebar">
  <p:cSld name="Content and sidebar">
    <p:spTree>
      <p:nvGrpSpPr>
        <p:cNvPr id="1" name="Shape 111"/>
        <p:cNvGrpSpPr/>
        <p:nvPr/>
      </p:nvGrpSpPr>
      <p:grpSpPr>
        <a:xfrm>
          <a:off x="0" y="0"/>
          <a:ext cx="0" cy="0"/>
          <a:chOff x="0" y="0"/>
          <a:chExt cx="0" cy="0"/>
        </a:xfrm>
      </p:grpSpPr>
      <p:sp>
        <p:nvSpPr>
          <p:cNvPr id="112" name="Google Shape;112;p12"/>
          <p:cNvSpPr txBox="1">
            <a:spLocks noGrp="1"/>
          </p:cNvSpPr>
          <p:nvPr>
            <p:ph type="body" idx="1"/>
          </p:nvPr>
        </p:nvSpPr>
        <p:spPr>
          <a:xfrm>
            <a:off x="8189577" y="2377252"/>
            <a:ext cx="3392828" cy="639763"/>
          </a:xfrm>
          <a:prstGeom prst="rect">
            <a:avLst/>
          </a:prstGeom>
          <a:noFill/>
          <a:ln>
            <a:noFill/>
          </a:ln>
        </p:spPr>
        <p:txBody>
          <a:bodyPr spcFirstLastPara="1" wrap="square" lIns="91425" tIns="45700" rIns="91425" bIns="45700" anchor="b" anchorCtr="0">
            <a:noAutofit/>
          </a:bodyPr>
          <a:lstStyle>
            <a:lvl1pPr marL="609585" lvl="0" indent="-304792" algn="l">
              <a:spcBef>
                <a:spcPts val="427"/>
              </a:spcBef>
              <a:spcAft>
                <a:spcPts val="0"/>
              </a:spcAft>
              <a:buSzPts val="1600"/>
              <a:buNone/>
              <a:defRPr sz="2133" b="1">
                <a:solidFill>
                  <a:schemeClr val="dk1"/>
                </a:solidFill>
              </a:defRPr>
            </a:lvl1pPr>
            <a:lvl2pPr marL="1219170" lvl="1" indent="-304792" algn="l">
              <a:spcBef>
                <a:spcPts val="533"/>
              </a:spcBef>
              <a:spcAft>
                <a:spcPts val="0"/>
              </a:spcAft>
              <a:buSzPts val="2000"/>
              <a:buNone/>
              <a:defRPr sz="2667" b="1"/>
            </a:lvl2pPr>
            <a:lvl3pPr marL="1828754" lvl="2" indent="-304792" algn="l">
              <a:spcBef>
                <a:spcPts val="480"/>
              </a:spcBef>
              <a:spcAft>
                <a:spcPts val="0"/>
              </a:spcAft>
              <a:buSzPts val="1800"/>
              <a:buNone/>
              <a:defRPr sz="2400" b="1"/>
            </a:lvl3pPr>
            <a:lvl4pPr marL="2438339" lvl="3" indent="-304792" algn="l">
              <a:spcBef>
                <a:spcPts val="427"/>
              </a:spcBef>
              <a:spcAft>
                <a:spcPts val="0"/>
              </a:spcAft>
              <a:buSzPts val="1600"/>
              <a:buNone/>
              <a:defRPr sz="2133" b="1"/>
            </a:lvl4pPr>
            <a:lvl5pPr marL="3047924" lvl="4" indent="-304792" algn="l">
              <a:spcBef>
                <a:spcPts val="427"/>
              </a:spcBef>
              <a:spcAft>
                <a:spcPts val="0"/>
              </a:spcAft>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113" name="Google Shape;113;p12"/>
          <p:cNvSpPr txBox="1">
            <a:spLocks noGrp="1"/>
          </p:cNvSpPr>
          <p:nvPr>
            <p:ph type="body" idx="2"/>
          </p:nvPr>
        </p:nvSpPr>
        <p:spPr>
          <a:xfrm>
            <a:off x="8189577" y="3080869"/>
            <a:ext cx="3392828" cy="3043353"/>
          </a:xfrm>
          <a:prstGeom prst="rect">
            <a:avLst/>
          </a:prstGeom>
          <a:noFill/>
          <a:ln>
            <a:noFill/>
          </a:ln>
        </p:spPr>
        <p:txBody>
          <a:bodyPr spcFirstLastPara="1" wrap="square" lIns="91425" tIns="45700" rIns="91425" bIns="45700" anchor="t" anchorCtr="0">
            <a:noAutofit/>
          </a:bodyPr>
          <a:lstStyle>
            <a:lvl1pPr marL="609585" marR="0" lvl="0" indent="-440256" algn="l">
              <a:lnSpc>
                <a:spcPct val="100000"/>
              </a:lnSpc>
              <a:spcBef>
                <a:spcPts val="427"/>
              </a:spcBef>
              <a:spcAft>
                <a:spcPts val="0"/>
              </a:spcAft>
              <a:buClr>
                <a:schemeClr val="dk1"/>
              </a:buClr>
              <a:buSzPts val="1600"/>
              <a:buFont typeface="Arial"/>
              <a:buChar char="•"/>
              <a:defRPr sz="2133"/>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14" name="Google Shape;114;p12"/>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15" name="Google Shape;115;p12"/>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6" name="Google Shape;116;p12"/>
          <p:cNvGrpSpPr/>
          <p:nvPr/>
        </p:nvGrpSpPr>
        <p:grpSpPr>
          <a:xfrm>
            <a:off x="-6771" y="945083"/>
            <a:ext cx="11589172" cy="63343"/>
            <a:chOff x="685800" y="1794746"/>
            <a:chExt cx="7772400" cy="179475"/>
          </a:xfrm>
        </p:grpSpPr>
        <p:sp>
          <p:nvSpPr>
            <p:cNvPr id="117" name="Google Shape;117;p12"/>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18" name="Google Shape;118;p12"/>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19" name="Google Shape;119;p12"/>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cxnSp>
        <p:nvCxnSpPr>
          <p:cNvPr id="120" name="Google Shape;120;p12"/>
          <p:cNvCxnSpPr/>
          <p:nvPr/>
        </p:nvCxnSpPr>
        <p:spPr>
          <a:xfrm>
            <a:off x="7878456" y="1466657"/>
            <a:ext cx="0" cy="4798684"/>
          </a:xfrm>
          <a:prstGeom prst="straightConnector1">
            <a:avLst/>
          </a:prstGeom>
          <a:noFill/>
          <a:ln w="9525" cap="flat" cmpd="sng">
            <a:solidFill>
              <a:schemeClr val="lt2"/>
            </a:solidFill>
            <a:prstDash val="solid"/>
            <a:round/>
            <a:headEnd type="none" w="sm" len="sm"/>
            <a:tailEnd type="none" w="sm" len="sm"/>
          </a:ln>
        </p:spPr>
      </p:cxnSp>
      <p:sp>
        <p:nvSpPr>
          <p:cNvPr id="121" name="Google Shape;121;p12"/>
          <p:cNvSpPr txBox="1">
            <a:spLocks noGrp="1"/>
          </p:cNvSpPr>
          <p:nvPr>
            <p:ph type="body" idx="3"/>
          </p:nvPr>
        </p:nvSpPr>
        <p:spPr>
          <a:xfrm>
            <a:off x="413550" y="1980206"/>
            <a:ext cx="7059708" cy="430919"/>
          </a:xfrm>
          <a:prstGeom prst="rect">
            <a:avLst/>
          </a:prstGeom>
          <a:noFill/>
          <a:ln>
            <a:noFill/>
          </a:ln>
        </p:spPr>
        <p:txBody>
          <a:bodyPr spcFirstLastPara="1" wrap="square" lIns="91425" tIns="45700" rIns="91425" bIns="45700" anchor="b" anchorCtr="0">
            <a:noAutofit/>
          </a:bodyPr>
          <a:lstStyle>
            <a:lvl1pPr marL="609585" marR="0" lvl="0" indent="-304792" algn="l">
              <a:lnSpc>
                <a:spcPct val="100000"/>
              </a:lnSpc>
              <a:spcBef>
                <a:spcPts val="427"/>
              </a:spcBef>
              <a:spcAft>
                <a:spcPts val="0"/>
              </a:spcAft>
              <a:buClr>
                <a:schemeClr val="dk1"/>
              </a:buClr>
              <a:buSzPts val="1600"/>
              <a:buFont typeface="Arial"/>
              <a:buNone/>
              <a:defRPr sz="21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2" name="Google Shape;122;p12"/>
          <p:cNvSpPr txBox="1">
            <a:spLocks noGrp="1"/>
          </p:cNvSpPr>
          <p:nvPr>
            <p:ph type="body" idx="4"/>
          </p:nvPr>
        </p:nvSpPr>
        <p:spPr>
          <a:xfrm>
            <a:off x="413550" y="2411126"/>
            <a:ext cx="7059708" cy="430919"/>
          </a:xfrm>
          <a:prstGeom prst="rect">
            <a:avLst/>
          </a:prstGeom>
          <a:noFill/>
          <a:ln>
            <a:noFill/>
          </a:ln>
        </p:spPr>
        <p:txBody>
          <a:bodyPr spcFirstLastPara="1" wrap="square" lIns="91425" tIns="45700" rIns="91425" bIns="45700" anchor="t" anchorCtr="0">
            <a:noAutofit/>
          </a:bodyPr>
          <a:lstStyle>
            <a:lvl1pPr marL="609585" marR="0" lvl="0" indent="-304792" algn="l">
              <a:lnSpc>
                <a:spcPct val="100000"/>
              </a:lnSpc>
              <a:spcBef>
                <a:spcPts val="373"/>
              </a:spcBef>
              <a:spcAft>
                <a:spcPts val="0"/>
              </a:spcAft>
              <a:buClr>
                <a:schemeClr val="dk1"/>
              </a:buClr>
              <a:buSzPts val="1400"/>
              <a:buFont typeface="Arial"/>
              <a:buNone/>
              <a:defRPr sz="1867" b="0">
                <a:solidFill>
                  <a:schemeClr val="dk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3" name="Google Shape;123;p12"/>
          <p:cNvSpPr txBox="1">
            <a:spLocks noGrp="1"/>
          </p:cNvSpPr>
          <p:nvPr>
            <p:ph type="body" idx="5"/>
          </p:nvPr>
        </p:nvSpPr>
        <p:spPr>
          <a:xfrm>
            <a:off x="413550" y="3138259"/>
            <a:ext cx="7059708" cy="430919"/>
          </a:xfrm>
          <a:prstGeom prst="rect">
            <a:avLst/>
          </a:prstGeom>
          <a:noFill/>
          <a:ln>
            <a:noFill/>
          </a:ln>
        </p:spPr>
        <p:txBody>
          <a:bodyPr spcFirstLastPara="1" wrap="square" lIns="91425" tIns="45700" rIns="91425" bIns="45700" anchor="b" anchorCtr="0">
            <a:noAutofit/>
          </a:bodyPr>
          <a:lstStyle>
            <a:lvl1pPr marL="609585" marR="0" lvl="0" indent="-304792" algn="l">
              <a:lnSpc>
                <a:spcPct val="100000"/>
              </a:lnSpc>
              <a:spcBef>
                <a:spcPts val="427"/>
              </a:spcBef>
              <a:spcAft>
                <a:spcPts val="0"/>
              </a:spcAft>
              <a:buClr>
                <a:schemeClr val="dk1"/>
              </a:buClr>
              <a:buSzPts val="1600"/>
              <a:buFont typeface="Arial"/>
              <a:buNone/>
              <a:defRPr sz="21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4" name="Google Shape;124;p12"/>
          <p:cNvSpPr txBox="1">
            <a:spLocks noGrp="1"/>
          </p:cNvSpPr>
          <p:nvPr>
            <p:ph type="body" idx="6"/>
          </p:nvPr>
        </p:nvSpPr>
        <p:spPr>
          <a:xfrm>
            <a:off x="413550" y="3569179"/>
            <a:ext cx="7059708" cy="430919"/>
          </a:xfrm>
          <a:prstGeom prst="rect">
            <a:avLst/>
          </a:prstGeom>
          <a:noFill/>
          <a:ln>
            <a:noFill/>
          </a:ln>
        </p:spPr>
        <p:txBody>
          <a:bodyPr spcFirstLastPara="1" wrap="square" lIns="91425" tIns="45700" rIns="91425" bIns="45700" anchor="t" anchorCtr="0">
            <a:noAutofit/>
          </a:bodyPr>
          <a:lstStyle>
            <a:lvl1pPr marL="609585" marR="0" lvl="0" indent="-304792" algn="l">
              <a:lnSpc>
                <a:spcPct val="100000"/>
              </a:lnSpc>
              <a:spcBef>
                <a:spcPts val="373"/>
              </a:spcBef>
              <a:spcAft>
                <a:spcPts val="0"/>
              </a:spcAft>
              <a:buClr>
                <a:schemeClr val="dk1"/>
              </a:buClr>
              <a:buSzPts val="1400"/>
              <a:buFont typeface="Arial"/>
              <a:buNone/>
              <a:defRPr sz="1867" b="0">
                <a:solidFill>
                  <a:schemeClr val="dk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5" name="Google Shape;125;p12"/>
          <p:cNvSpPr txBox="1">
            <a:spLocks noGrp="1"/>
          </p:cNvSpPr>
          <p:nvPr>
            <p:ph type="body" idx="7"/>
          </p:nvPr>
        </p:nvSpPr>
        <p:spPr>
          <a:xfrm>
            <a:off x="413550" y="4255861"/>
            <a:ext cx="7059708" cy="430919"/>
          </a:xfrm>
          <a:prstGeom prst="rect">
            <a:avLst/>
          </a:prstGeom>
          <a:noFill/>
          <a:ln>
            <a:noFill/>
          </a:ln>
        </p:spPr>
        <p:txBody>
          <a:bodyPr spcFirstLastPara="1" wrap="square" lIns="91425" tIns="45700" rIns="91425" bIns="45700" anchor="b" anchorCtr="0">
            <a:noAutofit/>
          </a:bodyPr>
          <a:lstStyle>
            <a:lvl1pPr marL="609585" marR="0" lvl="0" indent="-304792" algn="l">
              <a:lnSpc>
                <a:spcPct val="100000"/>
              </a:lnSpc>
              <a:spcBef>
                <a:spcPts val="427"/>
              </a:spcBef>
              <a:spcAft>
                <a:spcPts val="0"/>
              </a:spcAft>
              <a:buClr>
                <a:schemeClr val="dk1"/>
              </a:buClr>
              <a:buSzPts val="1600"/>
              <a:buFont typeface="Arial"/>
              <a:buNone/>
              <a:defRPr sz="21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6" name="Google Shape;126;p12"/>
          <p:cNvSpPr txBox="1">
            <a:spLocks noGrp="1"/>
          </p:cNvSpPr>
          <p:nvPr>
            <p:ph type="body" idx="8"/>
          </p:nvPr>
        </p:nvSpPr>
        <p:spPr>
          <a:xfrm>
            <a:off x="413550" y="4686779"/>
            <a:ext cx="7059708" cy="430919"/>
          </a:xfrm>
          <a:prstGeom prst="rect">
            <a:avLst/>
          </a:prstGeom>
          <a:noFill/>
          <a:ln>
            <a:noFill/>
          </a:ln>
        </p:spPr>
        <p:txBody>
          <a:bodyPr spcFirstLastPara="1" wrap="square" lIns="91425" tIns="45700" rIns="91425" bIns="45700" anchor="t" anchorCtr="0">
            <a:noAutofit/>
          </a:bodyPr>
          <a:lstStyle>
            <a:lvl1pPr marL="609585" marR="0" lvl="0" indent="-304792" algn="l">
              <a:lnSpc>
                <a:spcPct val="100000"/>
              </a:lnSpc>
              <a:spcBef>
                <a:spcPts val="373"/>
              </a:spcBef>
              <a:spcAft>
                <a:spcPts val="0"/>
              </a:spcAft>
              <a:buClr>
                <a:schemeClr val="dk1"/>
              </a:buClr>
              <a:buSzPts val="1400"/>
              <a:buFont typeface="Arial"/>
              <a:buNone/>
              <a:defRPr sz="1867" b="0">
                <a:solidFill>
                  <a:schemeClr val="dk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27" name="Google Shape;127;p12"/>
          <p:cNvSpPr txBox="1">
            <a:spLocks noGrp="1"/>
          </p:cNvSpPr>
          <p:nvPr>
            <p:ph type="body" idx="9"/>
          </p:nvPr>
        </p:nvSpPr>
        <p:spPr>
          <a:xfrm>
            <a:off x="412044" y="1287829"/>
            <a:ext cx="7061200" cy="558800"/>
          </a:xfrm>
          <a:prstGeom prst="rect">
            <a:avLst/>
          </a:prstGeom>
          <a:noFill/>
          <a:ln>
            <a:noFill/>
          </a:ln>
        </p:spPr>
        <p:txBody>
          <a:bodyPr spcFirstLastPara="1" wrap="square" lIns="91425" tIns="45700" rIns="91425" bIns="45700" anchor="t" anchorCtr="0">
            <a:noAutofit/>
          </a:bodyPr>
          <a:lstStyle>
            <a:lvl1pPr marL="609585" lvl="0" indent="-304792" algn="l">
              <a:spcBef>
                <a:spcPts val="533"/>
              </a:spcBef>
              <a:spcAft>
                <a:spcPts val="0"/>
              </a:spcAft>
              <a:buSzPts val="2000"/>
              <a:buNone/>
              <a:defRPr sz="2667" b="1">
                <a:solidFill>
                  <a:srgbClr val="00144D"/>
                </a:solidFill>
              </a:defRPr>
            </a:lvl1pPr>
            <a:lvl2pPr marL="1219170" lvl="1" indent="-304792" algn="l">
              <a:spcBef>
                <a:spcPts val="640"/>
              </a:spcBef>
              <a:spcAft>
                <a:spcPts val="0"/>
              </a:spcAft>
              <a:buSzPts val="2400"/>
              <a:buNone/>
              <a:defRPr/>
            </a:lvl2pPr>
            <a:lvl3pPr marL="1828754" lvl="2" indent="-304792" algn="l">
              <a:spcBef>
                <a:spcPts val="533"/>
              </a:spcBef>
              <a:spcAft>
                <a:spcPts val="0"/>
              </a:spcAft>
              <a:buSzPts val="2000"/>
              <a:buNone/>
              <a:defRPr/>
            </a:lvl3pPr>
            <a:lvl4pPr marL="2438339" lvl="3" indent="-304792" algn="l">
              <a:spcBef>
                <a:spcPts val="480"/>
              </a:spcBef>
              <a:spcAft>
                <a:spcPts val="0"/>
              </a:spcAft>
              <a:buSzPts val="1800"/>
              <a:buNone/>
              <a:defRPr/>
            </a:lvl4pPr>
            <a:lvl5pPr marL="3047924" lvl="4" indent="-304792" algn="l">
              <a:spcBef>
                <a:spcPts val="480"/>
              </a:spcBef>
              <a:spcAft>
                <a:spcPts val="0"/>
              </a:spcAft>
              <a:buSzPts val="1800"/>
              <a:buNone/>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00221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etrics">
  <p:cSld name="Metrics">
    <p:spTree>
      <p:nvGrpSpPr>
        <p:cNvPr id="1" name="Shape 128"/>
        <p:cNvGrpSpPr/>
        <p:nvPr/>
      </p:nvGrpSpPr>
      <p:grpSpPr>
        <a:xfrm>
          <a:off x="0" y="0"/>
          <a:ext cx="0" cy="0"/>
          <a:chOff x="0" y="0"/>
          <a:chExt cx="0" cy="0"/>
        </a:xfrm>
      </p:grpSpPr>
      <p:sp>
        <p:nvSpPr>
          <p:cNvPr id="129" name="Google Shape;129;p13"/>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30" name="Google Shape;130;p13"/>
          <p:cNvSpPr txBox="1">
            <a:spLocks noGrp="1"/>
          </p:cNvSpPr>
          <p:nvPr>
            <p:ph type="title"/>
          </p:nvPr>
        </p:nvSpPr>
        <p:spPr>
          <a:xfrm>
            <a:off x="413536" y="20647"/>
            <a:ext cx="10972800" cy="92480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95001A"/>
              </a:buClr>
              <a:buSzPts val="36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1" name="Google Shape;131;p13"/>
          <p:cNvGrpSpPr/>
          <p:nvPr/>
        </p:nvGrpSpPr>
        <p:grpSpPr>
          <a:xfrm>
            <a:off x="-6771" y="945083"/>
            <a:ext cx="11589172" cy="63343"/>
            <a:chOff x="685800" y="1794746"/>
            <a:chExt cx="7772400" cy="179475"/>
          </a:xfrm>
        </p:grpSpPr>
        <p:sp>
          <p:nvSpPr>
            <p:cNvPr id="132" name="Google Shape;132;p13"/>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33" name="Google Shape;133;p13"/>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34" name="Google Shape;134;p13"/>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
        <p:nvSpPr>
          <p:cNvPr id="135" name="Google Shape;135;p13"/>
          <p:cNvSpPr/>
          <p:nvPr/>
        </p:nvSpPr>
        <p:spPr>
          <a:xfrm>
            <a:off x="609614" y="1480182"/>
            <a:ext cx="2931007"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spcBef>
                <a:spcPts val="0"/>
              </a:spcBef>
              <a:spcAft>
                <a:spcPts val="0"/>
              </a:spcAft>
              <a:buNone/>
            </a:pPr>
            <a:endParaRPr sz="3200">
              <a:solidFill>
                <a:schemeClr val="accent1"/>
              </a:solidFill>
              <a:latin typeface="Gill Sans"/>
              <a:ea typeface="Gill Sans"/>
              <a:cs typeface="Gill Sans"/>
              <a:sym typeface="Gill Sans"/>
            </a:endParaRPr>
          </a:p>
        </p:txBody>
      </p:sp>
      <p:sp>
        <p:nvSpPr>
          <p:cNvPr id="136" name="Google Shape;136;p13"/>
          <p:cNvSpPr/>
          <p:nvPr/>
        </p:nvSpPr>
        <p:spPr>
          <a:xfrm>
            <a:off x="609613" y="1480177"/>
            <a:ext cx="2931007" cy="63343"/>
          </a:xfrm>
          <a:prstGeom prst="rect">
            <a:avLst/>
          </a:prstGeom>
          <a:solidFill>
            <a:schemeClr val="accen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accent1"/>
              </a:solidFill>
              <a:latin typeface="Cabin"/>
              <a:ea typeface="Cabin"/>
              <a:cs typeface="Cabin"/>
              <a:sym typeface="Cabin"/>
            </a:endParaRPr>
          </a:p>
        </p:txBody>
      </p:sp>
      <p:grpSp>
        <p:nvGrpSpPr>
          <p:cNvPr id="137" name="Google Shape;137;p13"/>
          <p:cNvGrpSpPr/>
          <p:nvPr/>
        </p:nvGrpSpPr>
        <p:grpSpPr>
          <a:xfrm>
            <a:off x="609597" y="2947965"/>
            <a:ext cx="4047067" cy="1373065"/>
            <a:chOff x="457198" y="2913323"/>
            <a:chExt cx="3035300" cy="1373065"/>
          </a:xfrm>
        </p:grpSpPr>
        <p:sp>
          <p:nvSpPr>
            <p:cNvPr id="138" name="Google Shape;138;p13"/>
            <p:cNvSpPr/>
            <p:nvPr/>
          </p:nvSpPr>
          <p:spPr>
            <a:xfrm>
              <a:off x="457199" y="2913323"/>
              <a:ext cx="3035299"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2"/>
                </a:solidFill>
                <a:latin typeface="Gill Sans"/>
                <a:ea typeface="Gill Sans"/>
                <a:cs typeface="Gill Sans"/>
                <a:sym typeface="Gill Sans"/>
              </a:endParaRPr>
            </a:p>
          </p:txBody>
        </p:sp>
        <p:sp>
          <p:nvSpPr>
            <p:cNvPr id="139" name="Google Shape;139;p13"/>
            <p:cNvSpPr/>
            <p:nvPr/>
          </p:nvSpPr>
          <p:spPr>
            <a:xfrm>
              <a:off x="457198" y="2913323"/>
              <a:ext cx="3035300" cy="6334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dk2"/>
                </a:solidFill>
                <a:latin typeface="Cabin"/>
                <a:ea typeface="Cabin"/>
                <a:cs typeface="Cabin"/>
                <a:sym typeface="Cabin"/>
              </a:endParaRPr>
            </a:p>
          </p:txBody>
        </p:sp>
      </p:grpSp>
      <p:grpSp>
        <p:nvGrpSpPr>
          <p:cNvPr id="140" name="Google Shape;140;p13"/>
          <p:cNvGrpSpPr/>
          <p:nvPr/>
        </p:nvGrpSpPr>
        <p:grpSpPr>
          <a:xfrm>
            <a:off x="609599" y="4404681"/>
            <a:ext cx="10909301" cy="1373065"/>
            <a:chOff x="457199" y="4370039"/>
            <a:chExt cx="8181976" cy="1373065"/>
          </a:xfrm>
        </p:grpSpPr>
        <p:sp>
          <p:nvSpPr>
            <p:cNvPr id="141" name="Google Shape;141;p13"/>
            <p:cNvSpPr/>
            <p:nvPr/>
          </p:nvSpPr>
          <p:spPr>
            <a:xfrm>
              <a:off x="457199" y="4370039"/>
              <a:ext cx="8181976"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2"/>
                </a:solidFill>
                <a:latin typeface="Gill Sans"/>
                <a:ea typeface="Gill Sans"/>
                <a:cs typeface="Gill Sans"/>
                <a:sym typeface="Gill Sans"/>
              </a:endParaRPr>
            </a:p>
          </p:txBody>
        </p:sp>
        <p:sp>
          <p:nvSpPr>
            <p:cNvPr id="142" name="Google Shape;142;p13"/>
            <p:cNvSpPr/>
            <p:nvPr/>
          </p:nvSpPr>
          <p:spPr>
            <a:xfrm>
              <a:off x="457199" y="4370039"/>
              <a:ext cx="8181975" cy="6334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2"/>
                </a:solidFill>
                <a:latin typeface="Cabin"/>
                <a:ea typeface="Cabin"/>
                <a:cs typeface="Cabin"/>
                <a:sym typeface="Cabin"/>
              </a:endParaRPr>
            </a:p>
          </p:txBody>
        </p:sp>
      </p:grpSp>
      <p:grpSp>
        <p:nvGrpSpPr>
          <p:cNvPr id="143" name="Google Shape;143;p13"/>
          <p:cNvGrpSpPr/>
          <p:nvPr/>
        </p:nvGrpSpPr>
        <p:grpSpPr>
          <a:xfrm>
            <a:off x="3661833" y="1480182"/>
            <a:ext cx="3683000" cy="1373065"/>
            <a:chOff x="2746375" y="1480176"/>
            <a:chExt cx="2762250" cy="1373065"/>
          </a:xfrm>
        </p:grpSpPr>
        <p:sp>
          <p:nvSpPr>
            <p:cNvPr id="144" name="Google Shape;144;p13"/>
            <p:cNvSpPr/>
            <p:nvPr/>
          </p:nvSpPr>
          <p:spPr>
            <a:xfrm>
              <a:off x="2746375" y="1480176"/>
              <a:ext cx="2762250"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Gill Sans"/>
                <a:ea typeface="Gill Sans"/>
                <a:cs typeface="Gill Sans"/>
                <a:sym typeface="Gill Sans"/>
              </a:endParaRPr>
            </a:p>
          </p:txBody>
        </p:sp>
        <p:sp>
          <p:nvSpPr>
            <p:cNvPr id="145" name="Google Shape;145;p13"/>
            <p:cNvSpPr/>
            <p:nvPr/>
          </p:nvSpPr>
          <p:spPr>
            <a:xfrm>
              <a:off x="2746375" y="1480176"/>
              <a:ext cx="2762250" cy="6334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accent1"/>
                </a:solidFill>
                <a:latin typeface="Cabin"/>
                <a:ea typeface="Cabin"/>
                <a:cs typeface="Cabin"/>
                <a:sym typeface="Cabin"/>
              </a:endParaRPr>
            </a:p>
          </p:txBody>
        </p:sp>
      </p:grpSp>
      <p:grpSp>
        <p:nvGrpSpPr>
          <p:cNvPr id="146" name="Google Shape;146;p13"/>
          <p:cNvGrpSpPr/>
          <p:nvPr/>
        </p:nvGrpSpPr>
        <p:grpSpPr>
          <a:xfrm>
            <a:off x="7481456" y="1480182"/>
            <a:ext cx="4037443" cy="1373065"/>
            <a:chOff x="5556249" y="1480176"/>
            <a:chExt cx="3082926" cy="1373065"/>
          </a:xfrm>
        </p:grpSpPr>
        <p:sp>
          <p:nvSpPr>
            <p:cNvPr id="147" name="Google Shape;147;p13"/>
            <p:cNvSpPr/>
            <p:nvPr/>
          </p:nvSpPr>
          <p:spPr>
            <a:xfrm>
              <a:off x="5556250" y="1480176"/>
              <a:ext cx="3082925"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Gill Sans"/>
                <a:ea typeface="Gill Sans"/>
                <a:cs typeface="Gill Sans"/>
                <a:sym typeface="Gill Sans"/>
              </a:endParaRPr>
            </a:p>
          </p:txBody>
        </p:sp>
        <p:sp>
          <p:nvSpPr>
            <p:cNvPr id="148" name="Google Shape;148;p13"/>
            <p:cNvSpPr/>
            <p:nvPr/>
          </p:nvSpPr>
          <p:spPr>
            <a:xfrm>
              <a:off x="5556249" y="1480176"/>
              <a:ext cx="3082925" cy="6334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accent1"/>
                </a:solidFill>
                <a:latin typeface="Cabin"/>
                <a:ea typeface="Cabin"/>
                <a:cs typeface="Cabin"/>
                <a:sym typeface="Cabin"/>
              </a:endParaRPr>
            </a:p>
          </p:txBody>
        </p:sp>
      </p:grpSp>
      <p:grpSp>
        <p:nvGrpSpPr>
          <p:cNvPr id="149" name="Google Shape;149;p13"/>
          <p:cNvGrpSpPr/>
          <p:nvPr/>
        </p:nvGrpSpPr>
        <p:grpSpPr>
          <a:xfrm>
            <a:off x="4776973" y="2947965"/>
            <a:ext cx="6741928" cy="1373065"/>
            <a:chOff x="3556000" y="2913323"/>
            <a:chExt cx="5083175" cy="1373065"/>
          </a:xfrm>
        </p:grpSpPr>
        <p:sp>
          <p:nvSpPr>
            <p:cNvPr id="150" name="Google Shape;150;p13"/>
            <p:cNvSpPr/>
            <p:nvPr/>
          </p:nvSpPr>
          <p:spPr>
            <a:xfrm>
              <a:off x="3556000" y="2913323"/>
              <a:ext cx="5083175" cy="13730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2"/>
                </a:solidFill>
                <a:latin typeface="Gill Sans"/>
                <a:ea typeface="Gill Sans"/>
                <a:cs typeface="Gill Sans"/>
                <a:sym typeface="Gill Sans"/>
              </a:endParaRPr>
            </a:p>
          </p:txBody>
        </p:sp>
        <p:sp>
          <p:nvSpPr>
            <p:cNvPr id="151" name="Google Shape;151;p13"/>
            <p:cNvSpPr/>
            <p:nvPr/>
          </p:nvSpPr>
          <p:spPr>
            <a:xfrm>
              <a:off x="3556000" y="2913323"/>
              <a:ext cx="5083174" cy="6334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dk2"/>
                </a:solidFill>
                <a:latin typeface="Cabin"/>
                <a:ea typeface="Cabin"/>
                <a:cs typeface="Cabin"/>
                <a:sym typeface="Cabin"/>
              </a:endParaRPr>
            </a:p>
          </p:txBody>
        </p:sp>
      </p:grpSp>
      <p:sp>
        <p:nvSpPr>
          <p:cNvPr id="152" name="Google Shape;152;p13"/>
          <p:cNvSpPr txBox="1">
            <a:spLocks noGrp="1"/>
          </p:cNvSpPr>
          <p:nvPr>
            <p:ph type="body" idx="1"/>
          </p:nvPr>
        </p:nvSpPr>
        <p:spPr>
          <a:xfrm>
            <a:off x="609602" y="1597259"/>
            <a:ext cx="2931005"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3" name="Google Shape;153;p13"/>
          <p:cNvSpPr txBox="1">
            <a:spLocks noGrp="1"/>
          </p:cNvSpPr>
          <p:nvPr>
            <p:ph type="body" idx="2"/>
          </p:nvPr>
        </p:nvSpPr>
        <p:spPr>
          <a:xfrm>
            <a:off x="609614" y="2366907"/>
            <a:ext cx="2931007"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4" name="Google Shape;154;p13"/>
          <p:cNvSpPr txBox="1">
            <a:spLocks noGrp="1"/>
          </p:cNvSpPr>
          <p:nvPr>
            <p:ph type="body" idx="3"/>
          </p:nvPr>
        </p:nvSpPr>
        <p:spPr>
          <a:xfrm>
            <a:off x="3661835" y="1597259"/>
            <a:ext cx="3683000"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5" name="Google Shape;155;p13"/>
          <p:cNvSpPr txBox="1">
            <a:spLocks noGrp="1"/>
          </p:cNvSpPr>
          <p:nvPr>
            <p:ph type="body" idx="4"/>
          </p:nvPr>
        </p:nvSpPr>
        <p:spPr>
          <a:xfrm>
            <a:off x="3661838" y="2366907"/>
            <a:ext cx="3683001"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6" name="Google Shape;156;p13"/>
          <p:cNvSpPr txBox="1">
            <a:spLocks noGrp="1"/>
          </p:cNvSpPr>
          <p:nvPr>
            <p:ph type="body" idx="5"/>
          </p:nvPr>
        </p:nvSpPr>
        <p:spPr>
          <a:xfrm>
            <a:off x="7481457" y="1597259"/>
            <a:ext cx="4037440"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7" name="Google Shape;157;p13"/>
          <p:cNvSpPr txBox="1">
            <a:spLocks noGrp="1"/>
          </p:cNvSpPr>
          <p:nvPr>
            <p:ph type="body" idx="6"/>
          </p:nvPr>
        </p:nvSpPr>
        <p:spPr>
          <a:xfrm>
            <a:off x="7481466" y="2366907"/>
            <a:ext cx="4037441"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accent1"/>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8" name="Google Shape;158;p13"/>
          <p:cNvSpPr txBox="1">
            <a:spLocks noGrp="1"/>
          </p:cNvSpPr>
          <p:nvPr>
            <p:ph type="body" idx="7"/>
          </p:nvPr>
        </p:nvSpPr>
        <p:spPr>
          <a:xfrm>
            <a:off x="4776975" y="3045167"/>
            <a:ext cx="6741923"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dk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59" name="Google Shape;159;p13"/>
          <p:cNvSpPr txBox="1">
            <a:spLocks noGrp="1"/>
          </p:cNvSpPr>
          <p:nvPr>
            <p:ph type="body" idx="8"/>
          </p:nvPr>
        </p:nvSpPr>
        <p:spPr>
          <a:xfrm>
            <a:off x="4776973" y="3814812"/>
            <a:ext cx="6741928"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dk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60" name="Google Shape;160;p13"/>
          <p:cNvSpPr txBox="1">
            <a:spLocks noGrp="1"/>
          </p:cNvSpPr>
          <p:nvPr>
            <p:ph type="body" idx="9"/>
          </p:nvPr>
        </p:nvSpPr>
        <p:spPr>
          <a:xfrm>
            <a:off x="609600" y="3045167"/>
            <a:ext cx="4047064"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dk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61" name="Google Shape;161;p13"/>
          <p:cNvSpPr txBox="1">
            <a:spLocks noGrp="1"/>
          </p:cNvSpPr>
          <p:nvPr>
            <p:ph type="body" idx="13"/>
          </p:nvPr>
        </p:nvSpPr>
        <p:spPr>
          <a:xfrm>
            <a:off x="609609" y="3814812"/>
            <a:ext cx="4047065"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dk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62" name="Google Shape;162;p13"/>
          <p:cNvSpPr txBox="1">
            <a:spLocks noGrp="1"/>
          </p:cNvSpPr>
          <p:nvPr>
            <p:ph type="body" idx="14"/>
          </p:nvPr>
        </p:nvSpPr>
        <p:spPr>
          <a:xfrm>
            <a:off x="609601" y="4514278"/>
            <a:ext cx="10909296" cy="769641"/>
          </a:xfrm>
          <a:prstGeom prst="rect">
            <a:avLst/>
          </a:prstGeom>
          <a:noFill/>
          <a:ln>
            <a:noFill/>
          </a:ln>
        </p:spPr>
        <p:txBody>
          <a:bodyPr spcFirstLastPara="1" wrap="square" lIns="91425" tIns="45700" rIns="91425" bIns="45700" anchor="b" anchorCtr="0">
            <a:noAutofit/>
          </a:bodyPr>
          <a:lstStyle>
            <a:lvl1pPr marL="609585" marR="0" lvl="0" indent="-304792" algn="ctr">
              <a:lnSpc>
                <a:spcPct val="100000"/>
              </a:lnSpc>
              <a:spcBef>
                <a:spcPts val="1067"/>
              </a:spcBef>
              <a:spcAft>
                <a:spcPts val="0"/>
              </a:spcAft>
              <a:buClr>
                <a:schemeClr val="dk1"/>
              </a:buClr>
              <a:buSzPts val="4000"/>
              <a:buFont typeface="Arial"/>
              <a:buNone/>
              <a:defRPr sz="5333" b="1">
                <a:solidFill>
                  <a:schemeClr val="lt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163" name="Google Shape;163;p13"/>
          <p:cNvSpPr txBox="1">
            <a:spLocks noGrp="1"/>
          </p:cNvSpPr>
          <p:nvPr>
            <p:ph type="body" idx="15"/>
          </p:nvPr>
        </p:nvSpPr>
        <p:spPr>
          <a:xfrm>
            <a:off x="609596" y="5283926"/>
            <a:ext cx="10909307" cy="430919"/>
          </a:xfrm>
          <a:prstGeom prst="rect">
            <a:avLst/>
          </a:prstGeom>
          <a:noFill/>
          <a:ln>
            <a:noFill/>
          </a:ln>
        </p:spPr>
        <p:txBody>
          <a:bodyPr spcFirstLastPara="1" wrap="square" lIns="91425" tIns="45700" rIns="91425" bIns="45700" anchor="t" anchorCtr="0">
            <a:noAutofit/>
          </a:bodyPr>
          <a:lstStyle>
            <a:lvl1pPr marL="609585" marR="0" lvl="0" indent="-304792" algn="ctr">
              <a:lnSpc>
                <a:spcPct val="100000"/>
              </a:lnSpc>
              <a:spcBef>
                <a:spcPts val="640"/>
              </a:spcBef>
              <a:spcAft>
                <a:spcPts val="0"/>
              </a:spcAft>
              <a:buClr>
                <a:schemeClr val="dk1"/>
              </a:buClr>
              <a:buSzPts val="2400"/>
              <a:buFont typeface="Arial"/>
              <a:buNone/>
              <a:defRPr sz="3200" b="0">
                <a:solidFill>
                  <a:schemeClr val="lt2"/>
                </a:solidFill>
              </a:defRPr>
            </a:lvl1pPr>
            <a:lvl2pPr marL="1219170" lvl="1" indent="-457189" algn="l">
              <a:spcBef>
                <a:spcPts val="480"/>
              </a:spcBef>
              <a:spcAft>
                <a:spcPts val="0"/>
              </a:spcAft>
              <a:buSzPts val="1800"/>
              <a:buChar char="–"/>
              <a:defRPr sz="2400"/>
            </a:lvl2pPr>
            <a:lvl3pPr marL="1828754" lvl="2" indent="-440256" algn="l">
              <a:spcBef>
                <a:spcPts val="427"/>
              </a:spcBef>
              <a:spcAft>
                <a:spcPts val="0"/>
              </a:spcAft>
              <a:buSzPts val="1600"/>
              <a:buChar char="•"/>
              <a:defRPr sz="2133"/>
            </a:lvl3pPr>
            <a:lvl4pPr marL="2438339" lvl="3" indent="-423323" algn="l">
              <a:spcBef>
                <a:spcPts val="373"/>
              </a:spcBef>
              <a:spcAft>
                <a:spcPts val="0"/>
              </a:spcAft>
              <a:buSzPts val="1400"/>
              <a:buChar char="–"/>
              <a:defRPr sz="1867"/>
            </a:lvl4pPr>
            <a:lvl5pPr marL="3047924" lvl="4" indent="-423323" algn="l">
              <a:spcBef>
                <a:spcPts val="373"/>
              </a:spcBef>
              <a:spcAft>
                <a:spcPts val="0"/>
              </a:spcAft>
              <a:buSzPts val="1400"/>
              <a:buChar char="»"/>
              <a:defRPr sz="1867"/>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Tree>
    <p:extLst>
      <p:ext uri="{BB962C8B-B14F-4D97-AF65-F5344CB8AC3E}">
        <p14:creationId xmlns:p14="http://schemas.microsoft.com/office/powerpoint/2010/main" val="3754470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4"/>
        <p:cNvGrpSpPr/>
        <p:nvPr/>
      </p:nvGrpSpPr>
      <p:grpSpPr>
        <a:xfrm>
          <a:off x="0" y="0"/>
          <a:ext cx="0" cy="0"/>
          <a:chOff x="0" y="0"/>
          <a:chExt cx="0" cy="0"/>
        </a:xfrm>
      </p:grpSpPr>
      <p:sp>
        <p:nvSpPr>
          <p:cNvPr id="165" name="Google Shape;165;p14"/>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70103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nn Diagram">
  <p:cSld name="Venn Diagram">
    <p:spTree>
      <p:nvGrpSpPr>
        <p:cNvPr id="1" name="Shape 166"/>
        <p:cNvGrpSpPr/>
        <p:nvPr/>
      </p:nvGrpSpPr>
      <p:grpSpPr>
        <a:xfrm>
          <a:off x="0" y="0"/>
          <a:ext cx="0" cy="0"/>
          <a:chOff x="0" y="0"/>
          <a:chExt cx="0" cy="0"/>
        </a:xfrm>
      </p:grpSpPr>
      <p:sp>
        <p:nvSpPr>
          <p:cNvPr id="167" name="Google Shape;167;p15"/>
          <p:cNvSpPr/>
          <p:nvPr/>
        </p:nvSpPr>
        <p:spPr>
          <a:xfrm>
            <a:off x="2136053" y="1345419"/>
            <a:ext cx="4990355" cy="4988040"/>
          </a:xfrm>
          <a:prstGeom prst="ellipse">
            <a:avLst/>
          </a:prstGeom>
          <a:solidFill>
            <a:schemeClr val="accen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133">
              <a:solidFill>
                <a:schemeClr val="lt1"/>
              </a:solidFill>
              <a:latin typeface="Calibri"/>
              <a:ea typeface="Calibri"/>
              <a:cs typeface="Calibri"/>
              <a:sym typeface="Calibri"/>
            </a:endParaRPr>
          </a:p>
        </p:txBody>
      </p:sp>
      <p:sp>
        <p:nvSpPr>
          <p:cNvPr id="168" name="Google Shape;168;p15"/>
          <p:cNvSpPr/>
          <p:nvPr/>
        </p:nvSpPr>
        <p:spPr>
          <a:xfrm>
            <a:off x="5018700" y="1330052"/>
            <a:ext cx="4990355" cy="4990352"/>
          </a:xfrm>
          <a:prstGeom prst="ellipse">
            <a:avLst/>
          </a:prstGeom>
          <a:solidFill>
            <a:schemeClr val="accent3">
              <a:alpha val="69803"/>
            </a:schemeClr>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133">
              <a:solidFill>
                <a:schemeClr val="lt1"/>
              </a:solidFill>
              <a:latin typeface="Calibri"/>
              <a:ea typeface="Calibri"/>
              <a:cs typeface="Calibri"/>
              <a:sym typeface="Calibri"/>
            </a:endParaRPr>
          </a:p>
        </p:txBody>
      </p:sp>
      <p:sp>
        <p:nvSpPr>
          <p:cNvPr id="169" name="Google Shape;169;p15"/>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70" name="Google Shape;170;p15"/>
          <p:cNvSpPr txBox="1">
            <a:spLocks noGrp="1"/>
          </p:cNvSpPr>
          <p:nvPr>
            <p:ph type="title"/>
          </p:nvPr>
        </p:nvSpPr>
        <p:spPr>
          <a:xfrm>
            <a:off x="2163040" y="3453267"/>
            <a:ext cx="2596680" cy="86967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lt1"/>
              </a:buClr>
              <a:buSzPts val="1800"/>
              <a:buFont typeface="Gill Sans"/>
              <a:buNone/>
              <a:defRPr sz="24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1" name="Google Shape;171;p15"/>
          <p:cNvGrpSpPr/>
          <p:nvPr/>
        </p:nvGrpSpPr>
        <p:grpSpPr>
          <a:xfrm>
            <a:off x="-6771" y="945083"/>
            <a:ext cx="11589172" cy="63343"/>
            <a:chOff x="685800" y="1794746"/>
            <a:chExt cx="7772400" cy="179475"/>
          </a:xfrm>
        </p:grpSpPr>
        <p:sp>
          <p:nvSpPr>
            <p:cNvPr id="172" name="Google Shape;172;p15"/>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73" name="Google Shape;173;p15"/>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74" name="Google Shape;174;p15"/>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
        <p:nvSpPr>
          <p:cNvPr id="175" name="Google Shape;175;p15"/>
          <p:cNvSpPr txBox="1">
            <a:spLocks noGrp="1"/>
          </p:cNvSpPr>
          <p:nvPr>
            <p:ph type="body" idx="1"/>
          </p:nvPr>
        </p:nvSpPr>
        <p:spPr>
          <a:xfrm>
            <a:off x="413550" y="0"/>
            <a:ext cx="10648951" cy="944563"/>
          </a:xfrm>
          <a:prstGeom prst="rect">
            <a:avLst/>
          </a:prstGeom>
          <a:noFill/>
          <a:ln>
            <a:noFill/>
          </a:ln>
        </p:spPr>
        <p:txBody>
          <a:bodyPr spcFirstLastPara="1" wrap="square" lIns="91425" tIns="45700" rIns="91425" bIns="45700" anchor="ctr" anchorCtr="0">
            <a:noAutofit/>
          </a:bodyPr>
          <a:lstStyle>
            <a:lvl1pPr marL="609585" lvl="0" indent="-304792" algn="l">
              <a:spcBef>
                <a:spcPts val="960"/>
              </a:spcBef>
              <a:spcAft>
                <a:spcPts val="0"/>
              </a:spcAft>
              <a:buSzPts val="3600"/>
              <a:buNone/>
              <a:defRPr sz="4800">
                <a:solidFill>
                  <a:schemeClr val="accent1"/>
                </a:solidFill>
              </a:defRPr>
            </a:lvl1pPr>
            <a:lvl2pPr marL="1219170" lvl="1" indent="-304792" algn="l">
              <a:spcBef>
                <a:spcPts val="640"/>
              </a:spcBef>
              <a:spcAft>
                <a:spcPts val="0"/>
              </a:spcAft>
              <a:buSzPts val="2400"/>
              <a:buNone/>
              <a:defRPr/>
            </a:lvl2pPr>
            <a:lvl3pPr marL="1828754" lvl="2" indent="-304792" algn="l">
              <a:spcBef>
                <a:spcPts val="533"/>
              </a:spcBef>
              <a:spcAft>
                <a:spcPts val="0"/>
              </a:spcAft>
              <a:buSzPts val="2000"/>
              <a:buNone/>
              <a:defRPr/>
            </a:lvl3pPr>
            <a:lvl4pPr marL="2438339" lvl="3" indent="-304792" algn="l">
              <a:spcBef>
                <a:spcPts val="480"/>
              </a:spcBef>
              <a:spcAft>
                <a:spcPts val="0"/>
              </a:spcAft>
              <a:buSzPts val="1800"/>
              <a:buNone/>
              <a:defRPr/>
            </a:lvl4pPr>
            <a:lvl5pPr marL="3047924" lvl="4" indent="-304792" algn="l">
              <a:spcBef>
                <a:spcPts val="480"/>
              </a:spcBef>
              <a:spcAft>
                <a:spcPts val="0"/>
              </a:spcAft>
              <a:buSzPts val="1800"/>
              <a:buNone/>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76" name="Google Shape;176;p15"/>
          <p:cNvSpPr txBox="1">
            <a:spLocks noGrp="1"/>
          </p:cNvSpPr>
          <p:nvPr>
            <p:ph type="body" idx="2"/>
          </p:nvPr>
        </p:nvSpPr>
        <p:spPr>
          <a:xfrm>
            <a:off x="4759720" y="3452814"/>
            <a:ext cx="2624667" cy="869949"/>
          </a:xfrm>
          <a:prstGeom prst="rect">
            <a:avLst/>
          </a:prstGeom>
          <a:noFill/>
          <a:ln>
            <a:noFill/>
          </a:ln>
        </p:spPr>
        <p:txBody>
          <a:bodyPr spcFirstLastPara="1" wrap="square" lIns="91425" tIns="45700" rIns="91425" bIns="45700" anchor="ctr" anchorCtr="0">
            <a:noAutofit/>
          </a:bodyPr>
          <a:lstStyle>
            <a:lvl1pPr marL="609585" lvl="0" indent="-304792" algn="ctr">
              <a:spcBef>
                <a:spcPts val="480"/>
              </a:spcBef>
              <a:spcAft>
                <a:spcPts val="0"/>
              </a:spcAft>
              <a:buSzPts val="1800"/>
              <a:buNone/>
              <a:defRPr sz="2400">
                <a:solidFill>
                  <a:schemeClr val="lt1"/>
                </a:solidFill>
              </a:defRPr>
            </a:lvl1pPr>
            <a:lvl2pPr marL="1219170" lvl="1" indent="-457189" algn="l">
              <a:spcBef>
                <a:spcPts val="480"/>
              </a:spcBef>
              <a:spcAft>
                <a:spcPts val="0"/>
              </a:spcAft>
              <a:buSzPts val="1800"/>
              <a:buChar char="–"/>
              <a:defRPr/>
            </a:lvl2pPr>
            <a:lvl3pPr marL="1828754" lvl="2" indent="-457189" algn="l">
              <a:spcBef>
                <a:spcPts val="480"/>
              </a:spcBef>
              <a:spcAft>
                <a:spcPts val="0"/>
              </a:spcAft>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77" name="Google Shape;177;p15"/>
          <p:cNvSpPr txBox="1">
            <a:spLocks noGrp="1"/>
          </p:cNvSpPr>
          <p:nvPr>
            <p:ph type="body" idx="3"/>
          </p:nvPr>
        </p:nvSpPr>
        <p:spPr>
          <a:xfrm>
            <a:off x="7384387" y="3452814"/>
            <a:ext cx="2624667" cy="869949"/>
          </a:xfrm>
          <a:prstGeom prst="rect">
            <a:avLst/>
          </a:prstGeom>
          <a:noFill/>
          <a:ln>
            <a:noFill/>
          </a:ln>
        </p:spPr>
        <p:txBody>
          <a:bodyPr spcFirstLastPara="1" wrap="square" lIns="91425" tIns="45700" rIns="91425" bIns="45700" anchor="ctr" anchorCtr="0">
            <a:noAutofit/>
          </a:bodyPr>
          <a:lstStyle>
            <a:lvl1pPr marL="609585" lvl="0" indent="-304792" algn="ctr">
              <a:spcBef>
                <a:spcPts val="480"/>
              </a:spcBef>
              <a:spcAft>
                <a:spcPts val="0"/>
              </a:spcAft>
              <a:buSzPts val="1800"/>
              <a:buNone/>
              <a:defRPr sz="2400">
                <a:solidFill>
                  <a:srgbClr val="FFFFFF"/>
                </a:solidFill>
              </a:defRPr>
            </a:lvl1pPr>
            <a:lvl2pPr marL="1219170" lvl="1" indent="-304792" algn="l">
              <a:spcBef>
                <a:spcPts val="640"/>
              </a:spcBef>
              <a:spcAft>
                <a:spcPts val="0"/>
              </a:spcAft>
              <a:buSzPts val="2400"/>
              <a:buNone/>
              <a:defRPr/>
            </a:lvl2pPr>
            <a:lvl3pPr marL="1828754" lvl="2" indent="-304792" algn="l">
              <a:spcBef>
                <a:spcPts val="533"/>
              </a:spcBef>
              <a:spcAft>
                <a:spcPts val="0"/>
              </a:spcAft>
              <a:buSzPts val="2000"/>
              <a:buNone/>
              <a:defRPr/>
            </a:lvl3pPr>
            <a:lvl4pPr marL="2438339" lvl="3" indent="-304792" algn="l">
              <a:spcBef>
                <a:spcPts val="480"/>
              </a:spcBef>
              <a:spcAft>
                <a:spcPts val="0"/>
              </a:spcAft>
              <a:buSzPts val="1800"/>
              <a:buNone/>
              <a:defRPr/>
            </a:lvl4pPr>
            <a:lvl5pPr marL="3047924" lvl="4" indent="-304792" algn="l">
              <a:spcBef>
                <a:spcPts val="480"/>
              </a:spcBef>
              <a:spcAft>
                <a:spcPts val="0"/>
              </a:spcAft>
              <a:buSzPts val="1800"/>
              <a:buNone/>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696722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78"/>
        <p:cNvGrpSpPr/>
        <p:nvPr/>
      </p:nvGrpSpPr>
      <p:grpSpPr>
        <a:xfrm>
          <a:off x="0" y="0"/>
          <a:ext cx="0" cy="0"/>
          <a:chOff x="0" y="0"/>
          <a:chExt cx="0" cy="0"/>
        </a:xfrm>
      </p:grpSpPr>
      <p:sp>
        <p:nvSpPr>
          <p:cNvPr id="179" name="Google Shape;179;p16"/>
          <p:cNvSpPr/>
          <p:nvPr/>
        </p:nvSpPr>
        <p:spPr>
          <a:xfrm>
            <a:off x="319866" y="6110112"/>
            <a:ext cx="2972740" cy="520347"/>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80" name="Google Shape;180;p16"/>
          <p:cNvSpPr>
            <a:spLocks noGrp="1"/>
          </p:cNvSpPr>
          <p:nvPr>
            <p:ph type="pic" idx="2"/>
          </p:nvPr>
        </p:nvSpPr>
        <p:spPr>
          <a:xfrm>
            <a:off x="-20100" y="0"/>
            <a:ext cx="12248445" cy="5581101"/>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181" name="Google Shape;181;p16"/>
          <p:cNvSpPr/>
          <p:nvPr/>
        </p:nvSpPr>
        <p:spPr>
          <a:xfrm>
            <a:off x="-56445" y="5644446"/>
            <a:ext cx="12323704" cy="1222095"/>
          </a:xfrm>
          <a:prstGeom prst="rect">
            <a:avLst/>
          </a:prstGeom>
          <a:solidFill>
            <a:schemeClr val="accent5"/>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82" name="Google Shape;182;p16"/>
          <p:cNvSpPr txBox="1">
            <a:spLocks noGrp="1"/>
          </p:cNvSpPr>
          <p:nvPr>
            <p:ph type="body" idx="1"/>
          </p:nvPr>
        </p:nvSpPr>
        <p:spPr>
          <a:xfrm>
            <a:off x="621125" y="5961493"/>
            <a:ext cx="7751467" cy="607691"/>
          </a:xfrm>
          <a:prstGeom prst="rect">
            <a:avLst/>
          </a:prstGeom>
          <a:noFill/>
          <a:ln>
            <a:noFill/>
          </a:ln>
        </p:spPr>
        <p:txBody>
          <a:bodyPr spcFirstLastPara="1" wrap="square" lIns="91425" tIns="45700" rIns="91425" bIns="45700" anchor="ctr" anchorCtr="0">
            <a:noAutofit/>
          </a:bodyPr>
          <a:lstStyle>
            <a:lvl1pPr marL="609585" lvl="0" indent="-304792" algn="l">
              <a:spcBef>
                <a:spcPts val="480"/>
              </a:spcBef>
              <a:spcAft>
                <a:spcPts val="0"/>
              </a:spcAft>
              <a:buSzPts val="1800"/>
              <a:buNone/>
              <a:defRPr sz="2400">
                <a:solidFill>
                  <a:schemeClr val="lt1"/>
                </a:solidFill>
              </a:defRPr>
            </a:lvl1pPr>
            <a:lvl2pPr marL="1219170" lvl="1" indent="-304792" algn="l">
              <a:spcBef>
                <a:spcPts val="320"/>
              </a:spcBef>
              <a:spcAft>
                <a:spcPts val="0"/>
              </a:spcAft>
              <a:buSzPts val="1200"/>
              <a:buNone/>
              <a:defRPr sz="1600"/>
            </a:lvl2pPr>
            <a:lvl3pPr marL="1828754" lvl="2" indent="-304792" algn="l">
              <a:spcBef>
                <a:spcPts val="267"/>
              </a:spcBef>
              <a:spcAft>
                <a:spcPts val="0"/>
              </a:spcAft>
              <a:buSzPts val="1000"/>
              <a:buNone/>
              <a:defRPr sz="1333"/>
            </a:lvl3pPr>
            <a:lvl4pPr marL="2438339" lvl="3" indent="-304792" algn="l">
              <a:spcBef>
                <a:spcPts val="240"/>
              </a:spcBef>
              <a:spcAft>
                <a:spcPts val="0"/>
              </a:spcAft>
              <a:buSzPts val="900"/>
              <a:buNone/>
              <a:defRPr sz="1200"/>
            </a:lvl4pPr>
            <a:lvl5pPr marL="3047924" lvl="4" indent="-304792" algn="l">
              <a:spcBef>
                <a:spcPts val="240"/>
              </a:spcBef>
              <a:spcAft>
                <a:spcPts val="0"/>
              </a:spcAft>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83" name="Google Shape;183;p16"/>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latin typeface="Gill Sans"/>
                <a:ea typeface="Gill Sans"/>
                <a:cs typeface="Gill Sans"/>
                <a:sym typeface="Gill Sans"/>
              </a:defRPr>
            </a:lvl1pPr>
            <a:lvl2pPr marL="0" lvl="1" indent="0" algn="r">
              <a:spcBef>
                <a:spcPts val="0"/>
              </a:spcBef>
              <a:buNone/>
              <a:defRPr sz="1600">
                <a:solidFill>
                  <a:schemeClr val="lt1"/>
                </a:solidFill>
                <a:latin typeface="Gill Sans"/>
                <a:ea typeface="Gill Sans"/>
                <a:cs typeface="Gill Sans"/>
                <a:sym typeface="Gill Sans"/>
              </a:defRPr>
            </a:lvl2pPr>
            <a:lvl3pPr marL="0" lvl="2" indent="0" algn="r">
              <a:spcBef>
                <a:spcPts val="0"/>
              </a:spcBef>
              <a:buNone/>
              <a:defRPr sz="1600">
                <a:solidFill>
                  <a:schemeClr val="lt1"/>
                </a:solidFill>
                <a:latin typeface="Gill Sans"/>
                <a:ea typeface="Gill Sans"/>
                <a:cs typeface="Gill Sans"/>
                <a:sym typeface="Gill Sans"/>
              </a:defRPr>
            </a:lvl3pPr>
            <a:lvl4pPr marL="0" lvl="3" indent="0" algn="r">
              <a:spcBef>
                <a:spcPts val="0"/>
              </a:spcBef>
              <a:buNone/>
              <a:defRPr sz="1600">
                <a:solidFill>
                  <a:schemeClr val="lt1"/>
                </a:solidFill>
                <a:latin typeface="Gill Sans"/>
                <a:ea typeface="Gill Sans"/>
                <a:cs typeface="Gill Sans"/>
                <a:sym typeface="Gill Sans"/>
              </a:defRPr>
            </a:lvl4pPr>
            <a:lvl5pPr marL="0" lvl="4" indent="0" algn="r">
              <a:spcBef>
                <a:spcPts val="0"/>
              </a:spcBef>
              <a:buNone/>
              <a:defRPr sz="1600">
                <a:solidFill>
                  <a:schemeClr val="lt1"/>
                </a:solidFill>
                <a:latin typeface="Gill Sans"/>
                <a:ea typeface="Gill Sans"/>
                <a:cs typeface="Gill Sans"/>
                <a:sym typeface="Gill Sans"/>
              </a:defRPr>
            </a:lvl5pPr>
            <a:lvl6pPr marL="0" lvl="5" indent="0" algn="r">
              <a:spcBef>
                <a:spcPts val="0"/>
              </a:spcBef>
              <a:buNone/>
              <a:defRPr sz="1600">
                <a:solidFill>
                  <a:schemeClr val="lt1"/>
                </a:solidFill>
                <a:latin typeface="Gill Sans"/>
                <a:ea typeface="Gill Sans"/>
                <a:cs typeface="Gill Sans"/>
                <a:sym typeface="Gill Sans"/>
              </a:defRPr>
            </a:lvl6pPr>
            <a:lvl7pPr marL="0" lvl="6" indent="0" algn="r">
              <a:spcBef>
                <a:spcPts val="0"/>
              </a:spcBef>
              <a:buNone/>
              <a:defRPr sz="1600">
                <a:solidFill>
                  <a:schemeClr val="lt1"/>
                </a:solidFill>
                <a:latin typeface="Gill Sans"/>
                <a:ea typeface="Gill Sans"/>
                <a:cs typeface="Gill Sans"/>
                <a:sym typeface="Gill Sans"/>
              </a:defRPr>
            </a:lvl7pPr>
            <a:lvl8pPr marL="0" lvl="7" indent="0" algn="r">
              <a:spcBef>
                <a:spcPts val="0"/>
              </a:spcBef>
              <a:buNone/>
              <a:defRPr sz="1600">
                <a:solidFill>
                  <a:schemeClr val="lt1"/>
                </a:solidFill>
                <a:latin typeface="Gill Sans"/>
                <a:ea typeface="Gill Sans"/>
                <a:cs typeface="Gill Sans"/>
                <a:sym typeface="Gill Sans"/>
              </a:defRPr>
            </a:lvl8pPr>
            <a:lvl9pPr marL="0" lvl="8" indent="0" algn="r">
              <a:spcBef>
                <a:spcPts val="0"/>
              </a:spcBef>
              <a:buNone/>
              <a:defRPr sz="1600">
                <a:solidFill>
                  <a:schemeClr val="lt1"/>
                </a:solidFill>
                <a:latin typeface="Gill Sans"/>
                <a:ea typeface="Gill Sans"/>
                <a:cs typeface="Gill Sans"/>
                <a:sym typeface="Gill Sans"/>
              </a:defRPr>
            </a:lvl9pPr>
          </a:lstStyle>
          <a:p>
            <a:fld id="{00000000-1234-1234-1234-123412341234}" type="slidenum">
              <a:rPr lang="en-US" smtClean="0"/>
              <a:pPr/>
              <a:t>‹#›</a:t>
            </a:fld>
            <a:endParaRPr lang="en-US"/>
          </a:p>
        </p:txBody>
      </p:sp>
      <p:grpSp>
        <p:nvGrpSpPr>
          <p:cNvPr id="184" name="Google Shape;184;p16"/>
          <p:cNvGrpSpPr/>
          <p:nvPr/>
        </p:nvGrpSpPr>
        <p:grpSpPr>
          <a:xfrm>
            <a:off x="-56445" y="5581102"/>
            <a:ext cx="12271021" cy="63343"/>
            <a:chOff x="685800" y="1794746"/>
            <a:chExt cx="7772400" cy="179475"/>
          </a:xfrm>
        </p:grpSpPr>
        <p:sp>
          <p:nvSpPr>
            <p:cNvPr id="185" name="Google Shape;185;p16"/>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86" name="Google Shape;186;p16"/>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87" name="Google Shape;187;p16"/>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12179932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88"/>
        <p:cNvGrpSpPr/>
        <p:nvPr/>
      </p:nvGrpSpPr>
      <p:grpSpPr>
        <a:xfrm>
          <a:off x="0" y="0"/>
          <a:ext cx="0" cy="0"/>
          <a:chOff x="0" y="0"/>
          <a:chExt cx="0" cy="0"/>
        </a:xfrm>
      </p:grpSpPr>
      <p:sp>
        <p:nvSpPr>
          <p:cNvPr id="189" name="Google Shape;189;p17"/>
          <p:cNvSpPr/>
          <p:nvPr/>
        </p:nvSpPr>
        <p:spPr>
          <a:xfrm>
            <a:off x="416626" y="6124625"/>
            <a:ext cx="2972740" cy="704347"/>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90" name="Google Shape;190;p17"/>
          <p:cNvSpPr>
            <a:spLocks noGrp="1"/>
          </p:cNvSpPr>
          <p:nvPr>
            <p:ph type="pic" idx="2"/>
          </p:nvPr>
        </p:nvSpPr>
        <p:spPr>
          <a:xfrm>
            <a:off x="-19756" y="0"/>
            <a:ext cx="12248445" cy="5581101"/>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191" name="Google Shape;191;p17"/>
          <p:cNvSpPr txBox="1">
            <a:spLocks noGrp="1"/>
          </p:cNvSpPr>
          <p:nvPr>
            <p:ph type="body" idx="1"/>
          </p:nvPr>
        </p:nvSpPr>
        <p:spPr>
          <a:xfrm>
            <a:off x="621125" y="5961493"/>
            <a:ext cx="7751467" cy="607691"/>
          </a:xfrm>
          <a:prstGeom prst="rect">
            <a:avLst/>
          </a:prstGeom>
          <a:noFill/>
          <a:ln>
            <a:noFill/>
          </a:ln>
        </p:spPr>
        <p:txBody>
          <a:bodyPr spcFirstLastPara="1" wrap="square" lIns="91425" tIns="45700" rIns="91425" bIns="45700" anchor="ctr" anchorCtr="0">
            <a:noAutofit/>
          </a:bodyPr>
          <a:lstStyle>
            <a:lvl1pPr marL="609585" lvl="0" indent="-304792" algn="l">
              <a:spcBef>
                <a:spcPts val="480"/>
              </a:spcBef>
              <a:spcAft>
                <a:spcPts val="0"/>
              </a:spcAft>
              <a:buSzPts val="1800"/>
              <a:buNone/>
              <a:defRPr sz="2400">
                <a:solidFill>
                  <a:schemeClr val="accent6"/>
                </a:solidFill>
              </a:defRPr>
            </a:lvl1pPr>
            <a:lvl2pPr marL="1219170" lvl="1" indent="-304792" algn="l">
              <a:spcBef>
                <a:spcPts val="320"/>
              </a:spcBef>
              <a:spcAft>
                <a:spcPts val="0"/>
              </a:spcAft>
              <a:buSzPts val="1200"/>
              <a:buNone/>
              <a:defRPr sz="1600"/>
            </a:lvl2pPr>
            <a:lvl3pPr marL="1828754" lvl="2" indent="-304792" algn="l">
              <a:spcBef>
                <a:spcPts val="267"/>
              </a:spcBef>
              <a:spcAft>
                <a:spcPts val="0"/>
              </a:spcAft>
              <a:buSzPts val="1000"/>
              <a:buNone/>
              <a:defRPr sz="1333"/>
            </a:lvl3pPr>
            <a:lvl4pPr marL="2438339" lvl="3" indent="-304792" algn="l">
              <a:spcBef>
                <a:spcPts val="240"/>
              </a:spcBef>
              <a:spcAft>
                <a:spcPts val="0"/>
              </a:spcAft>
              <a:buSzPts val="900"/>
              <a:buNone/>
              <a:defRPr sz="1200"/>
            </a:lvl4pPr>
            <a:lvl5pPr marL="3047924" lvl="4" indent="-304792" algn="l">
              <a:spcBef>
                <a:spcPts val="240"/>
              </a:spcBef>
              <a:spcAft>
                <a:spcPts val="0"/>
              </a:spcAft>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92" name="Google Shape;192;p17"/>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grpSp>
        <p:nvGrpSpPr>
          <p:cNvPr id="193" name="Google Shape;193;p17"/>
          <p:cNvGrpSpPr/>
          <p:nvPr/>
        </p:nvGrpSpPr>
        <p:grpSpPr>
          <a:xfrm>
            <a:off x="-56445" y="5581102"/>
            <a:ext cx="12271021" cy="63343"/>
            <a:chOff x="685800" y="1794746"/>
            <a:chExt cx="7772400" cy="179475"/>
          </a:xfrm>
        </p:grpSpPr>
        <p:sp>
          <p:nvSpPr>
            <p:cNvPr id="194" name="Google Shape;194;p17"/>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95" name="Google Shape;195;p17"/>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196" name="Google Shape;196;p17"/>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2348949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_Picture with Caption">
  <p:cSld name="2_Picture with Caption">
    <p:spTree>
      <p:nvGrpSpPr>
        <p:cNvPr id="1" name="Shape 197"/>
        <p:cNvGrpSpPr/>
        <p:nvPr/>
      </p:nvGrpSpPr>
      <p:grpSpPr>
        <a:xfrm>
          <a:off x="0" y="0"/>
          <a:ext cx="0" cy="0"/>
          <a:chOff x="0" y="0"/>
          <a:chExt cx="0" cy="0"/>
        </a:xfrm>
      </p:grpSpPr>
      <p:sp>
        <p:nvSpPr>
          <p:cNvPr id="198" name="Google Shape;198;p18"/>
          <p:cNvSpPr/>
          <p:nvPr/>
        </p:nvSpPr>
        <p:spPr>
          <a:xfrm>
            <a:off x="485065" y="6071525"/>
            <a:ext cx="2972740" cy="786476"/>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199" name="Google Shape;199;p18"/>
          <p:cNvSpPr>
            <a:spLocks noGrp="1"/>
          </p:cNvSpPr>
          <p:nvPr>
            <p:ph type="pic" idx="2"/>
          </p:nvPr>
        </p:nvSpPr>
        <p:spPr>
          <a:xfrm>
            <a:off x="-33867" y="1348782"/>
            <a:ext cx="12248445" cy="5517759"/>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accent6"/>
                </a:solidFill>
                <a:latin typeface="Gill Sans"/>
                <a:ea typeface="Gill Sans"/>
                <a:cs typeface="Gill Sans"/>
                <a:sym typeface="Gill Sans"/>
              </a:defRPr>
            </a:lvl1pPr>
            <a:lvl2pPr marR="0" lvl="1" algn="l" rtl="0">
              <a:spcBef>
                <a:spcPts val="747"/>
              </a:spcBef>
              <a:spcAft>
                <a:spcPts val="0"/>
              </a:spcAft>
              <a:buClr>
                <a:schemeClr val="dk1"/>
              </a:buClr>
              <a:buSzPts val="2800"/>
              <a:buFont typeface="Arial"/>
              <a:buNone/>
              <a:defRPr sz="3733" b="0" i="0" u="none" strike="noStrike" cap="none">
                <a:solidFill>
                  <a:schemeClr val="accent6"/>
                </a:solidFill>
                <a:latin typeface="Gill Sans"/>
                <a:ea typeface="Gill Sans"/>
                <a:cs typeface="Gill Sans"/>
                <a:sym typeface="Gill Sans"/>
              </a:defRPr>
            </a:lvl2pPr>
            <a:lvl3pPr marR="0" lvl="2" algn="l" rtl="0">
              <a:spcBef>
                <a:spcPts val="640"/>
              </a:spcBef>
              <a:spcAft>
                <a:spcPts val="0"/>
              </a:spcAft>
              <a:buClr>
                <a:schemeClr val="dk1"/>
              </a:buClr>
              <a:buSzPts val="2400"/>
              <a:buFont typeface="Arial"/>
              <a:buNone/>
              <a:defRPr sz="3200" b="0" i="0" u="none" strike="noStrike" cap="none">
                <a:solidFill>
                  <a:schemeClr val="accent6"/>
                </a:solidFill>
                <a:latin typeface="Gill Sans"/>
                <a:ea typeface="Gill Sans"/>
                <a:cs typeface="Gill Sans"/>
                <a:sym typeface="Gill Sans"/>
              </a:defRPr>
            </a:lvl3pPr>
            <a:lvl4pPr marR="0" lvl="3"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4pPr>
            <a:lvl5pPr marR="0" lvl="4" algn="l" rtl="0">
              <a:spcBef>
                <a:spcPts val="533"/>
              </a:spcBef>
              <a:spcAft>
                <a:spcPts val="0"/>
              </a:spcAft>
              <a:buClr>
                <a:schemeClr val="dk1"/>
              </a:buClr>
              <a:buSzPts val="2000"/>
              <a:buFont typeface="Arial"/>
              <a:buNone/>
              <a:defRPr sz="2667" b="0" i="0" u="none" strike="noStrike" cap="none">
                <a:solidFill>
                  <a:schemeClr val="accent6"/>
                </a:solidFill>
                <a:latin typeface="Gill Sans"/>
                <a:ea typeface="Gill Sans"/>
                <a:cs typeface="Gill Sans"/>
                <a:sym typeface="Gill Sans"/>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bin"/>
                <a:ea typeface="Cabin"/>
                <a:cs typeface="Cabin"/>
                <a:sym typeface="Cabin"/>
              </a:defRPr>
            </a:lvl9pPr>
          </a:lstStyle>
          <a:p>
            <a:endParaRPr/>
          </a:p>
        </p:txBody>
      </p:sp>
      <p:sp>
        <p:nvSpPr>
          <p:cNvPr id="200" name="Google Shape;200;p18"/>
          <p:cNvSpPr/>
          <p:nvPr/>
        </p:nvSpPr>
        <p:spPr>
          <a:xfrm>
            <a:off x="-28223" y="-4390"/>
            <a:ext cx="12238357" cy="1289827"/>
          </a:xfrm>
          <a:prstGeom prst="rect">
            <a:avLst/>
          </a:prstGeom>
          <a:solidFill>
            <a:schemeClr val="accent5"/>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201" name="Google Shape;201;p18"/>
          <p:cNvSpPr txBox="1">
            <a:spLocks noGrp="1"/>
          </p:cNvSpPr>
          <p:nvPr>
            <p:ph type="body" idx="1"/>
          </p:nvPr>
        </p:nvSpPr>
        <p:spPr>
          <a:xfrm>
            <a:off x="621125" y="308580"/>
            <a:ext cx="10961275" cy="607691"/>
          </a:xfrm>
          <a:prstGeom prst="rect">
            <a:avLst/>
          </a:prstGeom>
          <a:noFill/>
          <a:ln>
            <a:noFill/>
          </a:ln>
        </p:spPr>
        <p:txBody>
          <a:bodyPr spcFirstLastPara="1" wrap="square" lIns="91425" tIns="45700" rIns="91425" bIns="45700" anchor="ctr" anchorCtr="0">
            <a:noAutofit/>
          </a:bodyPr>
          <a:lstStyle>
            <a:lvl1pPr marL="609585" lvl="0" indent="-304792" algn="l">
              <a:spcBef>
                <a:spcPts val="747"/>
              </a:spcBef>
              <a:spcAft>
                <a:spcPts val="0"/>
              </a:spcAft>
              <a:buSzPts val="2800"/>
              <a:buNone/>
              <a:defRPr sz="3733">
                <a:solidFill>
                  <a:schemeClr val="lt1"/>
                </a:solidFill>
              </a:defRPr>
            </a:lvl1pPr>
            <a:lvl2pPr marL="1219170" lvl="1" indent="-304792" algn="l">
              <a:spcBef>
                <a:spcPts val="320"/>
              </a:spcBef>
              <a:spcAft>
                <a:spcPts val="0"/>
              </a:spcAft>
              <a:buSzPts val="1200"/>
              <a:buNone/>
              <a:defRPr sz="1600"/>
            </a:lvl2pPr>
            <a:lvl3pPr marL="1828754" lvl="2" indent="-304792" algn="l">
              <a:spcBef>
                <a:spcPts val="267"/>
              </a:spcBef>
              <a:spcAft>
                <a:spcPts val="0"/>
              </a:spcAft>
              <a:buSzPts val="1000"/>
              <a:buNone/>
              <a:defRPr sz="1333"/>
            </a:lvl3pPr>
            <a:lvl4pPr marL="2438339" lvl="3" indent="-304792" algn="l">
              <a:spcBef>
                <a:spcPts val="240"/>
              </a:spcBef>
              <a:spcAft>
                <a:spcPts val="0"/>
              </a:spcAft>
              <a:buSzPts val="900"/>
              <a:buNone/>
              <a:defRPr sz="1200"/>
            </a:lvl4pPr>
            <a:lvl5pPr marL="3047924" lvl="4" indent="-304792" algn="l">
              <a:spcBef>
                <a:spcPts val="240"/>
              </a:spcBef>
              <a:spcAft>
                <a:spcPts val="0"/>
              </a:spcAft>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202" name="Google Shape;202;p18"/>
          <p:cNvSpPr txBox="1">
            <a:spLocks noGrp="1"/>
          </p:cNvSpPr>
          <p:nvPr>
            <p:ph type="sldNum" idx="12"/>
          </p:nvPr>
        </p:nvSpPr>
        <p:spPr>
          <a:xfrm>
            <a:off x="8737600" y="626533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accent5"/>
                </a:solidFill>
                <a:latin typeface="Gill Sans"/>
                <a:ea typeface="Gill Sans"/>
                <a:cs typeface="Gill Sans"/>
                <a:sym typeface="Gill Sans"/>
              </a:defRPr>
            </a:lvl1pPr>
            <a:lvl2pPr marL="0" lvl="1" indent="0" algn="r">
              <a:spcBef>
                <a:spcPts val="0"/>
              </a:spcBef>
              <a:buNone/>
              <a:defRPr sz="1600">
                <a:solidFill>
                  <a:schemeClr val="accent5"/>
                </a:solidFill>
                <a:latin typeface="Gill Sans"/>
                <a:ea typeface="Gill Sans"/>
                <a:cs typeface="Gill Sans"/>
                <a:sym typeface="Gill Sans"/>
              </a:defRPr>
            </a:lvl2pPr>
            <a:lvl3pPr marL="0" lvl="2" indent="0" algn="r">
              <a:spcBef>
                <a:spcPts val="0"/>
              </a:spcBef>
              <a:buNone/>
              <a:defRPr sz="1600">
                <a:solidFill>
                  <a:schemeClr val="accent5"/>
                </a:solidFill>
                <a:latin typeface="Gill Sans"/>
                <a:ea typeface="Gill Sans"/>
                <a:cs typeface="Gill Sans"/>
                <a:sym typeface="Gill Sans"/>
              </a:defRPr>
            </a:lvl3pPr>
            <a:lvl4pPr marL="0" lvl="3" indent="0" algn="r">
              <a:spcBef>
                <a:spcPts val="0"/>
              </a:spcBef>
              <a:buNone/>
              <a:defRPr sz="1600">
                <a:solidFill>
                  <a:schemeClr val="accent5"/>
                </a:solidFill>
                <a:latin typeface="Gill Sans"/>
                <a:ea typeface="Gill Sans"/>
                <a:cs typeface="Gill Sans"/>
                <a:sym typeface="Gill Sans"/>
              </a:defRPr>
            </a:lvl4pPr>
            <a:lvl5pPr marL="0" lvl="4" indent="0" algn="r">
              <a:spcBef>
                <a:spcPts val="0"/>
              </a:spcBef>
              <a:buNone/>
              <a:defRPr sz="1600">
                <a:solidFill>
                  <a:schemeClr val="accent5"/>
                </a:solidFill>
                <a:latin typeface="Gill Sans"/>
                <a:ea typeface="Gill Sans"/>
                <a:cs typeface="Gill Sans"/>
                <a:sym typeface="Gill Sans"/>
              </a:defRPr>
            </a:lvl5pPr>
            <a:lvl6pPr marL="0" lvl="5" indent="0" algn="r">
              <a:spcBef>
                <a:spcPts val="0"/>
              </a:spcBef>
              <a:buNone/>
              <a:defRPr sz="1600">
                <a:solidFill>
                  <a:schemeClr val="accent5"/>
                </a:solidFill>
                <a:latin typeface="Gill Sans"/>
                <a:ea typeface="Gill Sans"/>
                <a:cs typeface="Gill Sans"/>
                <a:sym typeface="Gill Sans"/>
              </a:defRPr>
            </a:lvl6pPr>
            <a:lvl7pPr marL="0" lvl="6" indent="0" algn="r">
              <a:spcBef>
                <a:spcPts val="0"/>
              </a:spcBef>
              <a:buNone/>
              <a:defRPr sz="1600">
                <a:solidFill>
                  <a:schemeClr val="accent5"/>
                </a:solidFill>
                <a:latin typeface="Gill Sans"/>
                <a:ea typeface="Gill Sans"/>
                <a:cs typeface="Gill Sans"/>
                <a:sym typeface="Gill Sans"/>
              </a:defRPr>
            </a:lvl7pPr>
            <a:lvl8pPr marL="0" lvl="7" indent="0" algn="r">
              <a:spcBef>
                <a:spcPts val="0"/>
              </a:spcBef>
              <a:buNone/>
              <a:defRPr sz="1600">
                <a:solidFill>
                  <a:schemeClr val="accent5"/>
                </a:solidFill>
                <a:latin typeface="Gill Sans"/>
                <a:ea typeface="Gill Sans"/>
                <a:cs typeface="Gill Sans"/>
                <a:sym typeface="Gill Sans"/>
              </a:defRPr>
            </a:lvl8pPr>
            <a:lvl9pPr marL="0" lvl="8" indent="0" algn="r">
              <a:spcBef>
                <a:spcPts val="0"/>
              </a:spcBef>
              <a:buNone/>
              <a:defRPr sz="1600">
                <a:solidFill>
                  <a:schemeClr val="accent5"/>
                </a:solidFill>
                <a:latin typeface="Gill Sans"/>
                <a:ea typeface="Gill Sans"/>
                <a:cs typeface="Gill Sans"/>
                <a:sym typeface="Gill Sans"/>
              </a:defRPr>
            </a:lvl9pPr>
          </a:lstStyle>
          <a:p>
            <a:fld id="{00000000-1234-1234-1234-123412341234}" type="slidenum">
              <a:rPr lang="en-US" smtClean="0"/>
              <a:pPr/>
              <a:t>‹#›</a:t>
            </a:fld>
            <a:endParaRPr lang="en-US"/>
          </a:p>
        </p:txBody>
      </p:sp>
      <p:grpSp>
        <p:nvGrpSpPr>
          <p:cNvPr id="203" name="Google Shape;203;p18"/>
          <p:cNvGrpSpPr/>
          <p:nvPr/>
        </p:nvGrpSpPr>
        <p:grpSpPr>
          <a:xfrm>
            <a:off x="-28223" y="1285438"/>
            <a:ext cx="12234444" cy="63343"/>
            <a:chOff x="685800" y="1794746"/>
            <a:chExt cx="7772400" cy="179475"/>
          </a:xfrm>
        </p:grpSpPr>
        <p:sp>
          <p:nvSpPr>
            <p:cNvPr id="204" name="Google Shape;204;p18"/>
            <p:cNvSpPr/>
            <p:nvPr/>
          </p:nvSpPr>
          <p:spPr>
            <a:xfrm>
              <a:off x="685800" y="1794746"/>
              <a:ext cx="1170819" cy="1794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bin"/>
                <a:ea typeface="Cabin"/>
                <a:cs typeface="Cabin"/>
                <a:sym typeface="Cabin"/>
              </a:endParaRPr>
            </a:p>
          </p:txBody>
        </p:sp>
        <p:sp>
          <p:nvSpPr>
            <p:cNvPr id="205" name="Google Shape;205;p18"/>
            <p:cNvSpPr/>
            <p:nvPr/>
          </p:nvSpPr>
          <p:spPr>
            <a:xfrm>
              <a:off x="1856619" y="1794746"/>
              <a:ext cx="2206599" cy="17947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sp>
          <p:nvSpPr>
            <p:cNvPr id="206" name="Google Shape;206;p18"/>
            <p:cNvSpPr/>
            <p:nvPr/>
          </p:nvSpPr>
          <p:spPr>
            <a:xfrm>
              <a:off x="4063218" y="1794746"/>
              <a:ext cx="4394982" cy="179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33">
                <a:solidFill>
                  <a:schemeClr val="lt1"/>
                </a:solidFill>
                <a:latin typeface="Cabin"/>
                <a:ea typeface="Cabin"/>
                <a:cs typeface="Cabin"/>
                <a:sym typeface="Cabin"/>
              </a:endParaRPr>
            </a:p>
          </p:txBody>
        </p:sp>
      </p:grpSp>
    </p:spTree>
    <p:extLst>
      <p:ext uri="{BB962C8B-B14F-4D97-AF65-F5344CB8AC3E}">
        <p14:creationId xmlns:p14="http://schemas.microsoft.com/office/powerpoint/2010/main" val="161630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160EA64-D806-43AC-9DF2-F8C432F32B4C}" type="datetimeFigureOut">
              <a:rPr lang="en-US" smtClean="0"/>
              <a:t>12/12/2021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342946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406901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566971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9846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3887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160EA64-D806-43AC-9DF2-F8C432F32B4C}" type="datetimeFigureOut">
              <a:rPr lang="en-US" smtClean="0"/>
              <a:t>12/12/2021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01916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42B0DB6-F5C7-45FB-8CF3-31B45F9C2DAC}" type="datetimeFigureOut">
              <a:rPr lang="en-US" smtClean="0"/>
              <a:t>12/12/2021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A7A6979-0714-4377-B894-6BE4C2D6E202}"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440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160EA64-D806-43AC-9DF2-F8C432F32B4C}" type="datetimeFigureOut">
              <a:rPr lang="en-US" smtClean="0"/>
              <a:t>12/12/2021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A7A6979-0714-4377-B894-6BE4C2D6E202}"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8554552"/>
      </p:ext>
    </p:extLst>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1-line-bluetext-colorshield.png"/>
          <p:cNvPicPr preferRelativeResize="0"/>
          <p:nvPr/>
        </p:nvPicPr>
        <p:blipFill rotWithShape="1">
          <a:blip r:embed="rId19">
            <a:alphaModFix/>
          </a:blip>
          <a:srcRect/>
          <a:stretch/>
        </p:blipFill>
        <p:spPr>
          <a:xfrm>
            <a:off x="609600" y="6265337"/>
            <a:ext cx="2412123" cy="463296"/>
          </a:xfrm>
          <a:prstGeom prst="rect">
            <a:avLst/>
          </a:prstGeom>
          <a:noFill/>
          <a:ln>
            <a:noFill/>
          </a:ln>
        </p:spPr>
      </p:pic>
      <p:sp>
        <p:nvSpPr>
          <p:cNvPr id="11" name="Google Shape;11;p1"/>
          <p:cNvSpPr txBox="1">
            <a:spLocks noGrp="1"/>
          </p:cNvSpPr>
          <p:nvPr>
            <p:ph type="body" idx="1"/>
          </p:nvPr>
        </p:nvSpPr>
        <p:spPr>
          <a:xfrm>
            <a:off x="573952" y="1372944"/>
            <a:ext cx="10972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accent6"/>
                </a:solidFill>
                <a:latin typeface="Gill Sans"/>
                <a:ea typeface="Gill Sans"/>
                <a:cs typeface="Gill Sans"/>
                <a:sym typeface="Gill Sans"/>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accent6"/>
                </a:solidFill>
                <a:latin typeface="Gill Sans"/>
                <a:ea typeface="Gill Sans"/>
                <a:cs typeface="Gill Sans"/>
                <a:sym typeface="Gill Sans"/>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accent6"/>
                </a:solidFill>
                <a:latin typeface="Gill Sans"/>
                <a:ea typeface="Gill Sans"/>
                <a:cs typeface="Gill Sans"/>
                <a:sym typeface="Gill Sans"/>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accent6"/>
                </a:solidFill>
                <a:latin typeface="Gill Sans"/>
                <a:ea typeface="Gill Sans"/>
                <a:cs typeface="Gill Sans"/>
                <a:sym typeface="Gill Sans"/>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accent6"/>
                </a:solidFill>
                <a:latin typeface="Gill Sans"/>
                <a:ea typeface="Gill Sans"/>
                <a:cs typeface="Gill Sans"/>
                <a:sym typeface="Gill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bin"/>
                <a:ea typeface="Cabin"/>
                <a:cs typeface="Cabin"/>
                <a:sym typeface="Cabin"/>
              </a:defRPr>
            </a:lvl9pPr>
          </a:lstStyle>
          <a:p>
            <a:endParaRPr/>
          </a:p>
        </p:txBody>
      </p:sp>
      <p:sp>
        <p:nvSpPr>
          <p:cNvPr id="12" name="Google Shape;12;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94"/>
                </a:solidFill>
                <a:latin typeface="Gill Sans"/>
                <a:ea typeface="Gill Sans"/>
                <a:cs typeface="Gill Sans"/>
                <a:sym typeface="Gill Sans"/>
              </a:defRPr>
            </a:lvl1pPr>
            <a:lvl2pPr marR="0" lvl="1" algn="l" rtl="0">
              <a:spcBef>
                <a:spcPts val="0"/>
              </a:spcBef>
              <a:spcAft>
                <a:spcPts val="0"/>
              </a:spcAft>
              <a:buSzPts val="1400"/>
              <a:buNone/>
              <a:defRPr sz="24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24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24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24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24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24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24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2400" b="0" i="0" u="none" strike="noStrike" cap="none">
                <a:solidFill>
                  <a:schemeClr val="dk1"/>
                </a:solidFill>
                <a:latin typeface="Cabin"/>
                <a:ea typeface="Cabin"/>
                <a:cs typeface="Cabin"/>
                <a:sym typeface="Cabin"/>
              </a:defRPr>
            </a:lvl9pPr>
          </a:lstStyle>
          <a:p>
            <a:endParaRPr/>
          </a:p>
        </p:txBody>
      </p:sp>
      <p:sp>
        <p:nvSpPr>
          <p:cNvPr id="13" name="Google Shape;13;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94"/>
                </a:solidFill>
                <a:latin typeface="Gill Sans"/>
                <a:ea typeface="Gill Sans"/>
                <a:cs typeface="Gill Sans"/>
                <a:sym typeface="Gill Sans"/>
              </a:defRPr>
            </a:lvl1pPr>
            <a:lvl2pPr marL="0" marR="0" lvl="1" indent="0" algn="r" rtl="0">
              <a:spcBef>
                <a:spcPts val="0"/>
              </a:spcBef>
              <a:buNone/>
              <a:defRPr sz="1600" b="0" i="0" u="none" strike="noStrike" cap="none">
                <a:solidFill>
                  <a:srgbClr val="888894"/>
                </a:solidFill>
                <a:latin typeface="Gill Sans"/>
                <a:ea typeface="Gill Sans"/>
                <a:cs typeface="Gill Sans"/>
                <a:sym typeface="Gill Sans"/>
              </a:defRPr>
            </a:lvl2pPr>
            <a:lvl3pPr marL="0" marR="0" lvl="2" indent="0" algn="r" rtl="0">
              <a:spcBef>
                <a:spcPts val="0"/>
              </a:spcBef>
              <a:buNone/>
              <a:defRPr sz="1600" b="0" i="0" u="none" strike="noStrike" cap="none">
                <a:solidFill>
                  <a:srgbClr val="888894"/>
                </a:solidFill>
                <a:latin typeface="Gill Sans"/>
                <a:ea typeface="Gill Sans"/>
                <a:cs typeface="Gill Sans"/>
                <a:sym typeface="Gill Sans"/>
              </a:defRPr>
            </a:lvl3pPr>
            <a:lvl4pPr marL="0" marR="0" lvl="3" indent="0" algn="r" rtl="0">
              <a:spcBef>
                <a:spcPts val="0"/>
              </a:spcBef>
              <a:buNone/>
              <a:defRPr sz="1600" b="0" i="0" u="none" strike="noStrike" cap="none">
                <a:solidFill>
                  <a:srgbClr val="888894"/>
                </a:solidFill>
                <a:latin typeface="Gill Sans"/>
                <a:ea typeface="Gill Sans"/>
                <a:cs typeface="Gill Sans"/>
                <a:sym typeface="Gill Sans"/>
              </a:defRPr>
            </a:lvl4pPr>
            <a:lvl5pPr marL="0" marR="0" lvl="4" indent="0" algn="r" rtl="0">
              <a:spcBef>
                <a:spcPts val="0"/>
              </a:spcBef>
              <a:buNone/>
              <a:defRPr sz="1600" b="0" i="0" u="none" strike="noStrike" cap="none">
                <a:solidFill>
                  <a:srgbClr val="888894"/>
                </a:solidFill>
                <a:latin typeface="Gill Sans"/>
                <a:ea typeface="Gill Sans"/>
                <a:cs typeface="Gill Sans"/>
                <a:sym typeface="Gill Sans"/>
              </a:defRPr>
            </a:lvl5pPr>
            <a:lvl6pPr marL="0" marR="0" lvl="5" indent="0" algn="r" rtl="0">
              <a:spcBef>
                <a:spcPts val="0"/>
              </a:spcBef>
              <a:buNone/>
              <a:defRPr sz="1600" b="0" i="0" u="none" strike="noStrike" cap="none">
                <a:solidFill>
                  <a:srgbClr val="888894"/>
                </a:solidFill>
                <a:latin typeface="Gill Sans"/>
                <a:ea typeface="Gill Sans"/>
                <a:cs typeface="Gill Sans"/>
                <a:sym typeface="Gill Sans"/>
              </a:defRPr>
            </a:lvl6pPr>
            <a:lvl7pPr marL="0" marR="0" lvl="6" indent="0" algn="r" rtl="0">
              <a:spcBef>
                <a:spcPts val="0"/>
              </a:spcBef>
              <a:buNone/>
              <a:defRPr sz="1600" b="0" i="0" u="none" strike="noStrike" cap="none">
                <a:solidFill>
                  <a:srgbClr val="888894"/>
                </a:solidFill>
                <a:latin typeface="Gill Sans"/>
                <a:ea typeface="Gill Sans"/>
                <a:cs typeface="Gill Sans"/>
                <a:sym typeface="Gill Sans"/>
              </a:defRPr>
            </a:lvl7pPr>
            <a:lvl8pPr marL="0" marR="0" lvl="7" indent="0" algn="r" rtl="0">
              <a:spcBef>
                <a:spcPts val="0"/>
              </a:spcBef>
              <a:buNone/>
              <a:defRPr sz="1600" b="0" i="0" u="none" strike="noStrike" cap="none">
                <a:solidFill>
                  <a:srgbClr val="888894"/>
                </a:solidFill>
                <a:latin typeface="Gill Sans"/>
                <a:ea typeface="Gill Sans"/>
                <a:cs typeface="Gill Sans"/>
                <a:sym typeface="Gill Sans"/>
              </a:defRPr>
            </a:lvl8pPr>
            <a:lvl9pPr marL="0" marR="0" lvl="8" indent="0" algn="r" rtl="0">
              <a:spcBef>
                <a:spcPts val="0"/>
              </a:spcBef>
              <a:buNone/>
              <a:defRPr sz="1600" b="0" i="0" u="none" strike="noStrike" cap="none">
                <a:solidFill>
                  <a:srgbClr val="888894"/>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14" name="Google Shape;14;p1"/>
          <p:cNvSpPr txBox="1">
            <a:spLocks noGrp="1"/>
          </p:cNvSpPr>
          <p:nvPr>
            <p:ph type="title"/>
          </p:nvPr>
        </p:nvSpPr>
        <p:spPr>
          <a:xfrm>
            <a:off x="431360" y="-25452"/>
            <a:ext cx="10972800" cy="97053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95001A"/>
              </a:buClr>
              <a:buSzPts val="3600"/>
              <a:buFont typeface="Gill Sans"/>
              <a:buNone/>
              <a:defRPr sz="3600" b="0" i="0" u="none" strike="noStrike" cap="none">
                <a:solidFill>
                  <a:srgbClr val="95001A"/>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637622692"/>
      </p:ext>
    </p:extLst>
  </p:cSld>
  <p:clrMap bg1="lt1" tx1="dk1" bg2="dk2" tx2="lt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 id="2147484212" r:id="rId12"/>
    <p:sldLayoutId id="2147484213" r:id="rId13"/>
    <p:sldLayoutId id="2147484214" r:id="rId14"/>
    <p:sldLayoutId id="2147484215" r:id="rId15"/>
    <p:sldLayoutId id="2147484216" r:id="rId16"/>
    <p:sldLayoutId id="214748421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ctrTitle"/>
          </p:nvPr>
        </p:nvSpPr>
        <p:spPr>
          <a:xfrm>
            <a:off x="611267" y="1431367"/>
            <a:ext cx="10529200" cy="1356400"/>
          </a:xfrm>
          <a:prstGeom prst="rect">
            <a:avLst/>
          </a:prstGeom>
          <a:noFill/>
          <a:ln>
            <a:noFill/>
          </a:ln>
        </p:spPr>
        <p:txBody>
          <a:bodyPr spcFirstLastPara="1" wrap="square" lIns="121900" tIns="60933" rIns="121900" bIns="60933" anchor="b" anchorCtr="0">
            <a:noAutofit/>
          </a:bodyPr>
          <a:lstStyle/>
          <a:p>
            <a:pPr>
              <a:buSzPts val="3240"/>
            </a:pPr>
            <a:r>
              <a:rPr lang="en-US" sz="4320" dirty="0"/>
              <a:t>OPUS : Helping Students Find Work</a:t>
            </a:r>
            <a:endParaRPr dirty="0"/>
          </a:p>
        </p:txBody>
      </p:sp>
      <p:sp>
        <p:nvSpPr>
          <p:cNvPr id="212" name="Google Shape;212;p19"/>
          <p:cNvSpPr txBox="1">
            <a:spLocks noGrp="1"/>
          </p:cNvSpPr>
          <p:nvPr>
            <p:ph type="subTitle" idx="1"/>
          </p:nvPr>
        </p:nvSpPr>
        <p:spPr>
          <a:xfrm>
            <a:off x="298167" y="4341067"/>
            <a:ext cx="10749200" cy="1356400"/>
          </a:xfrm>
          <a:prstGeom prst="rect">
            <a:avLst/>
          </a:prstGeom>
          <a:noFill/>
          <a:ln>
            <a:noFill/>
          </a:ln>
        </p:spPr>
        <p:txBody>
          <a:bodyPr spcFirstLastPara="1" wrap="square" lIns="121900" tIns="60933" rIns="121900" bIns="60933" anchor="t" anchorCtr="0">
            <a:noAutofit/>
          </a:bodyPr>
          <a:lstStyle/>
          <a:p>
            <a:pPr marL="0" indent="0">
              <a:lnSpc>
                <a:spcPct val="80000"/>
              </a:lnSpc>
              <a:spcBef>
                <a:spcPts val="0"/>
              </a:spcBef>
              <a:buSzPts val="2220"/>
            </a:pPr>
            <a:r>
              <a:rPr lang="en-US" sz="2960" dirty="0"/>
              <a:t>Abhinav </a:t>
            </a:r>
            <a:r>
              <a:rPr lang="en-US" sz="2960" dirty="0" err="1"/>
              <a:t>Atrishi</a:t>
            </a:r>
            <a:r>
              <a:rPr lang="en-US" sz="2960" dirty="0"/>
              <a:t> (abhinav1@seas.upenn.edu)</a:t>
            </a:r>
          </a:p>
          <a:p>
            <a:pPr marL="0" indent="0">
              <a:lnSpc>
                <a:spcPct val="80000"/>
              </a:lnSpc>
              <a:spcBef>
                <a:spcPts val="0"/>
              </a:spcBef>
              <a:buSzPts val="2220"/>
            </a:pPr>
            <a:r>
              <a:rPr lang="en-US" sz="2960" dirty="0"/>
              <a:t>Bushra Kidwai (bkidwai@seas.upenn.edu)</a:t>
            </a:r>
            <a:endParaRPr lang="en-IN" dirty="0"/>
          </a:p>
          <a:p>
            <a:pPr marL="0" indent="0">
              <a:lnSpc>
                <a:spcPct val="80000"/>
              </a:lnSpc>
              <a:spcBef>
                <a:spcPts val="592"/>
              </a:spcBef>
              <a:buSzPts val="2220"/>
            </a:pPr>
            <a:r>
              <a:rPr lang="en-US" sz="2960" dirty="0"/>
              <a:t>Samuel </a:t>
            </a:r>
            <a:r>
              <a:rPr lang="en-US" sz="2960" dirty="0" err="1"/>
              <a:t>Kamien</a:t>
            </a:r>
            <a:r>
              <a:rPr lang="en-US" sz="2960" dirty="0"/>
              <a:t> (skamien@seas.upenn.edu)</a:t>
            </a:r>
            <a:endParaRPr lang="en-IN" sz="2960" dirty="0"/>
          </a:p>
          <a:p>
            <a:pPr marL="0" indent="0">
              <a:lnSpc>
                <a:spcPct val="80000"/>
              </a:lnSpc>
              <a:spcBef>
                <a:spcPts val="592"/>
              </a:spcBef>
              <a:buSzPts val="2220"/>
            </a:pPr>
            <a:r>
              <a:rPr lang="en-US" sz="2960" dirty="0"/>
              <a:t>Shrivats Agrawal (shriv9@seas.upenn.edu)</a:t>
            </a:r>
            <a:endParaRPr sz="2960" dirty="0"/>
          </a:p>
          <a:p>
            <a:pPr marL="0" indent="0">
              <a:lnSpc>
                <a:spcPct val="80000"/>
              </a:lnSpc>
              <a:spcBef>
                <a:spcPts val="592"/>
              </a:spcBef>
              <a:buSzPts val="2220"/>
            </a:pPr>
            <a:endParaRPr sz="2960" dirty="0"/>
          </a:p>
        </p:txBody>
      </p:sp>
      <p:sp>
        <p:nvSpPr>
          <p:cNvPr id="213" name="Google Shape;213;p19"/>
          <p:cNvSpPr txBox="1"/>
          <p:nvPr/>
        </p:nvSpPr>
        <p:spPr>
          <a:xfrm>
            <a:off x="9109284" y="209599"/>
            <a:ext cx="30264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1867" i="1" kern="0" dirty="0">
                <a:solidFill>
                  <a:srgbClr val="FFFFFF"/>
                </a:solidFill>
                <a:latin typeface="Gill Sans"/>
                <a:ea typeface="Gill Sans"/>
                <a:cs typeface="Gill Sans"/>
                <a:sym typeface="Gill Sans"/>
              </a:rPr>
              <a:t>Final Review</a:t>
            </a:r>
            <a:endParaRPr sz="1867" i="1" kern="0" dirty="0">
              <a:solidFill>
                <a:srgbClr val="FFFFFF"/>
              </a:solidFill>
              <a:latin typeface="Gill Sans"/>
              <a:ea typeface="Gill Sans"/>
              <a:cs typeface="Gill Sans"/>
              <a:sym typeface="Gill Sans"/>
            </a:endParaRPr>
          </a:p>
        </p:txBody>
      </p:sp>
      <p:sp>
        <p:nvSpPr>
          <p:cNvPr id="2" name="TextBox 1">
            <a:extLst>
              <a:ext uri="{FF2B5EF4-FFF2-40B4-BE49-F238E27FC236}">
                <a16:creationId xmlns:a16="http://schemas.microsoft.com/office/drawing/2014/main" id="{E3A3546B-3846-428F-8378-CA7827DE892C}"/>
              </a:ext>
            </a:extLst>
          </p:cNvPr>
          <p:cNvSpPr txBox="1"/>
          <p:nvPr/>
        </p:nvSpPr>
        <p:spPr>
          <a:xfrm>
            <a:off x="693817" y="2787767"/>
            <a:ext cx="5300583" cy="369332"/>
          </a:xfrm>
          <a:prstGeom prst="rect">
            <a:avLst/>
          </a:prstGeom>
          <a:noFill/>
        </p:spPr>
        <p:txBody>
          <a:bodyPr wrap="square" rtlCol="0">
            <a:spAutoFit/>
          </a:bodyPr>
          <a:lstStyle/>
          <a:p>
            <a:r>
              <a:rPr lang="en-US" dirty="0">
                <a:solidFill>
                  <a:schemeClr val="bg1"/>
                </a:solidFill>
              </a:rPr>
              <a:t>CIS 550 - Project</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785F-ECB7-CC4B-A31F-2B88A3F01FA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D8C6398D-E625-2646-85D4-7DBE5C0C0C4B}"/>
              </a:ext>
            </a:extLst>
          </p:cNvPr>
          <p:cNvGraphicFramePr>
            <a:graphicFrameLocks noGrp="1"/>
          </p:cNvGraphicFramePr>
          <p:nvPr>
            <p:ph idx="1"/>
            <p:extLst>
              <p:ext uri="{D42A27DB-BD31-4B8C-83A1-F6EECF244321}">
                <p14:modId xmlns:p14="http://schemas.microsoft.com/office/powerpoint/2010/main" val="2729890669"/>
              </p:ext>
            </p:extLst>
          </p:nvPr>
        </p:nvGraphicFramePr>
        <p:xfrm>
          <a:off x="1219200" y="139389"/>
          <a:ext cx="9753600" cy="6208189"/>
        </p:xfrm>
        <a:graphic>
          <a:graphicData uri="http://schemas.openxmlformats.org/drawingml/2006/table">
            <a:tbl>
              <a:tblPr firstRow="1" bandRow="1">
                <a:tableStyleId>{21E4AEA4-8DFA-4A89-87EB-49C32662AFE0}</a:tableStyleId>
              </a:tblPr>
              <a:tblGrid>
                <a:gridCol w="9753600">
                  <a:extLst>
                    <a:ext uri="{9D8B030D-6E8A-4147-A177-3AD203B41FA5}">
                      <a16:colId xmlns:a16="http://schemas.microsoft.com/office/drawing/2014/main" val="314472165"/>
                    </a:ext>
                  </a:extLst>
                </a:gridCol>
              </a:tblGrid>
              <a:tr h="1084205">
                <a:tc>
                  <a:txBody>
                    <a:bodyPr/>
                    <a:lstStyle/>
                    <a:p>
                      <a:pPr algn="ctr"/>
                      <a:r>
                        <a:rPr lang="en-US" dirty="0"/>
                        <a:t>APPLICATION STACK</a:t>
                      </a:r>
                    </a:p>
                  </a:txBody>
                  <a:tcPr/>
                </a:tc>
                <a:extLst>
                  <a:ext uri="{0D108BD9-81ED-4DB2-BD59-A6C34878D82A}">
                    <a16:rowId xmlns:a16="http://schemas.microsoft.com/office/drawing/2014/main" val="272343300"/>
                  </a:ext>
                </a:extLst>
              </a:tr>
              <a:tr h="1871369">
                <a:tc>
                  <a:txBody>
                    <a:bodyPr/>
                    <a:lstStyle/>
                    <a:p>
                      <a:pPr algn="ctr"/>
                      <a:r>
                        <a:rPr lang="en-US" sz="2800" b="0" u="none" strike="noStrike" kern="1200" dirty="0">
                          <a:solidFill>
                            <a:schemeClr val="dk1"/>
                          </a:solidFill>
                          <a:effectLst/>
                        </a:rPr>
                        <a:t>MYSQL</a:t>
                      </a:r>
                      <a:br>
                        <a:rPr lang="en-US" sz="2800" dirty="0"/>
                      </a:br>
                      <a:r>
                        <a:rPr lang="en-US" sz="2800" b="0" u="none" strike="noStrike" kern="1200" dirty="0">
                          <a:solidFill>
                            <a:schemeClr val="dk1"/>
                          </a:solidFill>
                          <a:effectLst/>
                        </a:rPr>
                        <a:t>( AWS RDS for SQL)</a:t>
                      </a:r>
                      <a:endParaRPr lang="en-US" sz="2800" dirty="0"/>
                    </a:p>
                  </a:txBody>
                  <a:tcPr/>
                </a:tc>
                <a:extLst>
                  <a:ext uri="{0D108BD9-81ED-4DB2-BD59-A6C34878D82A}">
                    <a16:rowId xmlns:a16="http://schemas.microsoft.com/office/drawing/2014/main" val="1519705578"/>
                  </a:ext>
                </a:extLst>
              </a:tr>
              <a:tr h="1084205">
                <a:tc>
                  <a:txBody>
                    <a:bodyPr/>
                    <a:lstStyle/>
                    <a:p>
                      <a:pPr algn="ctr"/>
                      <a:r>
                        <a:rPr lang="en-US" sz="3200" b="0" u="none" strike="noStrike" kern="1200" dirty="0">
                          <a:solidFill>
                            <a:schemeClr val="dk1"/>
                          </a:solidFill>
                          <a:effectLst/>
                        </a:rPr>
                        <a:t>Node.js</a:t>
                      </a:r>
                      <a:endParaRPr lang="en-US" sz="3200" dirty="0"/>
                    </a:p>
                  </a:txBody>
                  <a:tcPr/>
                </a:tc>
                <a:extLst>
                  <a:ext uri="{0D108BD9-81ED-4DB2-BD59-A6C34878D82A}">
                    <a16:rowId xmlns:a16="http://schemas.microsoft.com/office/drawing/2014/main" val="2308641099"/>
                  </a:ext>
                </a:extLst>
              </a:tr>
              <a:tr h="1084205">
                <a:tc>
                  <a:txBody>
                    <a:bodyPr/>
                    <a:lstStyle/>
                    <a:p>
                      <a:pPr algn="ctr"/>
                      <a:r>
                        <a:rPr lang="en-US" sz="3200" dirty="0"/>
                        <a:t>React</a:t>
                      </a:r>
                    </a:p>
                  </a:txBody>
                  <a:tcPr/>
                </a:tc>
                <a:extLst>
                  <a:ext uri="{0D108BD9-81ED-4DB2-BD59-A6C34878D82A}">
                    <a16:rowId xmlns:a16="http://schemas.microsoft.com/office/drawing/2014/main" val="1545171921"/>
                  </a:ext>
                </a:extLst>
              </a:tr>
              <a:tr h="1084205">
                <a:tc>
                  <a:txBody>
                    <a:bodyPr/>
                    <a:lstStyle/>
                    <a:p>
                      <a:pPr algn="ctr"/>
                      <a:r>
                        <a:rPr lang="en-US" sz="3200" dirty="0"/>
                        <a:t>Python(Requests, Selenium, </a:t>
                      </a:r>
                      <a:r>
                        <a:rPr lang="en-US" sz="3200" dirty="0" err="1"/>
                        <a:t>BeautifulSoup</a:t>
                      </a:r>
                      <a:r>
                        <a:rPr lang="en-US" sz="3200" dirty="0"/>
                        <a:t>)</a:t>
                      </a:r>
                    </a:p>
                  </a:txBody>
                  <a:tcPr/>
                </a:tc>
                <a:extLst>
                  <a:ext uri="{0D108BD9-81ED-4DB2-BD59-A6C34878D82A}">
                    <a16:rowId xmlns:a16="http://schemas.microsoft.com/office/drawing/2014/main" val="3083011471"/>
                  </a:ext>
                </a:extLst>
              </a:tr>
            </a:tbl>
          </a:graphicData>
        </a:graphic>
      </p:graphicFrame>
    </p:spTree>
    <p:extLst>
      <p:ext uri="{BB962C8B-B14F-4D97-AF65-F5344CB8AC3E}">
        <p14:creationId xmlns:p14="http://schemas.microsoft.com/office/powerpoint/2010/main" val="376465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D958-D4ED-8049-8817-E5E089507DD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83885CF5-D0C5-6241-A616-87991E5376C8}"/>
              </a:ext>
            </a:extLst>
          </p:cNvPr>
          <p:cNvGraphicFramePr>
            <a:graphicFrameLocks noGrp="1"/>
          </p:cNvGraphicFramePr>
          <p:nvPr>
            <p:ph idx="1"/>
            <p:extLst>
              <p:ext uri="{D42A27DB-BD31-4B8C-83A1-F6EECF244321}">
                <p14:modId xmlns:p14="http://schemas.microsoft.com/office/powerpoint/2010/main" val="1400787992"/>
              </p:ext>
            </p:extLst>
          </p:nvPr>
        </p:nvGraphicFramePr>
        <p:xfrm>
          <a:off x="1219201" y="153248"/>
          <a:ext cx="9753600" cy="6394638"/>
        </p:xfrm>
        <a:graphic>
          <a:graphicData uri="http://schemas.openxmlformats.org/drawingml/2006/table">
            <a:tbl>
              <a:tblPr firstRow="1" bandRow="1">
                <a:tableStyleId>{21E4AEA4-8DFA-4A89-87EB-49C32662AFE0}</a:tableStyleId>
              </a:tblPr>
              <a:tblGrid>
                <a:gridCol w="9753600">
                  <a:extLst>
                    <a:ext uri="{9D8B030D-6E8A-4147-A177-3AD203B41FA5}">
                      <a16:colId xmlns:a16="http://schemas.microsoft.com/office/drawing/2014/main" val="1880384555"/>
                    </a:ext>
                  </a:extLst>
                </a:gridCol>
              </a:tblGrid>
              <a:tr h="1360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lt1"/>
                          </a:solidFill>
                          <a:effectLst/>
                        </a:rPr>
                        <a:t>Home Page Query:  </a:t>
                      </a:r>
                      <a:r>
                        <a:rPr lang="en-US" sz="1800" b="1" kern="1200" dirty="0">
                          <a:solidFill>
                            <a:schemeClr val="lt1"/>
                          </a:solidFill>
                          <a:effectLst/>
                        </a:rPr>
                        <a:t>Returns the companies which match the user entered parameters like number of employees, number of jobs, market capitalization, sentiment and company Name. This query is utilized by the Home-Page</a:t>
                      </a:r>
                    </a:p>
                    <a:p>
                      <a:endParaRPr lang="en-US" sz="1800" b="0" u="none" strike="noStrike" kern="1200" dirty="0">
                        <a:solidFill>
                          <a:schemeClr val="lt1"/>
                        </a:solidFill>
                        <a:effectLst/>
                      </a:endParaRPr>
                    </a:p>
                    <a:p>
                      <a:endParaRPr lang="en-US" dirty="0"/>
                    </a:p>
                  </a:txBody>
                  <a:tcPr/>
                </a:tc>
                <a:extLst>
                  <a:ext uri="{0D108BD9-81ED-4DB2-BD59-A6C34878D82A}">
                    <a16:rowId xmlns:a16="http://schemas.microsoft.com/office/drawing/2014/main" val="3610876044"/>
                  </a:ext>
                </a:extLst>
              </a:tr>
              <a:tr h="4931598">
                <a:tc>
                  <a:txBody>
                    <a:bodyPr/>
                    <a:lstStyle/>
                    <a:p>
                      <a:r>
                        <a:rPr lang="en-US" sz="1400" b="0" kern="1200" dirty="0">
                          <a:solidFill>
                            <a:schemeClr val="dk1"/>
                          </a:solidFill>
                          <a:effectLst/>
                        </a:rPr>
                        <a:t>WITH </a:t>
                      </a:r>
                      <a:r>
                        <a:rPr lang="en-US" sz="1400" b="0" kern="1200" dirty="0" err="1">
                          <a:solidFill>
                            <a:schemeClr val="dk1"/>
                          </a:solidFill>
                          <a:effectLst/>
                        </a:rPr>
                        <a:t>cmp_info</a:t>
                      </a:r>
                      <a:r>
                        <a:rPr lang="en-US" sz="1400" b="0" kern="1200" dirty="0">
                          <a:solidFill>
                            <a:schemeClr val="dk1"/>
                          </a:solidFill>
                          <a:effectLst/>
                        </a:rPr>
                        <a:t> AS</a:t>
                      </a:r>
                    </a:p>
                    <a:p>
                      <a:r>
                        <a:rPr lang="en-US" sz="1400" b="0" kern="1200" dirty="0">
                          <a:solidFill>
                            <a:schemeClr val="dk1"/>
                          </a:solidFill>
                          <a:effectLst/>
                        </a:rPr>
                        <a:t>(SELECT symbol, </a:t>
                      </a:r>
                      <a:r>
                        <a:rPr lang="en-US" sz="1400" b="0" kern="1200" dirty="0" err="1">
                          <a:solidFill>
                            <a:schemeClr val="dk1"/>
                          </a:solidFill>
                          <a:effectLst/>
                        </a:rPr>
                        <a:t>companyName</a:t>
                      </a:r>
                      <a:r>
                        <a:rPr lang="en-US" sz="1400" b="0" kern="1200" dirty="0">
                          <a:solidFill>
                            <a:schemeClr val="dk1"/>
                          </a:solidFill>
                          <a:effectLst/>
                        </a:rPr>
                        <a:t>, </a:t>
                      </a:r>
                      <a:r>
                        <a:rPr lang="en-US" sz="1400" b="0" kern="1200" dirty="0" err="1">
                          <a:solidFill>
                            <a:schemeClr val="dk1"/>
                          </a:solidFill>
                          <a:effectLst/>
                        </a:rPr>
                        <a:t>fullTimeEmployees</a:t>
                      </a:r>
                      <a:r>
                        <a:rPr lang="en-US" sz="1400" b="0" kern="1200" dirty="0">
                          <a:solidFill>
                            <a:schemeClr val="dk1"/>
                          </a:solidFill>
                          <a:effectLst/>
                        </a:rPr>
                        <a:t>, </a:t>
                      </a:r>
                      <a:r>
                        <a:rPr lang="en-US" sz="1400" b="0" kern="1200" dirty="0" err="1">
                          <a:solidFill>
                            <a:schemeClr val="dk1"/>
                          </a:solidFill>
                          <a:effectLst/>
                        </a:rPr>
                        <a:t>mktCap</a:t>
                      </a:r>
                      <a:endParaRPr lang="en-US" sz="1400" b="0" kern="1200" dirty="0">
                        <a:solidFill>
                          <a:schemeClr val="dk1"/>
                        </a:solidFill>
                        <a:effectLst/>
                      </a:endParaRPr>
                    </a:p>
                    <a:p>
                      <a:r>
                        <a:rPr lang="en-US" sz="1400" b="0" kern="1200" dirty="0">
                          <a:solidFill>
                            <a:schemeClr val="dk1"/>
                          </a:solidFill>
                          <a:effectLst/>
                        </a:rPr>
                        <a:t>FROM </a:t>
                      </a:r>
                      <a:r>
                        <a:rPr lang="en-US" sz="1400" b="0" kern="1200" dirty="0" err="1">
                          <a:solidFill>
                            <a:schemeClr val="dk1"/>
                          </a:solidFill>
                          <a:effectLst/>
                        </a:rPr>
                        <a:t>CompanyInformation</a:t>
                      </a:r>
                      <a:endParaRPr lang="en-US" sz="1400" b="0" kern="1200" dirty="0">
                        <a:solidFill>
                          <a:schemeClr val="dk1"/>
                        </a:solidFill>
                        <a:effectLst/>
                      </a:endParaRPr>
                    </a:p>
                    <a:p>
                      <a:r>
                        <a:rPr lang="en-US" sz="1400" b="0" kern="1200" dirty="0">
                          <a:solidFill>
                            <a:schemeClr val="dk1"/>
                          </a:solidFill>
                          <a:effectLst/>
                        </a:rPr>
                        <a:t>WHERE </a:t>
                      </a:r>
                      <a:r>
                        <a:rPr lang="en-US" sz="1400" b="0" kern="1200" dirty="0" err="1">
                          <a:solidFill>
                            <a:schemeClr val="dk1"/>
                          </a:solidFill>
                          <a:effectLst/>
                        </a:rPr>
                        <a:t>companyName</a:t>
                      </a:r>
                      <a:r>
                        <a:rPr lang="en-US" sz="1400" b="0" kern="1200" dirty="0">
                          <a:solidFill>
                            <a:schemeClr val="dk1"/>
                          </a:solidFill>
                          <a:effectLst/>
                        </a:rPr>
                        <a:t> LIKE '%${</a:t>
                      </a:r>
                      <a:r>
                        <a:rPr lang="en-US" sz="1400" b="0" kern="1200" dirty="0" err="1">
                          <a:solidFill>
                            <a:schemeClr val="dk1"/>
                          </a:solidFill>
                          <a:effectLst/>
                        </a:rPr>
                        <a:t>cmpName</a:t>
                      </a:r>
                      <a:r>
                        <a:rPr lang="en-US" sz="1400" b="0" kern="1200" dirty="0">
                          <a:solidFill>
                            <a:schemeClr val="dk1"/>
                          </a:solidFill>
                          <a:effectLst/>
                        </a:rPr>
                        <a:t>}%' and</a:t>
                      </a:r>
                    </a:p>
                    <a:p>
                      <a:r>
                        <a:rPr lang="en-US" sz="1400" b="0" kern="1200" dirty="0" err="1">
                          <a:solidFill>
                            <a:schemeClr val="dk1"/>
                          </a:solidFill>
                          <a:effectLst/>
                        </a:rPr>
                        <a:t>fullTimeEmployees</a:t>
                      </a:r>
                      <a:r>
                        <a:rPr lang="en-US" sz="1400" b="0" kern="1200" dirty="0">
                          <a:solidFill>
                            <a:schemeClr val="dk1"/>
                          </a:solidFill>
                          <a:effectLst/>
                        </a:rPr>
                        <a:t> BETWEEN ${</a:t>
                      </a:r>
                      <a:r>
                        <a:rPr lang="en-US" sz="1400" b="0" kern="1200" dirty="0" err="1">
                          <a:solidFill>
                            <a:schemeClr val="dk1"/>
                          </a:solidFill>
                          <a:effectLst/>
                        </a:rPr>
                        <a:t>numEmployeesLow</a:t>
                      </a:r>
                      <a:r>
                        <a:rPr lang="en-US" sz="1400" b="0" kern="1200" dirty="0">
                          <a:solidFill>
                            <a:schemeClr val="dk1"/>
                          </a:solidFill>
                          <a:effectLst/>
                        </a:rPr>
                        <a:t>} AND ${</a:t>
                      </a:r>
                      <a:r>
                        <a:rPr lang="en-US" sz="1400" b="0" kern="1200" dirty="0" err="1">
                          <a:solidFill>
                            <a:schemeClr val="dk1"/>
                          </a:solidFill>
                          <a:effectLst/>
                        </a:rPr>
                        <a:t>numEmployeesHigh</a:t>
                      </a:r>
                      <a:r>
                        <a:rPr lang="en-US" sz="1400" b="0" kern="1200" dirty="0">
                          <a:solidFill>
                            <a:schemeClr val="dk1"/>
                          </a:solidFill>
                          <a:effectLst/>
                        </a:rPr>
                        <a:t>}</a:t>
                      </a:r>
                    </a:p>
                    <a:p>
                      <a:r>
                        <a:rPr lang="en-US" sz="1400" b="0" kern="1200" dirty="0">
                          <a:solidFill>
                            <a:schemeClr val="dk1"/>
                          </a:solidFill>
                          <a:effectLst/>
                        </a:rPr>
                        <a:t>AND </a:t>
                      </a:r>
                      <a:r>
                        <a:rPr lang="en-US" sz="1400" b="0" kern="1200" dirty="0" err="1">
                          <a:solidFill>
                            <a:schemeClr val="dk1"/>
                          </a:solidFill>
                          <a:effectLst/>
                        </a:rPr>
                        <a:t>mktCap</a:t>
                      </a:r>
                      <a:r>
                        <a:rPr lang="en-US" sz="1400" b="0" kern="1200" dirty="0">
                          <a:solidFill>
                            <a:schemeClr val="dk1"/>
                          </a:solidFill>
                          <a:effectLst/>
                        </a:rPr>
                        <a:t> BETWEEN ${</a:t>
                      </a:r>
                      <a:r>
                        <a:rPr lang="en-US" sz="1400" b="0" kern="1200" dirty="0" err="1">
                          <a:solidFill>
                            <a:schemeClr val="dk1"/>
                          </a:solidFill>
                          <a:effectLst/>
                        </a:rPr>
                        <a:t>mktcapLow</a:t>
                      </a:r>
                      <a:r>
                        <a:rPr lang="en-US" sz="1400" b="0" kern="1200" dirty="0">
                          <a:solidFill>
                            <a:schemeClr val="dk1"/>
                          </a:solidFill>
                          <a:effectLst/>
                        </a:rPr>
                        <a:t>} AND ${</a:t>
                      </a:r>
                      <a:r>
                        <a:rPr lang="en-US" sz="1400" b="0" kern="1200" dirty="0" err="1">
                          <a:solidFill>
                            <a:schemeClr val="dk1"/>
                          </a:solidFill>
                          <a:effectLst/>
                        </a:rPr>
                        <a:t>mktcapHigh</a:t>
                      </a:r>
                      <a:r>
                        <a:rPr lang="en-US" sz="1400" b="0" kern="1200" dirty="0">
                          <a:solidFill>
                            <a:schemeClr val="dk1"/>
                          </a:solidFill>
                          <a:effectLst/>
                        </a:rPr>
                        <a:t>}),</a:t>
                      </a:r>
                    </a:p>
                    <a:p>
                      <a:r>
                        <a:rPr lang="en-US" sz="1400" b="0" kern="1200" dirty="0">
                          <a:solidFill>
                            <a:schemeClr val="dk1"/>
                          </a:solidFill>
                          <a:effectLst/>
                        </a:rPr>
                        <a:t>sentiment AS</a:t>
                      </a:r>
                    </a:p>
                    <a:p>
                      <a:r>
                        <a:rPr lang="en-US" sz="1400" b="0" kern="1200" dirty="0">
                          <a:solidFill>
                            <a:schemeClr val="dk1"/>
                          </a:solidFill>
                          <a:effectLst/>
                        </a:rPr>
                        <a:t>(SELECT symbol as symbol, sentiment</a:t>
                      </a:r>
                    </a:p>
                    <a:p>
                      <a:r>
                        <a:rPr lang="en-US" sz="1400" b="0" kern="1200" dirty="0">
                          <a:solidFill>
                            <a:schemeClr val="dk1"/>
                          </a:solidFill>
                          <a:effectLst/>
                        </a:rPr>
                        <a:t>FROM </a:t>
                      </a:r>
                      <a:r>
                        <a:rPr lang="en-US" sz="1400" b="0" kern="1200" dirty="0" err="1">
                          <a:solidFill>
                            <a:schemeClr val="dk1"/>
                          </a:solidFill>
                          <a:effectLst/>
                        </a:rPr>
                        <a:t>CompanySentiments</a:t>
                      </a:r>
                      <a:r>
                        <a:rPr lang="en-US" sz="1400" b="0" kern="1200" dirty="0">
                          <a:solidFill>
                            <a:schemeClr val="dk1"/>
                          </a:solidFill>
                          <a:effectLst/>
                        </a:rPr>
                        <a:t> s</a:t>
                      </a:r>
                    </a:p>
                    <a:p>
                      <a:r>
                        <a:rPr lang="en-US" sz="1400" b="0" kern="1200" dirty="0">
                          <a:solidFill>
                            <a:schemeClr val="dk1"/>
                          </a:solidFill>
                          <a:effectLst/>
                        </a:rPr>
                        <a:t>WHERE sentiment BETWEEN ${</a:t>
                      </a:r>
                      <a:r>
                        <a:rPr lang="en-US" sz="1400" b="0" kern="1200" dirty="0" err="1">
                          <a:solidFill>
                            <a:schemeClr val="dk1"/>
                          </a:solidFill>
                          <a:effectLst/>
                        </a:rPr>
                        <a:t>sentiLow</a:t>
                      </a:r>
                      <a:r>
                        <a:rPr lang="en-US" sz="1400" b="0" kern="1200" dirty="0">
                          <a:solidFill>
                            <a:schemeClr val="dk1"/>
                          </a:solidFill>
                          <a:effectLst/>
                        </a:rPr>
                        <a:t>} AND ${</a:t>
                      </a:r>
                      <a:r>
                        <a:rPr lang="en-US" sz="1400" b="0" kern="1200" dirty="0" err="1">
                          <a:solidFill>
                            <a:schemeClr val="dk1"/>
                          </a:solidFill>
                          <a:effectLst/>
                        </a:rPr>
                        <a:t>sentiHigh</a:t>
                      </a:r>
                      <a:r>
                        <a:rPr lang="en-US" sz="1400" b="0" kern="1200" dirty="0">
                          <a:solidFill>
                            <a:schemeClr val="dk1"/>
                          </a:solidFill>
                          <a:effectLst/>
                        </a:rPr>
                        <a:t>})</a:t>
                      </a:r>
                    </a:p>
                    <a:p>
                      <a:r>
                        <a:rPr lang="en-US" sz="1400" b="0" kern="1200" dirty="0">
                          <a:solidFill>
                            <a:schemeClr val="dk1"/>
                          </a:solidFill>
                          <a:effectLst/>
                        </a:rPr>
                        <a:t>,jobs AS</a:t>
                      </a:r>
                    </a:p>
                    <a:p>
                      <a:r>
                        <a:rPr lang="en-US" sz="1400" b="0" kern="1200" dirty="0">
                          <a:solidFill>
                            <a:schemeClr val="dk1"/>
                          </a:solidFill>
                          <a:effectLst/>
                        </a:rPr>
                        <a:t>(SELECT </a:t>
                      </a:r>
                      <a:r>
                        <a:rPr lang="en-US" sz="1400" b="0" kern="1200" dirty="0" err="1">
                          <a:solidFill>
                            <a:schemeClr val="dk1"/>
                          </a:solidFill>
                          <a:effectLst/>
                        </a:rPr>
                        <a:t>companySymbol</a:t>
                      </a:r>
                      <a:r>
                        <a:rPr lang="en-US" sz="1400" b="0" kern="1200" dirty="0">
                          <a:solidFill>
                            <a:schemeClr val="dk1"/>
                          </a:solidFill>
                          <a:effectLst/>
                        </a:rPr>
                        <a:t> as symbol ,COUNT(</a:t>
                      </a:r>
                      <a:r>
                        <a:rPr lang="en-US" sz="1400" b="0" kern="1200" dirty="0" err="1">
                          <a:solidFill>
                            <a:schemeClr val="dk1"/>
                          </a:solidFill>
                          <a:effectLst/>
                        </a:rPr>
                        <a:t>jobLink</a:t>
                      </a:r>
                      <a:r>
                        <a:rPr lang="en-US" sz="1400" b="0" kern="1200" dirty="0">
                          <a:solidFill>
                            <a:schemeClr val="dk1"/>
                          </a:solidFill>
                          <a:effectLst/>
                        </a:rPr>
                        <a:t>) as </a:t>
                      </a:r>
                      <a:r>
                        <a:rPr lang="en-US" sz="1400" b="0" kern="1200" dirty="0" err="1">
                          <a:solidFill>
                            <a:schemeClr val="dk1"/>
                          </a:solidFill>
                          <a:effectLst/>
                        </a:rPr>
                        <a:t>JobCount</a:t>
                      </a:r>
                      <a:r>
                        <a:rPr lang="en-US" sz="1400" b="0" kern="1200" dirty="0">
                          <a:solidFill>
                            <a:schemeClr val="dk1"/>
                          </a:solidFill>
                          <a:effectLst/>
                        </a:rPr>
                        <a:t>, max(</a:t>
                      </a:r>
                      <a:r>
                        <a:rPr lang="en-US" sz="1400" b="0" kern="1200" dirty="0" err="1">
                          <a:solidFill>
                            <a:schemeClr val="dk1"/>
                          </a:solidFill>
                          <a:effectLst/>
                        </a:rPr>
                        <a:t>companyRating</a:t>
                      </a:r>
                      <a:r>
                        <a:rPr lang="en-US" sz="1400" b="0" kern="1200" dirty="0">
                          <a:solidFill>
                            <a:schemeClr val="dk1"/>
                          </a:solidFill>
                          <a:effectLst/>
                        </a:rPr>
                        <a:t>) as </a:t>
                      </a:r>
                      <a:r>
                        <a:rPr lang="en-US" sz="1400" b="0" kern="1200" dirty="0" err="1">
                          <a:solidFill>
                            <a:schemeClr val="dk1"/>
                          </a:solidFill>
                          <a:effectLst/>
                        </a:rPr>
                        <a:t>companyRating</a:t>
                      </a:r>
                      <a:endParaRPr lang="en-US" sz="1400" b="0" kern="1200" dirty="0">
                        <a:solidFill>
                          <a:schemeClr val="dk1"/>
                        </a:solidFill>
                        <a:effectLst/>
                      </a:endParaRPr>
                    </a:p>
                    <a:p>
                      <a:r>
                        <a:rPr lang="en-US" sz="1400" b="0" kern="1200" dirty="0">
                          <a:solidFill>
                            <a:schemeClr val="dk1"/>
                          </a:solidFill>
                          <a:effectLst/>
                        </a:rPr>
                        <a:t>FROM </a:t>
                      </a:r>
                      <a:r>
                        <a:rPr lang="en-US" sz="1400" b="0" kern="1200" dirty="0" err="1">
                          <a:solidFill>
                            <a:schemeClr val="dk1"/>
                          </a:solidFill>
                          <a:effectLst/>
                        </a:rPr>
                        <a:t>IndeedJobs</a:t>
                      </a:r>
                      <a:endParaRPr lang="en-US" sz="1400" b="0" kern="1200" dirty="0">
                        <a:solidFill>
                          <a:schemeClr val="dk1"/>
                        </a:solidFill>
                        <a:effectLst/>
                      </a:endParaRPr>
                    </a:p>
                    <a:p>
                      <a:r>
                        <a:rPr lang="en-US" sz="1400" b="0" kern="1200" dirty="0">
                          <a:solidFill>
                            <a:schemeClr val="dk1"/>
                          </a:solidFill>
                          <a:effectLst/>
                        </a:rPr>
                        <a:t>GROUP BY </a:t>
                      </a:r>
                      <a:r>
                        <a:rPr lang="en-US" sz="1400" b="0" kern="1200" dirty="0" err="1">
                          <a:solidFill>
                            <a:schemeClr val="dk1"/>
                          </a:solidFill>
                          <a:effectLst/>
                        </a:rPr>
                        <a:t>companySymbol</a:t>
                      </a:r>
                      <a:endParaRPr lang="en-US" sz="1400" b="0" kern="1200" dirty="0">
                        <a:solidFill>
                          <a:schemeClr val="dk1"/>
                        </a:solidFill>
                        <a:effectLst/>
                      </a:endParaRPr>
                    </a:p>
                    <a:p>
                      <a:r>
                        <a:rPr lang="en-US" sz="1400" b="0" kern="1200" dirty="0">
                          <a:solidFill>
                            <a:schemeClr val="dk1"/>
                          </a:solidFill>
                          <a:effectLst/>
                        </a:rPr>
                        <a:t>HAVING COUNT(</a:t>
                      </a:r>
                      <a:r>
                        <a:rPr lang="en-US" sz="1400" b="0" kern="1200" dirty="0" err="1">
                          <a:solidFill>
                            <a:schemeClr val="dk1"/>
                          </a:solidFill>
                          <a:effectLst/>
                        </a:rPr>
                        <a:t>jobLink</a:t>
                      </a:r>
                      <a:r>
                        <a:rPr lang="en-US" sz="1400" b="0" kern="1200" dirty="0">
                          <a:solidFill>
                            <a:schemeClr val="dk1"/>
                          </a:solidFill>
                          <a:effectLst/>
                        </a:rPr>
                        <a:t>)&gt;= ${</a:t>
                      </a:r>
                      <a:r>
                        <a:rPr lang="en-US" sz="1400" b="0" kern="1200" dirty="0" err="1">
                          <a:solidFill>
                            <a:schemeClr val="dk1"/>
                          </a:solidFill>
                          <a:effectLst/>
                        </a:rPr>
                        <a:t>jobNum</a:t>
                      </a:r>
                      <a:r>
                        <a:rPr lang="en-US" sz="1400" b="0" kern="1200" dirty="0">
                          <a:solidFill>
                            <a:schemeClr val="dk1"/>
                          </a:solidFill>
                          <a:effectLst/>
                        </a:rPr>
                        <a:t>})</a:t>
                      </a:r>
                    </a:p>
                    <a:p>
                      <a:r>
                        <a:rPr lang="en-US" sz="1400" b="0" kern="1200" dirty="0">
                          <a:solidFill>
                            <a:schemeClr val="dk1"/>
                          </a:solidFill>
                          <a:effectLst/>
                        </a:rPr>
                        <a:t>SELECT </a:t>
                      </a:r>
                      <a:r>
                        <a:rPr lang="en-US" sz="1400" b="0" kern="1200" dirty="0" err="1">
                          <a:solidFill>
                            <a:schemeClr val="dk1"/>
                          </a:solidFill>
                          <a:effectLst/>
                        </a:rPr>
                        <a:t>C.symbol</a:t>
                      </a:r>
                      <a:r>
                        <a:rPr lang="en-US" sz="1400" b="0" kern="1200" dirty="0">
                          <a:solidFill>
                            <a:schemeClr val="dk1"/>
                          </a:solidFill>
                          <a:effectLst/>
                        </a:rPr>
                        <a:t> as </a:t>
                      </a:r>
                      <a:r>
                        <a:rPr lang="en-US" sz="1400" b="0" kern="1200" dirty="0" err="1">
                          <a:solidFill>
                            <a:schemeClr val="dk1"/>
                          </a:solidFill>
                          <a:effectLst/>
                        </a:rPr>
                        <a:t>companySymbol</a:t>
                      </a:r>
                      <a:r>
                        <a:rPr lang="en-US" sz="1400" b="0" kern="1200" dirty="0">
                          <a:solidFill>
                            <a:schemeClr val="dk1"/>
                          </a:solidFill>
                          <a:effectLst/>
                        </a:rPr>
                        <a:t>, </a:t>
                      </a:r>
                      <a:r>
                        <a:rPr lang="en-US" sz="1400" b="0" kern="1200" dirty="0" err="1">
                          <a:solidFill>
                            <a:schemeClr val="dk1"/>
                          </a:solidFill>
                          <a:effectLst/>
                        </a:rPr>
                        <a:t>companyName</a:t>
                      </a:r>
                      <a:r>
                        <a:rPr lang="en-US" sz="1400" b="0" kern="1200" dirty="0">
                          <a:solidFill>
                            <a:schemeClr val="dk1"/>
                          </a:solidFill>
                          <a:effectLst/>
                        </a:rPr>
                        <a:t>, </a:t>
                      </a:r>
                      <a:r>
                        <a:rPr lang="en-US" sz="1400" b="0" kern="1200" dirty="0" err="1">
                          <a:solidFill>
                            <a:schemeClr val="dk1"/>
                          </a:solidFill>
                          <a:effectLst/>
                        </a:rPr>
                        <a:t>fullTimeEmployees</a:t>
                      </a:r>
                      <a:r>
                        <a:rPr lang="en-US" sz="1400" b="0" kern="1200" dirty="0">
                          <a:solidFill>
                            <a:schemeClr val="dk1"/>
                          </a:solidFill>
                          <a:effectLst/>
                        </a:rPr>
                        <a:t>, </a:t>
                      </a:r>
                      <a:r>
                        <a:rPr lang="en-US" sz="1400" b="0" kern="1200" dirty="0" err="1">
                          <a:solidFill>
                            <a:schemeClr val="dk1"/>
                          </a:solidFill>
                          <a:effectLst/>
                        </a:rPr>
                        <a:t>mktCap</a:t>
                      </a:r>
                      <a:r>
                        <a:rPr lang="en-US" sz="1400" b="0" kern="1200" dirty="0">
                          <a:solidFill>
                            <a:schemeClr val="dk1"/>
                          </a:solidFill>
                          <a:effectLst/>
                        </a:rPr>
                        <a:t>, sentiment, </a:t>
                      </a:r>
                      <a:r>
                        <a:rPr lang="en-US" sz="1400" b="0" kern="1200" dirty="0" err="1">
                          <a:solidFill>
                            <a:schemeClr val="dk1"/>
                          </a:solidFill>
                          <a:effectLst/>
                        </a:rPr>
                        <a:t>JobCount</a:t>
                      </a:r>
                      <a:r>
                        <a:rPr lang="en-US" sz="1400" b="0" kern="1200" dirty="0">
                          <a:solidFill>
                            <a:schemeClr val="dk1"/>
                          </a:solidFill>
                          <a:effectLst/>
                        </a:rPr>
                        <a:t>, </a:t>
                      </a:r>
                      <a:r>
                        <a:rPr lang="en-US" sz="1400" b="0" kern="1200" dirty="0" err="1">
                          <a:solidFill>
                            <a:schemeClr val="dk1"/>
                          </a:solidFill>
                          <a:effectLst/>
                        </a:rPr>
                        <a:t>companyRating</a:t>
                      </a:r>
                      <a:endParaRPr lang="en-US" sz="1400" b="0" kern="1200" dirty="0">
                        <a:solidFill>
                          <a:schemeClr val="dk1"/>
                        </a:solidFill>
                        <a:effectLst/>
                      </a:endParaRPr>
                    </a:p>
                    <a:p>
                      <a:r>
                        <a:rPr lang="en-US" sz="1400" b="0" kern="1200" dirty="0">
                          <a:solidFill>
                            <a:schemeClr val="dk1"/>
                          </a:solidFill>
                          <a:effectLst/>
                        </a:rPr>
                        <a:t>FROM </a:t>
                      </a:r>
                      <a:r>
                        <a:rPr lang="en-US" sz="1400" b="0" kern="1200" dirty="0" err="1">
                          <a:solidFill>
                            <a:schemeClr val="dk1"/>
                          </a:solidFill>
                          <a:effectLst/>
                        </a:rPr>
                        <a:t>cmp_info</a:t>
                      </a:r>
                      <a:r>
                        <a:rPr lang="en-US" sz="1400" b="0" kern="1200" dirty="0">
                          <a:solidFill>
                            <a:schemeClr val="dk1"/>
                          </a:solidFill>
                          <a:effectLst/>
                        </a:rPr>
                        <a:t> C LEFT JOIN sentiment S ON </a:t>
                      </a:r>
                      <a:r>
                        <a:rPr lang="en-US" sz="1400" b="0" kern="1200" dirty="0" err="1">
                          <a:solidFill>
                            <a:schemeClr val="dk1"/>
                          </a:solidFill>
                          <a:effectLst/>
                        </a:rPr>
                        <a:t>C.symbol</a:t>
                      </a:r>
                      <a:r>
                        <a:rPr lang="en-US" sz="1400" b="0" kern="1200" dirty="0">
                          <a:solidFill>
                            <a:schemeClr val="dk1"/>
                          </a:solidFill>
                          <a:effectLst/>
                        </a:rPr>
                        <a:t>=</a:t>
                      </a:r>
                      <a:r>
                        <a:rPr lang="en-US" sz="1400" b="0" kern="1200" dirty="0" err="1">
                          <a:solidFill>
                            <a:schemeClr val="dk1"/>
                          </a:solidFill>
                          <a:effectLst/>
                        </a:rPr>
                        <a:t>S.symbol</a:t>
                      </a:r>
                      <a:endParaRPr lang="en-US" sz="1400" b="0" kern="1200" dirty="0">
                        <a:solidFill>
                          <a:schemeClr val="dk1"/>
                        </a:solidFill>
                        <a:effectLst/>
                      </a:endParaRPr>
                    </a:p>
                    <a:p>
                      <a:r>
                        <a:rPr lang="en-US" sz="1400" b="0" kern="1200" dirty="0">
                          <a:solidFill>
                            <a:schemeClr val="dk1"/>
                          </a:solidFill>
                          <a:effectLst/>
                        </a:rPr>
                        <a:t>LEFT JOIN jobs J ON </a:t>
                      </a:r>
                      <a:r>
                        <a:rPr lang="en-US" sz="1400" b="0" kern="1200" dirty="0" err="1">
                          <a:solidFill>
                            <a:schemeClr val="dk1"/>
                          </a:solidFill>
                          <a:effectLst/>
                        </a:rPr>
                        <a:t>C.symbol</a:t>
                      </a:r>
                      <a:r>
                        <a:rPr lang="en-US" sz="1400" b="0" kern="1200" dirty="0">
                          <a:solidFill>
                            <a:schemeClr val="dk1"/>
                          </a:solidFill>
                          <a:effectLst/>
                        </a:rPr>
                        <a:t>=</a:t>
                      </a:r>
                      <a:r>
                        <a:rPr lang="en-US" sz="1400" b="0" kern="1200" dirty="0" err="1">
                          <a:solidFill>
                            <a:schemeClr val="dk1"/>
                          </a:solidFill>
                          <a:effectLst/>
                        </a:rPr>
                        <a:t>J.symbol</a:t>
                      </a:r>
                      <a:endParaRPr lang="en-US" sz="1400" b="0" kern="1200" dirty="0">
                        <a:solidFill>
                          <a:schemeClr val="dk1"/>
                        </a:solidFill>
                        <a:effectLst/>
                      </a:endParaRPr>
                    </a:p>
                    <a:p>
                      <a:r>
                        <a:rPr lang="en-US" sz="1400" b="0" kern="1200" dirty="0">
                          <a:solidFill>
                            <a:schemeClr val="dk1"/>
                          </a:solidFill>
                          <a:effectLst/>
                        </a:rPr>
                        <a:t>ORDER BY </a:t>
                      </a:r>
                      <a:r>
                        <a:rPr lang="en-US" sz="1400" b="0" kern="1200" dirty="0" err="1">
                          <a:solidFill>
                            <a:schemeClr val="dk1"/>
                          </a:solidFill>
                          <a:effectLst/>
                        </a:rPr>
                        <a:t>JobCount</a:t>
                      </a:r>
                      <a:r>
                        <a:rPr lang="en-US" sz="1400" b="0" kern="1200" dirty="0">
                          <a:solidFill>
                            <a:schemeClr val="dk1"/>
                          </a:solidFill>
                          <a:effectLst/>
                        </a:rPr>
                        <a:t> DESC</a:t>
                      </a:r>
                    </a:p>
                    <a:p>
                      <a:r>
                        <a:rPr lang="en-US" sz="1400" b="0" kern="1200" dirty="0">
                          <a:solidFill>
                            <a:schemeClr val="dk1"/>
                          </a:solidFill>
                          <a:effectLst/>
                        </a:rPr>
                        <a:t>LIMIT ${</a:t>
                      </a:r>
                      <a:r>
                        <a:rPr lang="en-US" sz="1400" b="0" kern="1200" dirty="0" err="1">
                          <a:solidFill>
                            <a:schemeClr val="dk1"/>
                          </a:solidFill>
                          <a:effectLst/>
                        </a:rPr>
                        <a:t>pagesize</a:t>
                      </a:r>
                      <a:r>
                        <a:rPr lang="en-US" sz="1400" b="0" kern="1200" dirty="0">
                          <a:solidFill>
                            <a:schemeClr val="dk1"/>
                          </a:solidFill>
                          <a:effectLst/>
                        </a:rPr>
                        <a:t>} OFFSET ${offset};</a:t>
                      </a:r>
                    </a:p>
                    <a:p>
                      <a:endParaRPr lang="en-US" dirty="0"/>
                    </a:p>
                  </a:txBody>
                  <a:tcPr/>
                </a:tc>
                <a:extLst>
                  <a:ext uri="{0D108BD9-81ED-4DB2-BD59-A6C34878D82A}">
                    <a16:rowId xmlns:a16="http://schemas.microsoft.com/office/drawing/2014/main" val="1421474769"/>
                  </a:ext>
                </a:extLst>
              </a:tr>
            </a:tbl>
          </a:graphicData>
        </a:graphic>
      </p:graphicFrame>
    </p:spTree>
    <p:extLst>
      <p:ext uri="{BB962C8B-B14F-4D97-AF65-F5344CB8AC3E}">
        <p14:creationId xmlns:p14="http://schemas.microsoft.com/office/powerpoint/2010/main" val="181323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EAEC-2DCD-2B45-8123-41D950AA8DFD}"/>
              </a:ext>
            </a:extLst>
          </p:cNvPr>
          <p:cNvSpPr>
            <a:spLocks noGrp="1"/>
          </p:cNvSpPr>
          <p:nvPr>
            <p:ph type="title"/>
          </p:nvPr>
        </p:nvSpPr>
        <p:spPr/>
        <p:txBody>
          <a:bodyPr/>
          <a:lstStyle/>
          <a:p>
            <a:endParaRPr lang="en-US" dirty="0"/>
          </a:p>
        </p:txBody>
      </p:sp>
      <p:graphicFrame>
        <p:nvGraphicFramePr>
          <p:cNvPr id="7" name="Table 7">
            <a:extLst>
              <a:ext uri="{FF2B5EF4-FFF2-40B4-BE49-F238E27FC236}">
                <a16:creationId xmlns:a16="http://schemas.microsoft.com/office/drawing/2014/main" id="{618C9F98-9DC9-2246-9832-AC289B2CE604}"/>
              </a:ext>
            </a:extLst>
          </p:cNvPr>
          <p:cNvGraphicFramePr>
            <a:graphicFrameLocks noGrp="1"/>
          </p:cNvGraphicFramePr>
          <p:nvPr>
            <p:ph idx="1"/>
            <p:extLst>
              <p:ext uri="{D42A27DB-BD31-4B8C-83A1-F6EECF244321}">
                <p14:modId xmlns:p14="http://schemas.microsoft.com/office/powerpoint/2010/main" val="1713527076"/>
              </p:ext>
            </p:extLst>
          </p:nvPr>
        </p:nvGraphicFramePr>
        <p:xfrm>
          <a:off x="1103435" y="92319"/>
          <a:ext cx="9908930" cy="6858000"/>
        </p:xfrm>
        <a:graphic>
          <a:graphicData uri="http://schemas.openxmlformats.org/drawingml/2006/table">
            <a:tbl>
              <a:tblPr firstRow="1" bandRow="1">
                <a:tableStyleId>{21E4AEA4-8DFA-4A89-87EB-49C32662AFE0}</a:tableStyleId>
              </a:tblPr>
              <a:tblGrid>
                <a:gridCol w="9908930">
                  <a:extLst>
                    <a:ext uri="{9D8B030D-6E8A-4147-A177-3AD203B41FA5}">
                      <a16:colId xmlns:a16="http://schemas.microsoft.com/office/drawing/2014/main" val="3547208492"/>
                    </a:ext>
                  </a:extLst>
                </a:gridCol>
              </a:tblGrid>
              <a:tr h="459323">
                <a:tc>
                  <a:txBody>
                    <a:bodyPr/>
                    <a:lstStyle/>
                    <a:p>
                      <a:r>
                        <a:rPr lang="en-US" b="0" dirty="0"/>
                        <a:t>Sentiment Query: </a:t>
                      </a:r>
                      <a:r>
                        <a:rPr lang="en-US" b="1" dirty="0"/>
                        <a:t>Returns sentiment and popularity values for a given company, as well as peers and the average of peers. This query is used on the Company Sentiment Page</a:t>
                      </a:r>
                    </a:p>
                  </a:txBody>
                  <a:tcPr/>
                </a:tc>
                <a:extLst>
                  <a:ext uri="{0D108BD9-81ED-4DB2-BD59-A6C34878D82A}">
                    <a16:rowId xmlns:a16="http://schemas.microsoft.com/office/drawing/2014/main" val="3237388462"/>
                  </a:ext>
                </a:extLst>
              </a:tr>
              <a:tr h="6126116">
                <a:tc>
                  <a:txBody>
                    <a:bodyPr/>
                    <a:lstStyle/>
                    <a:p>
                      <a:r>
                        <a:rPr lang="en-US" sz="1600" kern="1200" dirty="0">
                          <a:solidFill>
                            <a:schemeClr val="dk1"/>
                          </a:solidFill>
                          <a:effectLst/>
                        </a:rPr>
                        <a:t>WITH T1 AS (SELECT DISTINCT </a:t>
                      </a:r>
                      <a:r>
                        <a:rPr lang="en-US" sz="1600" kern="1200" dirty="0" err="1">
                          <a:solidFill>
                            <a:schemeClr val="dk1"/>
                          </a:solidFill>
                          <a:effectLst/>
                        </a:rPr>
                        <a:t>peerID</a:t>
                      </a:r>
                      <a:r>
                        <a:rPr lang="en-US" sz="1600" kern="1200" dirty="0">
                          <a:solidFill>
                            <a:schemeClr val="dk1"/>
                          </a:solidFill>
                          <a:effectLst/>
                        </a:rPr>
                        <a:t> </a:t>
                      </a:r>
                      <a:r>
                        <a:rPr lang="en-US" sz="1600" kern="1200" dirty="0" err="1">
                          <a:solidFill>
                            <a:schemeClr val="dk1"/>
                          </a:solidFill>
                          <a:effectLst/>
                        </a:rPr>
                        <a:t>asID</a:t>
                      </a:r>
                      <a:endParaRPr lang="en-US" sz="1600" kern="1200" dirty="0">
                        <a:solidFill>
                          <a:schemeClr val="dk1"/>
                        </a:solidFill>
                        <a:effectLst/>
                      </a:endParaRPr>
                    </a:p>
                    <a:p>
                      <a:r>
                        <a:rPr lang="en-US" sz="1600" kern="1200" dirty="0">
                          <a:solidFill>
                            <a:schemeClr val="dk1"/>
                          </a:solidFill>
                          <a:effectLst/>
                        </a:rPr>
                        <a:t>        FROM Peers</a:t>
                      </a:r>
                    </a:p>
                    <a:p>
                      <a:r>
                        <a:rPr lang="en-US" sz="1600" kern="1200" dirty="0">
                          <a:solidFill>
                            <a:schemeClr val="dk1"/>
                          </a:solidFill>
                          <a:effectLst/>
                        </a:rPr>
                        <a:t>        WHERE symbol = '${company}' or </a:t>
                      </a:r>
                      <a:r>
                        <a:rPr lang="en-US" sz="1600" kern="1200" dirty="0" err="1">
                          <a:solidFill>
                            <a:schemeClr val="dk1"/>
                          </a:solidFill>
                          <a:effectLst/>
                        </a:rPr>
                        <a:t>peerID</a:t>
                      </a:r>
                      <a:r>
                        <a:rPr lang="en-US" sz="1600" kern="1200" dirty="0">
                          <a:solidFill>
                            <a:schemeClr val="dk1"/>
                          </a:solidFill>
                          <a:effectLst/>
                        </a:rPr>
                        <a:t> = '${company}'),</a:t>
                      </a:r>
                    </a:p>
                    <a:p>
                      <a:r>
                        <a:rPr lang="en-US" sz="1600" kern="1200" dirty="0">
                          <a:solidFill>
                            <a:schemeClr val="dk1"/>
                          </a:solidFill>
                          <a:effectLst/>
                        </a:rPr>
                        <a:t>        T2 AS (SELECT </a:t>
                      </a:r>
                      <a:r>
                        <a:rPr lang="en-US" sz="1600" kern="1200" dirty="0" err="1">
                          <a:solidFill>
                            <a:schemeClr val="dk1"/>
                          </a:solidFill>
                          <a:effectLst/>
                        </a:rPr>
                        <a:t>C.companyName</a:t>
                      </a:r>
                      <a:r>
                        <a:rPr lang="en-US" sz="1600" kern="1200" dirty="0">
                          <a:solidFill>
                            <a:schemeClr val="dk1"/>
                          </a:solidFill>
                          <a:effectLst/>
                        </a:rPr>
                        <a:t>, </a:t>
                      </a:r>
                      <a:r>
                        <a:rPr lang="en-US" sz="1600" kern="1200" dirty="0" err="1">
                          <a:solidFill>
                            <a:schemeClr val="dk1"/>
                          </a:solidFill>
                          <a:effectLst/>
                        </a:rPr>
                        <a:t>C.symbol</a:t>
                      </a:r>
                      <a:r>
                        <a:rPr lang="en-US" sz="1600" kern="1200" dirty="0">
                          <a:solidFill>
                            <a:schemeClr val="dk1"/>
                          </a:solidFill>
                          <a:effectLst/>
                        </a:rPr>
                        <a:t>, T1.ID, 2 as </a:t>
                      </a:r>
                      <a:r>
                        <a:rPr lang="en-US" sz="1600" kern="1200" dirty="0" err="1">
                          <a:solidFill>
                            <a:schemeClr val="dk1"/>
                          </a:solidFill>
                          <a:effectLst/>
                        </a:rPr>
                        <a:t>ord</a:t>
                      </a:r>
                      <a:endParaRPr lang="en-US" sz="1600" kern="1200" dirty="0">
                        <a:solidFill>
                          <a:schemeClr val="dk1"/>
                        </a:solidFill>
                        <a:effectLst/>
                      </a:endParaRPr>
                    </a:p>
                    <a:p>
                      <a:r>
                        <a:rPr lang="en-US" sz="1600" kern="1200" dirty="0">
                          <a:solidFill>
                            <a:schemeClr val="dk1"/>
                          </a:solidFill>
                          <a:effectLst/>
                        </a:rPr>
                        <a:t>        FROM </a:t>
                      </a:r>
                      <a:r>
                        <a:rPr lang="en-US" sz="1600" kern="1200" dirty="0" err="1">
                          <a:solidFill>
                            <a:schemeClr val="dk1"/>
                          </a:solidFill>
                          <a:effectLst/>
                        </a:rPr>
                        <a:t>CompanyInformation</a:t>
                      </a:r>
                      <a:r>
                        <a:rPr lang="en-US" sz="1600" kern="1200" dirty="0">
                          <a:solidFill>
                            <a:schemeClr val="dk1"/>
                          </a:solidFill>
                          <a:effectLst/>
                        </a:rPr>
                        <a:t> C JOIN T1 ON </a:t>
                      </a:r>
                      <a:r>
                        <a:rPr lang="en-US" sz="1600" kern="1200" dirty="0" err="1">
                          <a:solidFill>
                            <a:schemeClr val="dk1"/>
                          </a:solidFill>
                          <a:effectLst/>
                        </a:rPr>
                        <a:t>C.symbol</a:t>
                      </a:r>
                      <a:r>
                        <a:rPr lang="en-US" sz="1600" kern="1200" dirty="0">
                          <a:solidFill>
                            <a:schemeClr val="dk1"/>
                          </a:solidFill>
                          <a:effectLst/>
                        </a:rPr>
                        <a:t> = T1.ID</a:t>
                      </a:r>
                    </a:p>
                    <a:p>
                      <a:r>
                        <a:rPr lang="en-US" sz="1600" kern="1200" dirty="0">
                          <a:solidFill>
                            <a:schemeClr val="dk1"/>
                          </a:solidFill>
                          <a:effectLst/>
                        </a:rPr>
                        <a:t>        WHERE symbol != '${company}'),</a:t>
                      </a:r>
                    </a:p>
                    <a:p>
                      <a:r>
                        <a:rPr lang="en-US" sz="1600" kern="1200" dirty="0">
                          <a:solidFill>
                            <a:schemeClr val="dk1"/>
                          </a:solidFill>
                          <a:effectLst/>
                        </a:rPr>
                        <a:t>        T3 AS (SELECT </a:t>
                      </a:r>
                      <a:r>
                        <a:rPr lang="en-US" sz="1600" kern="1200" dirty="0" err="1">
                          <a:solidFill>
                            <a:schemeClr val="dk1"/>
                          </a:solidFill>
                          <a:effectLst/>
                        </a:rPr>
                        <a:t>C.companyName</a:t>
                      </a:r>
                      <a:r>
                        <a:rPr lang="en-US" sz="1600" kern="1200" dirty="0">
                          <a:solidFill>
                            <a:schemeClr val="dk1"/>
                          </a:solidFill>
                          <a:effectLst/>
                        </a:rPr>
                        <a:t>, </a:t>
                      </a:r>
                      <a:r>
                        <a:rPr lang="en-US" sz="1600" kern="1200" dirty="0" err="1">
                          <a:solidFill>
                            <a:schemeClr val="dk1"/>
                          </a:solidFill>
                          <a:effectLst/>
                        </a:rPr>
                        <a:t>C.symbol</a:t>
                      </a:r>
                      <a:r>
                        <a:rPr lang="en-US" sz="1600" kern="1200" dirty="0">
                          <a:solidFill>
                            <a:schemeClr val="dk1"/>
                          </a:solidFill>
                          <a:effectLst/>
                        </a:rPr>
                        <a:t>, T1.ID, 0 as </a:t>
                      </a:r>
                      <a:r>
                        <a:rPr lang="en-US" sz="1600" kern="1200" dirty="0" err="1">
                          <a:solidFill>
                            <a:schemeClr val="dk1"/>
                          </a:solidFill>
                          <a:effectLst/>
                        </a:rPr>
                        <a:t>ord</a:t>
                      </a:r>
                      <a:endParaRPr lang="en-US" sz="1600" kern="1200" dirty="0">
                        <a:solidFill>
                          <a:schemeClr val="dk1"/>
                        </a:solidFill>
                        <a:effectLst/>
                      </a:endParaRPr>
                    </a:p>
                    <a:p>
                      <a:r>
                        <a:rPr lang="en-US" sz="1600" kern="1200" dirty="0">
                          <a:solidFill>
                            <a:schemeClr val="dk1"/>
                          </a:solidFill>
                          <a:effectLst/>
                        </a:rPr>
                        <a:t>        FROM </a:t>
                      </a:r>
                      <a:r>
                        <a:rPr lang="en-US" sz="1600" kern="1200" dirty="0" err="1">
                          <a:solidFill>
                            <a:schemeClr val="dk1"/>
                          </a:solidFill>
                          <a:effectLst/>
                        </a:rPr>
                        <a:t>CompanyInformation</a:t>
                      </a:r>
                      <a:r>
                        <a:rPr lang="en-US" sz="1600" kern="1200" dirty="0">
                          <a:solidFill>
                            <a:schemeClr val="dk1"/>
                          </a:solidFill>
                          <a:effectLst/>
                        </a:rPr>
                        <a:t> C JOIN T1 ON </a:t>
                      </a:r>
                      <a:r>
                        <a:rPr lang="en-US" sz="1600" kern="1200" dirty="0" err="1">
                          <a:solidFill>
                            <a:schemeClr val="dk1"/>
                          </a:solidFill>
                          <a:effectLst/>
                        </a:rPr>
                        <a:t>C.symbol</a:t>
                      </a:r>
                      <a:r>
                        <a:rPr lang="en-US" sz="1600" kern="1200" dirty="0">
                          <a:solidFill>
                            <a:schemeClr val="dk1"/>
                          </a:solidFill>
                          <a:effectLst/>
                        </a:rPr>
                        <a:t> = T1.ID</a:t>
                      </a:r>
                    </a:p>
                    <a:p>
                      <a:r>
                        <a:rPr lang="en-US" sz="1600" kern="1200" dirty="0">
                          <a:solidFill>
                            <a:schemeClr val="dk1"/>
                          </a:solidFill>
                          <a:effectLst/>
                        </a:rPr>
                        <a:t>        WHERE symbol = '${company}'),</a:t>
                      </a:r>
                    </a:p>
                    <a:p>
                      <a:r>
                        <a:rPr lang="en-US" sz="1600" kern="1200" dirty="0">
                          <a:solidFill>
                            <a:schemeClr val="dk1"/>
                          </a:solidFill>
                          <a:effectLst/>
                        </a:rPr>
                        <a:t>        T23 AS (SELECT *</a:t>
                      </a:r>
                    </a:p>
                    <a:p>
                      <a:r>
                        <a:rPr lang="en-US" sz="1600" kern="1200" dirty="0">
                          <a:solidFill>
                            <a:schemeClr val="dk1"/>
                          </a:solidFill>
                          <a:effectLst/>
                        </a:rPr>
                        <a:t>        FROM T2 UNION ALL</a:t>
                      </a:r>
                    </a:p>
                    <a:p>
                      <a:r>
                        <a:rPr lang="en-US" sz="1600" kern="1200" dirty="0">
                          <a:solidFill>
                            <a:schemeClr val="dk1"/>
                          </a:solidFill>
                          <a:effectLst/>
                        </a:rPr>
                        <a:t>        SELECT *</a:t>
                      </a:r>
                    </a:p>
                    <a:p>
                      <a:r>
                        <a:rPr lang="en-US" sz="1600" kern="1200" dirty="0">
                          <a:solidFill>
                            <a:schemeClr val="dk1"/>
                          </a:solidFill>
                          <a:effectLst/>
                        </a:rPr>
                        <a:t>        FROM T3),</a:t>
                      </a:r>
                    </a:p>
                    <a:p>
                      <a:r>
                        <a:rPr lang="en-US" sz="1600" kern="1200" dirty="0">
                          <a:solidFill>
                            <a:schemeClr val="dk1"/>
                          </a:solidFill>
                          <a:effectLst/>
                        </a:rPr>
                        <a:t>        T4 AS (SELECT </a:t>
                      </a:r>
                      <a:r>
                        <a:rPr lang="en-US" sz="1600" kern="1200" dirty="0" err="1">
                          <a:solidFill>
                            <a:schemeClr val="dk1"/>
                          </a:solidFill>
                          <a:effectLst/>
                        </a:rPr>
                        <a:t>S.sentiment</a:t>
                      </a:r>
                      <a:r>
                        <a:rPr lang="en-US" sz="1600" kern="1200" dirty="0">
                          <a:solidFill>
                            <a:schemeClr val="dk1"/>
                          </a:solidFill>
                          <a:effectLst/>
                        </a:rPr>
                        <a:t>, </a:t>
                      </a:r>
                      <a:r>
                        <a:rPr lang="en-US" sz="1600" kern="1200" dirty="0" err="1">
                          <a:solidFill>
                            <a:schemeClr val="dk1"/>
                          </a:solidFill>
                          <a:effectLst/>
                        </a:rPr>
                        <a:t>S.relativeIndex</a:t>
                      </a:r>
                      <a:r>
                        <a:rPr lang="en-US" sz="1600" kern="1200" dirty="0">
                          <a:solidFill>
                            <a:schemeClr val="dk1"/>
                          </a:solidFill>
                          <a:effectLst/>
                        </a:rPr>
                        <a:t>, T1.ID</a:t>
                      </a:r>
                    </a:p>
                    <a:p>
                      <a:r>
                        <a:rPr lang="en-US" sz="1600" kern="1200" dirty="0">
                          <a:solidFill>
                            <a:schemeClr val="dk1"/>
                          </a:solidFill>
                          <a:effectLst/>
                        </a:rPr>
                        <a:t>        FROM </a:t>
                      </a:r>
                      <a:r>
                        <a:rPr lang="en-US" sz="1600" kern="1200" dirty="0" err="1">
                          <a:solidFill>
                            <a:schemeClr val="dk1"/>
                          </a:solidFill>
                          <a:effectLst/>
                        </a:rPr>
                        <a:t>CompanySentiments</a:t>
                      </a:r>
                      <a:r>
                        <a:rPr lang="en-US" sz="1600" kern="1200" dirty="0">
                          <a:solidFill>
                            <a:schemeClr val="dk1"/>
                          </a:solidFill>
                          <a:effectLst/>
                        </a:rPr>
                        <a:t> S JOIN T1 ON </a:t>
                      </a:r>
                      <a:r>
                        <a:rPr lang="en-US" sz="1600" kern="1200" dirty="0" err="1">
                          <a:solidFill>
                            <a:schemeClr val="dk1"/>
                          </a:solidFill>
                          <a:effectLst/>
                        </a:rPr>
                        <a:t>S.symbol</a:t>
                      </a:r>
                      <a:r>
                        <a:rPr lang="en-US" sz="1600" kern="1200" dirty="0">
                          <a:solidFill>
                            <a:schemeClr val="dk1"/>
                          </a:solidFill>
                          <a:effectLst/>
                        </a:rPr>
                        <a:t> = T1.ID),</a:t>
                      </a:r>
                    </a:p>
                    <a:p>
                      <a:r>
                        <a:rPr lang="en-US" sz="1600" kern="1200" dirty="0">
                          <a:solidFill>
                            <a:schemeClr val="dk1"/>
                          </a:solidFill>
                          <a:effectLst/>
                        </a:rPr>
                        <a:t>        T5 AS (SELECT 'Average of peers' AS </a:t>
                      </a:r>
                      <a:r>
                        <a:rPr lang="en-US" sz="1600" kern="1200" dirty="0" err="1">
                          <a:solidFill>
                            <a:schemeClr val="dk1"/>
                          </a:solidFill>
                          <a:effectLst/>
                        </a:rPr>
                        <a:t>companyName</a:t>
                      </a:r>
                      <a:r>
                        <a:rPr lang="en-US" sz="1600" kern="1200" dirty="0">
                          <a:solidFill>
                            <a:schemeClr val="dk1"/>
                          </a:solidFill>
                          <a:effectLst/>
                        </a:rPr>
                        <a:t>, 'AVG' AS symbol, AVG(</a:t>
                      </a:r>
                      <a:r>
                        <a:rPr lang="en-US" sz="1600" kern="1200" dirty="0" err="1">
                          <a:solidFill>
                            <a:schemeClr val="dk1"/>
                          </a:solidFill>
                          <a:effectLst/>
                        </a:rPr>
                        <a:t>S.sentiment</a:t>
                      </a:r>
                      <a:r>
                        <a:rPr lang="en-US" sz="1600" kern="1200" dirty="0">
                          <a:solidFill>
                            <a:schemeClr val="dk1"/>
                          </a:solidFill>
                          <a:effectLst/>
                        </a:rPr>
                        <a:t>) as sentiment, AVG(</a:t>
                      </a:r>
                      <a:r>
                        <a:rPr lang="en-US" sz="1600" kern="1200" dirty="0" err="1">
                          <a:solidFill>
                            <a:schemeClr val="dk1"/>
                          </a:solidFill>
                          <a:effectLst/>
                        </a:rPr>
                        <a:t>S.absoluteIndex</a:t>
                      </a:r>
                      <a:r>
                        <a:rPr lang="en-US" sz="1600" kern="1200" dirty="0">
                          <a:solidFill>
                            <a:schemeClr val="dk1"/>
                          </a:solidFill>
                          <a:effectLst/>
                        </a:rPr>
                        <a:t>) as </a:t>
                      </a:r>
                      <a:r>
                        <a:rPr lang="en-US" sz="1600" kern="1200" dirty="0" err="1">
                          <a:solidFill>
                            <a:schemeClr val="dk1"/>
                          </a:solidFill>
                          <a:effectLst/>
                        </a:rPr>
                        <a:t>relativeIndex</a:t>
                      </a:r>
                      <a:r>
                        <a:rPr lang="en-US" sz="1600" kern="1200" dirty="0">
                          <a:solidFill>
                            <a:schemeClr val="dk1"/>
                          </a:solidFill>
                          <a:effectLst/>
                        </a:rPr>
                        <a:t>, 1 as </a:t>
                      </a:r>
                      <a:r>
                        <a:rPr lang="en-US" sz="1600" kern="1200" dirty="0" err="1">
                          <a:solidFill>
                            <a:schemeClr val="dk1"/>
                          </a:solidFill>
                          <a:effectLst/>
                        </a:rPr>
                        <a:t>ord</a:t>
                      </a:r>
                      <a:endParaRPr lang="en-US" sz="1600" kern="1200" dirty="0">
                        <a:solidFill>
                          <a:schemeClr val="dk1"/>
                        </a:solidFill>
                        <a:effectLst/>
                      </a:endParaRPr>
                    </a:p>
                    <a:p>
                      <a:r>
                        <a:rPr lang="en-US" sz="1600" kern="1200" dirty="0">
                          <a:solidFill>
                            <a:schemeClr val="dk1"/>
                          </a:solidFill>
                          <a:effectLst/>
                        </a:rPr>
                        <a:t>        FROM </a:t>
                      </a:r>
                      <a:r>
                        <a:rPr lang="en-US" sz="1600" kern="1200" dirty="0" err="1">
                          <a:solidFill>
                            <a:schemeClr val="dk1"/>
                          </a:solidFill>
                          <a:effectLst/>
                        </a:rPr>
                        <a:t>CompanySentiments</a:t>
                      </a:r>
                      <a:r>
                        <a:rPr lang="en-US" sz="1600" kern="1200" dirty="0">
                          <a:solidFill>
                            <a:schemeClr val="dk1"/>
                          </a:solidFill>
                          <a:effectLst/>
                        </a:rPr>
                        <a:t> S JOIN T1 ON </a:t>
                      </a:r>
                      <a:r>
                        <a:rPr lang="en-US" sz="1600" kern="1200" dirty="0" err="1">
                          <a:solidFill>
                            <a:schemeClr val="dk1"/>
                          </a:solidFill>
                          <a:effectLst/>
                        </a:rPr>
                        <a:t>S.symbol</a:t>
                      </a:r>
                      <a:r>
                        <a:rPr lang="en-US" sz="1600" kern="1200" dirty="0">
                          <a:solidFill>
                            <a:schemeClr val="dk1"/>
                          </a:solidFill>
                          <a:effectLst/>
                        </a:rPr>
                        <a:t> = T1.ID</a:t>
                      </a:r>
                    </a:p>
                    <a:p>
                      <a:r>
                        <a:rPr lang="en-US" sz="1600" kern="1200" dirty="0">
                          <a:solidFill>
                            <a:schemeClr val="dk1"/>
                          </a:solidFill>
                          <a:effectLst/>
                        </a:rPr>
                        <a:t>        WHERE T1.ID != '${company}')</a:t>
                      </a:r>
                    </a:p>
                    <a:p>
                      <a:r>
                        <a:rPr lang="en-US" sz="1600" kern="1200" dirty="0">
                          <a:solidFill>
                            <a:schemeClr val="dk1"/>
                          </a:solidFill>
                          <a:effectLst/>
                        </a:rPr>
                        <a:t>        SELECT * FROM T5</a:t>
                      </a:r>
                    </a:p>
                    <a:p>
                      <a:r>
                        <a:rPr lang="en-US" sz="1600" kern="1200" dirty="0">
                          <a:solidFill>
                            <a:schemeClr val="dk1"/>
                          </a:solidFill>
                          <a:effectLst/>
                        </a:rPr>
                        <a:t>        UNION ALL</a:t>
                      </a:r>
                    </a:p>
                    <a:p>
                      <a:r>
                        <a:rPr lang="en-US" sz="1600" kern="1200" dirty="0">
                          <a:solidFill>
                            <a:schemeClr val="dk1"/>
                          </a:solidFill>
                          <a:effectLst/>
                        </a:rPr>
                        <a:t>        SELECT T23.companyName, T23.symbol, T4.sentiment, T4.relativeIndex, T23.ord</a:t>
                      </a:r>
                    </a:p>
                    <a:p>
                      <a:r>
                        <a:rPr lang="en-US" sz="1600" kern="1200" dirty="0">
                          <a:solidFill>
                            <a:schemeClr val="dk1"/>
                          </a:solidFill>
                          <a:effectLst/>
                        </a:rPr>
                        <a:t>        FROM T23 JOIN T4 ON T23.ID = T4.ID</a:t>
                      </a:r>
                    </a:p>
                    <a:p>
                      <a:r>
                        <a:rPr lang="en-US" sz="1600" kern="1200" dirty="0">
                          <a:solidFill>
                            <a:schemeClr val="dk1"/>
                          </a:solidFill>
                          <a:effectLst/>
                        </a:rPr>
                        <a:t>        ORDER BY </a:t>
                      </a:r>
                      <a:r>
                        <a:rPr lang="en-US" sz="1600" kern="1200" dirty="0" err="1">
                          <a:solidFill>
                            <a:schemeClr val="dk1"/>
                          </a:solidFill>
                          <a:effectLst/>
                        </a:rPr>
                        <a:t>ord</a:t>
                      </a:r>
                      <a:r>
                        <a:rPr lang="en-US" sz="1600" kern="1200" dirty="0">
                          <a:solidFill>
                            <a:schemeClr val="dk1"/>
                          </a:solidFill>
                          <a:effectLst/>
                        </a:rPr>
                        <a:t>;</a:t>
                      </a:r>
                    </a:p>
                    <a:p>
                      <a:endParaRPr lang="en-US" dirty="0"/>
                    </a:p>
                  </a:txBody>
                  <a:tcPr/>
                </a:tc>
                <a:extLst>
                  <a:ext uri="{0D108BD9-81ED-4DB2-BD59-A6C34878D82A}">
                    <a16:rowId xmlns:a16="http://schemas.microsoft.com/office/drawing/2014/main" val="380206292"/>
                  </a:ext>
                </a:extLst>
              </a:tr>
            </a:tbl>
          </a:graphicData>
        </a:graphic>
      </p:graphicFrame>
    </p:spTree>
    <p:extLst>
      <p:ext uri="{BB962C8B-B14F-4D97-AF65-F5344CB8AC3E}">
        <p14:creationId xmlns:p14="http://schemas.microsoft.com/office/powerpoint/2010/main" val="427749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7F2B-1926-4E4A-B7B2-7FF7C90A9458}"/>
              </a:ext>
            </a:extLst>
          </p:cNvPr>
          <p:cNvSpPr>
            <a:spLocks noGrp="1"/>
          </p:cNvSpPr>
          <p:nvPr>
            <p:ph type="title"/>
          </p:nvPr>
        </p:nvSpPr>
        <p:spPr/>
        <p:txBody>
          <a:bodyPr/>
          <a:lstStyle/>
          <a:p>
            <a:endParaRPr lang="en-US" dirty="0"/>
          </a:p>
        </p:txBody>
      </p:sp>
      <p:graphicFrame>
        <p:nvGraphicFramePr>
          <p:cNvPr id="4" name="Table 4">
            <a:extLst>
              <a:ext uri="{FF2B5EF4-FFF2-40B4-BE49-F238E27FC236}">
                <a16:creationId xmlns:a16="http://schemas.microsoft.com/office/drawing/2014/main" id="{154EFBEC-3CBC-9A44-9441-CAF39AFA6876}"/>
              </a:ext>
            </a:extLst>
          </p:cNvPr>
          <p:cNvGraphicFramePr>
            <a:graphicFrameLocks noGrp="1"/>
          </p:cNvGraphicFramePr>
          <p:nvPr>
            <p:ph idx="1"/>
            <p:extLst>
              <p:ext uri="{D42A27DB-BD31-4B8C-83A1-F6EECF244321}">
                <p14:modId xmlns:p14="http://schemas.microsoft.com/office/powerpoint/2010/main" val="2072572447"/>
              </p:ext>
            </p:extLst>
          </p:nvPr>
        </p:nvGraphicFramePr>
        <p:xfrm>
          <a:off x="1371600" y="791736"/>
          <a:ext cx="9601200" cy="5051503"/>
        </p:xfrm>
        <a:graphic>
          <a:graphicData uri="http://schemas.openxmlformats.org/drawingml/2006/table">
            <a:tbl>
              <a:tblPr firstRow="1" bandRow="1">
                <a:tableStyleId>{21E4AEA4-8DFA-4A89-87EB-49C32662AFE0}</a:tableStyleId>
              </a:tblPr>
              <a:tblGrid>
                <a:gridCol w="9601200">
                  <a:extLst>
                    <a:ext uri="{9D8B030D-6E8A-4147-A177-3AD203B41FA5}">
                      <a16:colId xmlns:a16="http://schemas.microsoft.com/office/drawing/2014/main" val="540198911"/>
                    </a:ext>
                  </a:extLst>
                </a:gridCol>
              </a:tblGrid>
              <a:tr h="1393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Company Jobs: </a:t>
                      </a:r>
                      <a:r>
                        <a:rPr lang="en-US" sz="1800" b="1" kern="1200" dirty="0">
                          <a:solidFill>
                            <a:schemeClr val="lt1"/>
                          </a:solidFill>
                          <a:effectLst/>
                        </a:rPr>
                        <a:t>Returns the jobs which match the user entered parameters like industry, sector, company name, normal vs. internship, job rating, number of employees and job title. This query is utilized by the main job search page</a:t>
                      </a:r>
                    </a:p>
                    <a:p>
                      <a:r>
                        <a:rPr lang="en-US" b="1" dirty="0"/>
                        <a:t> </a:t>
                      </a:r>
                      <a:endParaRPr lang="en-US" b="0" dirty="0"/>
                    </a:p>
                  </a:txBody>
                  <a:tcPr/>
                </a:tc>
                <a:extLst>
                  <a:ext uri="{0D108BD9-81ED-4DB2-BD59-A6C34878D82A}">
                    <a16:rowId xmlns:a16="http://schemas.microsoft.com/office/drawing/2014/main" val="1372714455"/>
                  </a:ext>
                </a:extLst>
              </a:tr>
              <a:tr h="3654111">
                <a:tc>
                  <a:txBody>
                    <a:bodyPr/>
                    <a:lstStyle/>
                    <a:p>
                      <a:r>
                        <a:rPr lang="en-US" sz="1800" b="0" kern="1200" dirty="0">
                          <a:solidFill>
                            <a:schemeClr val="dk1"/>
                          </a:solidFill>
                          <a:effectLst/>
                        </a:rPr>
                        <a:t>WITH TT as (</a:t>
                      </a:r>
                    </a:p>
                    <a:p>
                      <a:r>
                        <a:rPr lang="en-US" sz="1800" b="0" kern="1200" dirty="0">
                          <a:solidFill>
                            <a:schemeClr val="dk1"/>
                          </a:solidFill>
                          <a:effectLst/>
                        </a:rPr>
                        <a:t>SELECT *</a:t>
                      </a:r>
                    </a:p>
                    <a:p>
                      <a:r>
                        <a:rPr lang="en-US" sz="1800" b="0" kern="1200" dirty="0">
                          <a:solidFill>
                            <a:schemeClr val="dk1"/>
                          </a:solidFill>
                          <a:effectLst/>
                        </a:rPr>
                        <a:t>FROM </a:t>
                      </a:r>
                      <a:r>
                        <a:rPr lang="en-US" sz="1800" b="0" kern="1200" dirty="0" err="1">
                          <a:solidFill>
                            <a:schemeClr val="dk1"/>
                          </a:solidFill>
                          <a:effectLst/>
                        </a:rPr>
                        <a:t>CompanyInformation</a:t>
                      </a:r>
                      <a:r>
                        <a:rPr lang="en-US" sz="1800" b="0" kern="1200" dirty="0">
                          <a:solidFill>
                            <a:schemeClr val="dk1"/>
                          </a:solidFill>
                          <a:effectLst/>
                        </a:rPr>
                        <a:t> CI</a:t>
                      </a:r>
                    </a:p>
                    <a:p>
                      <a:r>
                        <a:rPr lang="en-US" sz="1800" b="0" kern="1200" dirty="0">
                          <a:solidFill>
                            <a:schemeClr val="dk1"/>
                          </a:solidFill>
                          <a:effectLst/>
                        </a:rPr>
                        <a:t>JOIN </a:t>
                      </a:r>
                      <a:r>
                        <a:rPr lang="en-US" sz="1800" b="0" kern="1200" dirty="0" err="1">
                          <a:solidFill>
                            <a:schemeClr val="dk1"/>
                          </a:solidFill>
                          <a:effectLst/>
                        </a:rPr>
                        <a:t>IndeedJobs</a:t>
                      </a:r>
                      <a:r>
                        <a:rPr lang="en-US" sz="1800" b="0" kern="1200" dirty="0">
                          <a:solidFill>
                            <a:schemeClr val="dk1"/>
                          </a:solidFill>
                          <a:effectLst/>
                        </a:rPr>
                        <a:t> I ON </a:t>
                      </a:r>
                      <a:r>
                        <a:rPr lang="en-US" sz="1800" b="0" kern="1200" dirty="0" err="1">
                          <a:solidFill>
                            <a:schemeClr val="dk1"/>
                          </a:solidFill>
                          <a:effectLst/>
                        </a:rPr>
                        <a:t>I.companySymbol</a:t>
                      </a:r>
                      <a:r>
                        <a:rPr lang="en-US" sz="1800" b="0" kern="1200" dirty="0">
                          <a:solidFill>
                            <a:schemeClr val="dk1"/>
                          </a:solidFill>
                          <a:effectLst/>
                        </a:rPr>
                        <a:t> = </a:t>
                      </a:r>
                      <a:r>
                        <a:rPr lang="en-US" sz="1800" b="0" kern="1200" dirty="0" err="1">
                          <a:solidFill>
                            <a:schemeClr val="dk1"/>
                          </a:solidFill>
                          <a:effectLst/>
                        </a:rPr>
                        <a:t>CI.symbol</a:t>
                      </a:r>
                      <a:endParaRPr lang="en-US" sz="1800" b="0" kern="1200" dirty="0">
                        <a:solidFill>
                          <a:schemeClr val="dk1"/>
                        </a:solidFill>
                        <a:effectLst/>
                      </a:endParaRPr>
                    </a:p>
                    <a:p>
                      <a:r>
                        <a:rPr lang="en-US" sz="1800" b="0" kern="1200" dirty="0">
                          <a:solidFill>
                            <a:schemeClr val="dk1"/>
                          </a:solidFill>
                          <a:effectLst/>
                        </a:rPr>
                        <a:t>WHERE </a:t>
                      </a:r>
                      <a:r>
                        <a:rPr lang="en-US" sz="1800" b="0" kern="1200" dirty="0" err="1">
                          <a:solidFill>
                            <a:schemeClr val="dk1"/>
                          </a:solidFill>
                          <a:effectLst/>
                        </a:rPr>
                        <a:t>CI.industry</a:t>
                      </a:r>
                      <a:r>
                        <a:rPr lang="en-US" sz="1800" b="0" kern="1200" dirty="0">
                          <a:solidFill>
                            <a:schemeClr val="dk1"/>
                          </a:solidFill>
                          <a:effectLst/>
                        </a:rPr>
                        <a:t> LIKE '%${industry}%' AND </a:t>
                      </a:r>
                      <a:r>
                        <a:rPr lang="en-US" sz="1800" b="0" kern="1200" dirty="0" err="1">
                          <a:solidFill>
                            <a:schemeClr val="dk1"/>
                          </a:solidFill>
                          <a:effectLst/>
                        </a:rPr>
                        <a:t>CI.sector</a:t>
                      </a:r>
                      <a:r>
                        <a:rPr lang="en-US" sz="1800" b="0" kern="1200" dirty="0">
                          <a:solidFill>
                            <a:schemeClr val="dk1"/>
                          </a:solidFill>
                          <a:effectLst/>
                        </a:rPr>
                        <a:t> LIKE '%${sector}%' AND</a:t>
                      </a:r>
                    </a:p>
                    <a:p>
                      <a:r>
                        <a:rPr lang="en-US" sz="1800" b="0" kern="1200" dirty="0" err="1">
                          <a:solidFill>
                            <a:schemeClr val="dk1"/>
                          </a:solidFill>
                          <a:effectLst/>
                        </a:rPr>
                        <a:t>CI.companyName</a:t>
                      </a:r>
                      <a:r>
                        <a:rPr lang="en-US" sz="1800" b="0" kern="1200" dirty="0">
                          <a:solidFill>
                            <a:schemeClr val="dk1"/>
                          </a:solidFill>
                          <a:effectLst/>
                        </a:rPr>
                        <a:t> LIKE '%${</a:t>
                      </a:r>
                      <a:r>
                        <a:rPr lang="en-US" sz="1800" b="0" kern="1200" dirty="0" err="1">
                          <a:solidFill>
                            <a:schemeClr val="dk1"/>
                          </a:solidFill>
                          <a:effectLst/>
                        </a:rPr>
                        <a:t>cmpName</a:t>
                      </a:r>
                      <a:r>
                        <a:rPr lang="en-US" sz="1800" b="0" kern="1200" dirty="0">
                          <a:solidFill>
                            <a:schemeClr val="dk1"/>
                          </a:solidFill>
                          <a:effectLst/>
                        </a:rPr>
                        <a:t>}%' AND </a:t>
                      </a:r>
                      <a:r>
                        <a:rPr lang="en-US" sz="1800" b="0" kern="1200" dirty="0" err="1">
                          <a:solidFill>
                            <a:schemeClr val="dk1"/>
                          </a:solidFill>
                          <a:effectLst/>
                        </a:rPr>
                        <a:t>I.jobType</a:t>
                      </a:r>
                      <a:r>
                        <a:rPr lang="en-US" sz="1800" b="0" kern="1200" dirty="0">
                          <a:solidFill>
                            <a:schemeClr val="dk1"/>
                          </a:solidFill>
                          <a:effectLst/>
                        </a:rPr>
                        <a:t> LIKE '%${</a:t>
                      </a:r>
                      <a:r>
                        <a:rPr lang="en-US" sz="1800" b="0" kern="1200" dirty="0" err="1">
                          <a:solidFill>
                            <a:schemeClr val="dk1"/>
                          </a:solidFill>
                          <a:effectLst/>
                        </a:rPr>
                        <a:t>jobType</a:t>
                      </a:r>
                      <a:r>
                        <a:rPr lang="en-US" sz="1800" b="0" kern="1200" dirty="0">
                          <a:solidFill>
                            <a:schemeClr val="dk1"/>
                          </a:solidFill>
                          <a:effectLst/>
                        </a:rPr>
                        <a:t>}%' AND</a:t>
                      </a:r>
                    </a:p>
                    <a:p>
                      <a:r>
                        <a:rPr lang="en-US" sz="1800" b="0" kern="1200" dirty="0">
                          <a:solidFill>
                            <a:schemeClr val="dk1"/>
                          </a:solidFill>
                          <a:effectLst/>
                        </a:rPr>
                        <a:t>(</a:t>
                      </a:r>
                      <a:r>
                        <a:rPr lang="en-US" sz="1800" b="0" kern="1200" dirty="0" err="1">
                          <a:solidFill>
                            <a:schemeClr val="dk1"/>
                          </a:solidFill>
                          <a:effectLst/>
                        </a:rPr>
                        <a:t>I.companyRating</a:t>
                      </a:r>
                      <a:r>
                        <a:rPr lang="en-US" sz="1800" b="0" kern="1200" dirty="0">
                          <a:solidFill>
                            <a:schemeClr val="dk1"/>
                          </a:solidFill>
                          <a:effectLst/>
                        </a:rPr>
                        <a:t> BETWEEN ${</a:t>
                      </a:r>
                      <a:r>
                        <a:rPr lang="en-US" sz="1800" b="0" kern="1200" dirty="0" err="1">
                          <a:solidFill>
                            <a:schemeClr val="dk1"/>
                          </a:solidFill>
                          <a:effectLst/>
                        </a:rPr>
                        <a:t>ratingLow</a:t>
                      </a:r>
                      <a:r>
                        <a:rPr lang="en-US" sz="1800" b="0" kern="1200" dirty="0">
                          <a:solidFill>
                            <a:schemeClr val="dk1"/>
                          </a:solidFill>
                          <a:effectLst/>
                        </a:rPr>
                        <a:t>} AND ${</a:t>
                      </a:r>
                      <a:r>
                        <a:rPr lang="en-US" sz="1800" b="0" kern="1200" dirty="0" err="1">
                          <a:solidFill>
                            <a:schemeClr val="dk1"/>
                          </a:solidFill>
                          <a:effectLst/>
                        </a:rPr>
                        <a:t>ratingHigh</a:t>
                      </a:r>
                      <a:r>
                        <a:rPr lang="en-US" sz="1800" b="0" kern="1200" dirty="0">
                          <a:solidFill>
                            <a:schemeClr val="dk1"/>
                          </a:solidFill>
                          <a:effectLst/>
                        </a:rPr>
                        <a:t>})</a:t>
                      </a:r>
                    </a:p>
                    <a:p>
                      <a:r>
                        <a:rPr lang="en-US" sz="1800" b="0" kern="1200" dirty="0">
                          <a:solidFill>
                            <a:schemeClr val="dk1"/>
                          </a:solidFill>
                          <a:effectLst/>
                        </a:rPr>
                        <a:t>AND (</a:t>
                      </a:r>
                      <a:r>
                        <a:rPr lang="en-US" sz="1800" b="0" kern="1200" dirty="0" err="1">
                          <a:solidFill>
                            <a:schemeClr val="dk1"/>
                          </a:solidFill>
                          <a:effectLst/>
                        </a:rPr>
                        <a:t>CI.fullTimeEmployees</a:t>
                      </a:r>
                      <a:r>
                        <a:rPr lang="en-US" sz="1800" b="0" kern="1200" dirty="0">
                          <a:solidFill>
                            <a:schemeClr val="dk1"/>
                          </a:solidFill>
                          <a:effectLst/>
                        </a:rPr>
                        <a:t> BETWEEN ${</a:t>
                      </a:r>
                      <a:r>
                        <a:rPr lang="en-US" sz="1800" b="0" kern="1200" dirty="0" err="1">
                          <a:solidFill>
                            <a:schemeClr val="dk1"/>
                          </a:solidFill>
                          <a:effectLst/>
                        </a:rPr>
                        <a:t>numEmployeesLow</a:t>
                      </a:r>
                      <a:r>
                        <a:rPr lang="en-US" sz="1800" b="0" kern="1200" dirty="0">
                          <a:solidFill>
                            <a:schemeClr val="dk1"/>
                          </a:solidFill>
                          <a:effectLst/>
                        </a:rPr>
                        <a:t>} AND ${</a:t>
                      </a:r>
                      <a:r>
                        <a:rPr lang="en-US" sz="1800" b="0" kern="1200" dirty="0" err="1">
                          <a:solidFill>
                            <a:schemeClr val="dk1"/>
                          </a:solidFill>
                          <a:effectLst/>
                        </a:rPr>
                        <a:t>numEmployeesHigh</a:t>
                      </a:r>
                      <a:r>
                        <a:rPr lang="en-US" sz="1800" b="0" kern="1200" dirty="0">
                          <a:solidFill>
                            <a:schemeClr val="dk1"/>
                          </a:solidFill>
                          <a:effectLst/>
                        </a:rPr>
                        <a:t>})</a:t>
                      </a:r>
                    </a:p>
                    <a:p>
                      <a:r>
                        <a:rPr lang="en-US" sz="1800" b="0" kern="1200" dirty="0">
                          <a:solidFill>
                            <a:schemeClr val="dk1"/>
                          </a:solidFill>
                          <a:effectLst/>
                        </a:rPr>
                        <a:t>AND </a:t>
                      </a:r>
                      <a:r>
                        <a:rPr lang="en-US" sz="1800" b="0" kern="1200" dirty="0" err="1">
                          <a:solidFill>
                            <a:schemeClr val="dk1"/>
                          </a:solidFill>
                          <a:effectLst/>
                        </a:rPr>
                        <a:t>I.jobTitle</a:t>
                      </a:r>
                      <a:r>
                        <a:rPr lang="en-US" sz="1800" b="0" kern="1200" dirty="0">
                          <a:solidFill>
                            <a:schemeClr val="dk1"/>
                          </a:solidFill>
                          <a:effectLst/>
                        </a:rPr>
                        <a:t> LIKE '%${</a:t>
                      </a:r>
                      <a:r>
                        <a:rPr lang="en-US" sz="1800" b="0" kern="1200" dirty="0" err="1">
                          <a:solidFill>
                            <a:schemeClr val="dk1"/>
                          </a:solidFill>
                          <a:effectLst/>
                        </a:rPr>
                        <a:t>jobTitle</a:t>
                      </a:r>
                      <a:r>
                        <a:rPr lang="en-US" sz="1800" b="0" kern="1200" dirty="0">
                          <a:solidFill>
                            <a:schemeClr val="dk1"/>
                          </a:solidFill>
                          <a:effectLst/>
                        </a:rPr>
                        <a:t>}%'</a:t>
                      </a:r>
                    </a:p>
                    <a:p>
                      <a:r>
                        <a:rPr lang="en-US" sz="1800" b="0" kern="1200" dirty="0">
                          <a:solidFill>
                            <a:schemeClr val="dk1"/>
                          </a:solidFill>
                          <a:effectLst/>
                        </a:rPr>
                        <a:t>ORDER BY </a:t>
                      </a:r>
                      <a:r>
                        <a:rPr lang="en-US" sz="1800" b="0" kern="1200" dirty="0" err="1">
                          <a:solidFill>
                            <a:schemeClr val="dk1"/>
                          </a:solidFill>
                          <a:effectLst/>
                        </a:rPr>
                        <a:t>CI.companyName</a:t>
                      </a:r>
                      <a:endParaRPr lang="en-US" sz="1800" b="0" kern="1200" dirty="0">
                        <a:solidFill>
                          <a:schemeClr val="dk1"/>
                        </a:solidFill>
                        <a:effectLst/>
                      </a:endParaRPr>
                    </a:p>
                    <a:p>
                      <a:r>
                        <a:rPr lang="en-US" sz="1800" b="0" kern="1200" dirty="0">
                          <a:solidFill>
                            <a:schemeClr val="dk1"/>
                          </a:solidFill>
                          <a:effectLst/>
                        </a:rPr>
                        <a:t>)</a:t>
                      </a:r>
                    </a:p>
                    <a:p>
                      <a:r>
                        <a:rPr lang="en-US" sz="1800" b="0" kern="1200" dirty="0">
                          <a:solidFill>
                            <a:schemeClr val="dk1"/>
                          </a:solidFill>
                          <a:effectLst/>
                        </a:rPr>
                        <a:t>SELECT * FROM TT LIMIT 50;</a:t>
                      </a:r>
                    </a:p>
                    <a:p>
                      <a:endParaRPr lang="en-US" dirty="0"/>
                    </a:p>
                  </a:txBody>
                  <a:tcPr/>
                </a:tc>
                <a:extLst>
                  <a:ext uri="{0D108BD9-81ED-4DB2-BD59-A6C34878D82A}">
                    <a16:rowId xmlns:a16="http://schemas.microsoft.com/office/drawing/2014/main" val="3653727911"/>
                  </a:ext>
                </a:extLst>
              </a:tr>
            </a:tbl>
          </a:graphicData>
        </a:graphic>
      </p:graphicFrame>
    </p:spTree>
    <p:extLst>
      <p:ext uri="{BB962C8B-B14F-4D97-AF65-F5344CB8AC3E}">
        <p14:creationId xmlns:p14="http://schemas.microsoft.com/office/powerpoint/2010/main" val="346699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842F-8E53-E442-9BE6-2757A0FD06D8}"/>
              </a:ext>
            </a:extLst>
          </p:cNvPr>
          <p:cNvSpPr>
            <a:spLocks noGrp="1"/>
          </p:cNvSpPr>
          <p:nvPr>
            <p:ph type="title"/>
          </p:nvPr>
        </p:nvSpPr>
        <p:spPr>
          <a:xfrm>
            <a:off x="1114967" y="319978"/>
            <a:ext cx="9601200" cy="1485900"/>
          </a:xfrm>
        </p:spPr>
        <p:txBody>
          <a:bodyPr/>
          <a:lstStyle/>
          <a:p>
            <a:r>
              <a:rPr lang="en-US" dirty="0"/>
              <a:t>Optimization</a:t>
            </a:r>
          </a:p>
        </p:txBody>
      </p:sp>
      <p:graphicFrame>
        <p:nvGraphicFramePr>
          <p:cNvPr id="4" name="Content Placeholder 3">
            <a:extLst>
              <a:ext uri="{FF2B5EF4-FFF2-40B4-BE49-F238E27FC236}">
                <a16:creationId xmlns:a16="http://schemas.microsoft.com/office/drawing/2014/main" id="{DBD86A9B-262E-6B40-A008-BE08DC2377D4}"/>
              </a:ext>
            </a:extLst>
          </p:cNvPr>
          <p:cNvGraphicFramePr>
            <a:graphicFrameLocks noGrp="1"/>
          </p:cNvGraphicFramePr>
          <p:nvPr>
            <p:ph idx="1"/>
            <p:extLst>
              <p:ext uri="{D42A27DB-BD31-4B8C-83A1-F6EECF244321}">
                <p14:modId xmlns:p14="http://schemas.microsoft.com/office/powerpoint/2010/main" val="916092144"/>
              </p:ext>
            </p:extLst>
          </p:nvPr>
        </p:nvGraphicFramePr>
        <p:xfrm>
          <a:off x="1185374" y="1410224"/>
          <a:ext cx="10534185" cy="4833803"/>
        </p:xfrm>
        <a:graphic>
          <a:graphicData uri="http://schemas.openxmlformats.org/drawingml/2006/table">
            <a:tbl>
              <a:tblPr firstRow="1" firstCol="1" bandRow="1">
                <a:tableStyleId>{0E3FDE45-AF77-4B5C-9715-49D594BDF05E}</a:tableStyleId>
              </a:tblPr>
              <a:tblGrid>
                <a:gridCol w="853797">
                  <a:extLst>
                    <a:ext uri="{9D8B030D-6E8A-4147-A177-3AD203B41FA5}">
                      <a16:colId xmlns:a16="http://schemas.microsoft.com/office/drawing/2014/main" val="2469009150"/>
                    </a:ext>
                  </a:extLst>
                </a:gridCol>
                <a:gridCol w="1531986">
                  <a:extLst>
                    <a:ext uri="{9D8B030D-6E8A-4147-A177-3AD203B41FA5}">
                      <a16:colId xmlns:a16="http://schemas.microsoft.com/office/drawing/2014/main" val="1001085759"/>
                    </a:ext>
                  </a:extLst>
                </a:gridCol>
                <a:gridCol w="3006452">
                  <a:extLst>
                    <a:ext uri="{9D8B030D-6E8A-4147-A177-3AD203B41FA5}">
                      <a16:colId xmlns:a16="http://schemas.microsoft.com/office/drawing/2014/main" val="148427716"/>
                    </a:ext>
                  </a:extLst>
                </a:gridCol>
                <a:gridCol w="2567442">
                  <a:extLst>
                    <a:ext uri="{9D8B030D-6E8A-4147-A177-3AD203B41FA5}">
                      <a16:colId xmlns:a16="http://schemas.microsoft.com/office/drawing/2014/main" val="2252488580"/>
                    </a:ext>
                  </a:extLst>
                </a:gridCol>
                <a:gridCol w="2574508">
                  <a:extLst>
                    <a:ext uri="{9D8B030D-6E8A-4147-A177-3AD203B41FA5}">
                      <a16:colId xmlns:a16="http://schemas.microsoft.com/office/drawing/2014/main" val="3956827499"/>
                    </a:ext>
                  </a:extLst>
                </a:gridCol>
              </a:tblGrid>
              <a:tr h="355365">
                <a:tc>
                  <a:txBody>
                    <a:bodyPr/>
                    <a:lstStyle/>
                    <a:p>
                      <a:pPr marL="0" marR="0">
                        <a:spcBef>
                          <a:spcPts val="0"/>
                        </a:spcBef>
                        <a:spcAft>
                          <a:spcPts val="0"/>
                        </a:spcAft>
                      </a:pPr>
                      <a:r>
                        <a:rPr lang="en-US" sz="1400" dirty="0" err="1">
                          <a:effectLst/>
                        </a:rPr>
                        <a:t>SNo</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Type of Optimization</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Unoptimized Query</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Optimized Query</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Implication</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623117745"/>
                  </a:ext>
                </a:extLst>
              </a:tr>
              <a:tr h="1421457">
                <a:tc>
                  <a:txBody>
                    <a:bodyPr/>
                    <a:lstStyle/>
                    <a:p>
                      <a:pPr marL="0" marR="0">
                        <a:spcBef>
                          <a:spcPts val="0"/>
                        </a:spcBef>
                        <a:spcAft>
                          <a:spcPts val="0"/>
                        </a:spcAft>
                      </a:pPr>
                      <a:r>
                        <a:rPr lang="en-US" sz="1400" dirty="0">
                          <a:effectLst/>
                        </a:rPr>
                        <a:t>1</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SELECT</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dirty="0">
                          <a:effectLst/>
                        </a:rPr>
                        <a:t>All fields (SELECT *) are being retrieved in both the CTE expression and the final SELECT call. </a:t>
                      </a:r>
                    </a:p>
                    <a:p>
                      <a:pPr marL="342900" marR="0" lvl="0" indent="-342900">
                        <a:spcBef>
                          <a:spcPts val="0"/>
                        </a:spcBef>
                        <a:spcAft>
                          <a:spcPts val="0"/>
                        </a:spcAft>
                        <a:buFont typeface="Symbol" pitchFamily="2" charset="2"/>
                        <a:buChar char=""/>
                      </a:pPr>
                      <a:r>
                        <a:rPr lang="en-US" sz="1400" dirty="0">
                          <a:effectLst/>
                        </a:rPr>
                        <a:t>The fields are being filtered on frontend via JavaScript NodeJS.</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a:effectLst/>
                        </a:rPr>
                        <a:t>Only fields needed by subsequent queries are retrieved in CTEs and fields to be displayed on the Front End are projected in the main SELECT call.</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Projection on Specific Fields.</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983438657"/>
                  </a:ext>
                </a:extLst>
              </a:tr>
              <a:tr h="710728">
                <a:tc>
                  <a:txBody>
                    <a:bodyPr/>
                    <a:lstStyle/>
                    <a:p>
                      <a:pPr marL="0" marR="0">
                        <a:spcBef>
                          <a:spcPts val="0"/>
                        </a:spcBef>
                        <a:spcAft>
                          <a:spcPts val="0"/>
                        </a:spcAft>
                      </a:pPr>
                      <a:r>
                        <a:rPr lang="en-US" sz="1400">
                          <a:effectLst/>
                        </a:rPr>
                        <a:t>2</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WHERE</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a:effectLst/>
                        </a:rPr>
                        <a:t>No selection condition to filter the number of rows in the final result.</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a:effectLst/>
                        </a:rPr>
                        <a:t>Selection condition in WHERE clause to filter out rows with erroneous News Title.</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a:effectLst/>
                        </a:rPr>
                        <a:t>Selection on specific rows.</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514046905"/>
                  </a:ext>
                </a:extLst>
              </a:tr>
              <a:tr h="2132186">
                <a:tc>
                  <a:txBody>
                    <a:bodyPr/>
                    <a:lstStyle/>
                    <a:p>
                      <a:pPr marL="0" marR="0">
                        <a:spcBef>
                          <a:spcPts val="0"/>
                        </a:spcBef>
                        <a:spcAft>
                          <a:spcPts val="0"/>
                        </a:spcAft>
                      </a:pPr>
                      <a:r>
                        <a:rPr lang="en-US" sz="1400">
                          <a:effectLst/>
                        </a:rPr>
                        <a:t>3</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INNER JOIN vs </a:t>
                      </a:r>
                    </a:p>
                    <a:p>
                      <a:pPr marL="0" marR="0">
                        <a:spcBef>
                          <a:spcPts val="0"/>
                        </a:spcBef>
                        <a:spcAft>
                          <a:spcPts val="0"/>
                        </a:spcAft>
                      </a:pPr>
                      <a:r>
                        <a:rPr lang="en-US" sz="1400" dirty="0">
                          <a:effectLst/>
                        </a:rPr>
                        <a:t>CARTESIAN CROSS PRODUCT</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dirty="0">
                          <a:effectLst/>
                        </a:rPr>
                        <a:t>Cross product with Where clause to filter out relevant rows after the execution of Join. </a:t>
                      </a:r>
                    </a:p>
                    <a:p>
                      <a:pPr marL="342900" marR="0" lvl="0" indent="-342900">
                        <a:spcBef>
                          <a:spcPts val="0"/>
                        </a:spcBef>
                        <a:spcAft>
                          <a:spcPts val="0"/>
                        </a:spcAft>
                        <a:buFont typeface="Symbol" pitchFamily="2" charset="2"/>
                        <a:buChar char=""/>
                      </a:pPr>
                      <a:r>
                        <a:rPr lang="en-US" sz="1400" dirty="0">
                          <a:effectLst/>
                        </a:rPr>
                        <a:t>Results in more comparisons to join tables.</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1400">
                          <a:effectLst/>
                        </a:rPr>
                        <a:t>Inner Join with the Join condition specified on Primary Key – Foreign Key. </a:t>
                      </a:r>
                    </a:p>
                    <a:p>
                      <a:pPr marL="342900" marR="0" lvl="0" indent="-342900">
                        <a:spcBef>
                          <a:spcPts val="0"/>
                        </a:spcBef>
                        <a:spcAft>
                          <a:spcPts val="0"/>
                        </a:spcAft>
                        <a:buFont typeface="Symbol" pitchFamily="2" charset="2"/>
                        <a:buChar char=""/>
                      </a:pPr>
                      <a:r>
                        <a:rPr lang="en-US" sz="1400">
                          <a:effectLst/>
                        </a:rPr>
                        <a:t>Results in filtering of tables on join condition before the execution of join and thereby significantly lesser number of comparisons to be made. </a:t>
                      </a:r>
                      <a:endParaRPr lang="en-US" sz="14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1400" dirty="0">
                          <a:effectLst/>
                        </a:rPr>
                        <a:t>Creating inner joins instead of cross products with selection condition.</a:t>
                      </a:r>
                    </a:p>
                    <a:p>
                      <a:pPr marL="0" marR="0">
                        <a:spcBef>
                          <a:spcPts val="0"/>
                        </a:spcBef>
                        <a:spcAft>
                          <a:spcPts val="0"/>
                        </a:spcAft>
                      </a:pPr>
                      <a:r>
                        <a:rPr lang="en-US" sz="1400" dirty="0">
                          <a:effectLst/>
                        </a:rPr>
                        <a:t> </a:t>
                      </a:r>
                      <a:endParaRPr lang="en-US" sz="14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2454330433"/>
                  </a:ext>
                </a:extLst>
              </a:tr>
            </a:tbl>
          </a:graphicData>
        </a:graphic>
      </p:graphicFrame>
      <p:sp>
        <p:nvSpPr>
          <p:cNvPr id="5" name="Rectangle 1">
            <a:extLst>
              <a:ext uri="{FF2B5EF4-FFF2-40B4-BE49-F238E27FC236}">
                <a16:creationId xmlns:a16="http://schemas.microsoft.com/office/drawing/2014/main" id="{03B8BBBF-8F59-4347-A6C1-477A92340907}"/>
              </a:ext>
            </a:extLst>
          </p:cNvPr>
          <p:cNvSpPr>
            <a:spLocks noChangeArrowheads="1"/>
          </p:cNvSpPr>
          <p:nvPr/>
        </p:nvSpPr>
        <p:spPr bwMode="auto">
          <a:xfrm>
            <a:off x="-1647376" y="-512956"/>
            <a:ext cx="238999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84080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F55E-459A-45CB-BB52-FCF409E0F932}"/>
              </a:ext>
            </a:extLst>
          </p:cNvPr>
          <p:cNvSpPr>
            <a:spLocks noGrp="1"/>
          </p:cNvSpPr>
          <p:nvPr>
            <p:ph type="title"/>
          </p:nvPr>
        </p:nvSpPr>
        <p:spPr/>
        <p:txBody>
          <a:bodyPr/>
          <a:lstStyle/>
          <a:p>
            <a:r>
              <a:rPr lang="en-US" dirty="0"/>
              <a:t>Optimization (cont.)</a:t>
            </a:r>
            <a:endParaRPr lang="en-IN" dirty="0"/>
          </a:p>
        </p:txBody>
      </p:sp>
      <p:graphicFrame>
        <p:nvGraphicFramePr>
          <p:cNvPr id="10" name="Content Placeholder 9">
            <a:extLst>
              <a:ext uri="{FF2B5EF4-FFF2-40B4-BE49-F238E27FC236}">
                <a16:creationId xmlns:a16="http://schemas.microsoft.com/office/drawing/2014/main" id="{E765816B-83FF-4D5A-919A-52D90FB9D1AB}"/>
              </a:ext>
            </a:extLst>
          </p:cNvPr>
          <p:cNvGraphicFramePr>
            <a:graphicFrameLocks noGrp="1"/>
          </p:cNvGraphicFramePr>
          <p:nvPr>
            <p:ph idx="1"/>
            <p:extLst>
              <p:ext uri="{D42A27DB-BD31-4B8C-83A1-F6EECF244321}">
                <p14:modId xmlns:p14="http://schemas.microsoft.com/office/powerpoint/2010/main" val="403565937"/>
              </p:ext>
            </p:extLst>
          </p:nvPr>
        </p:nvGraphicFramePr>
        <p:xfrm>
          <a:off x="1711960" y="1605534"/>
          <a:ext cx="9702800" cy="4825440"/>
        </p:xfrm>
        <a:graphic>
          <a:graphicData uri="http://schemas.openxmlformats.org/drawingml/2006/table">
            <a:tbl>
              <a:tblPr firstRow="1" firstCol="1" bandRow="1">
                <a:tableStyleId>{0E3FDE45-AF77-4B5C-9715-49D594BDF05E}</a:tableStyleId>
              </a:tblPr>
              <a:tblGrid>
                <a:gridCol w="786413">
                  <a:extLst>
                    <a:ext uri="{9D8B030D-6E8A-4147-A177-3AD203B41FA5}">
                      <a16:colId xmlns:a16="http://schemas.microsoft.com/office/drawing/2014/main" val="3161424856"/>
                    </a:ext>
                  </a:extLst>
                </a:gridCol>
                <a:gridCol w="1411081">
                  <a:extLst>
                    <a:ext uri="{9D8B030D-6E8A-4147-A177-3AD203B41FA5}">
                      <a16:colId xmlns:a16="http://schemas.microsoft.com/office/drawing/2014/main" val="2807932883"/>
                    </a:ext>
                  </a:extLst>
                </a:gridCol>
                <a:gridCol w="2769173">
                  <a:extLst>
                    <a:ext uri="{9D8B030D-6E8A-4147-A177-3AD203B41FA5}">
                      <a16:colId xmlns:a16="http://schemas.microsoft.com/office/drawing/2014/main" val="3141595154"/>
                    </a:ext>
                  </a:extLst>
                </a:gridCol>
                <a:gridCol w="2364814">
                  <a:extLst>
                    <a:ext uri="{9D8B030D-6E8A-4147-A177-3AD203B41FA5}">
                      <a16:colId xmlns:a16="http://schemas.microsoft.com/office/drawing/2014/main" val="1420112292"/>
                    </a:ext>
                  </a:extLst>
                </a:gridCol>
                <a:gridCol w="2371319">
                  <a:extLst>
                    <a:ext uri="{9D8B030D-6E8A-4147-A177-3AD203B41FA5}">
                      <a16:colId xmlns:a16="http://schemas.microsoft.com/office/drawing/2014/main" val="1653165586"/>
                    </a:ext>
                  </a:extLst>
                </a:gridCol>
              </a:tblGrid>
              <a:tr h="1850052">
                <a:tc>
                  <a:txBody>
                    <a:bodyPr/>
                    <a:lstStyle/>
                    <a:p>
                      <a:pPr>
                        <a:lnSpc>
                          <a:spcPct val="107000"/>
                        </a:lnSpc>
                        <a:spcAft>
                          <a:spcPts val="800"/>
                        </a:spcAft>
                      </a:pPr>
                      <a:r>
                        <a:rPr lang="en-US" sz="1200" dirty="0">
                          <a:effectLst/>
                        </a:rPr>
                        <a:t>4</a:t>
                      </a:r>
                      <a:endParaRPr lang="en-IN" sz="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dirty="0">
                          <a:effectLst/>
                        </a:rPr>
                        <a:t>LIMIT</a:t>
                      </a:r>
                      <a:endParaRPr lang="en-IN" sz="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buFont typeface="Symbol" panose="05050102010706020507" pitchFamily="18" charset="2"/>
                        <a:buChar char=""/>
                      </a:pPr>
                      <a:r>
                        <a:rPr lang="en-US" sz="1200">
                          <a:effectLst/>
                        </a:rPr>
                        <a:t>All the results in the final table are retrieved by the server and pagination done on FrontEnd.</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buFont typeface="Symbol" panose="05050102010706020507" pitchFamily="18" charset="2"/>
                        <a:buChar char=""/>
                      </a:pPr>
                      <a:r>
                        <a:rPr lang="en-US" sz="1200">
                          <a:effectLst/>
                        </a:rPr>
                        <a:t>LIMIT implemented to enforce pagination at database level. </a:t>
                      </a:r>
                      <a:endParaRPr lang="en-IN" sz="1200">
                        <a:effectLst/>
                      </a:endParaRPr>
                    </a:p>
                    <a:p>
                      <a:pPr marL="342900" lvl="0" indent="-342900">
                        <a:lnSpc>
                          <a:spcPct val="107000"/>
                        </a:lnSpc>
                        <a:buFont typeface="Symbol" panose="05050102010706020507" pitchFamily="18" charset="2"/>
                        <a:buChar char=""/>
                      </a:pPr>
                      <a:r>
                        <a:rPr lang="en-US" sz="1200">
                          <a:effectLst/>
                        </a:rPr>
                        <a:t>As a result only the data required to be displayed at the front end is queried from the database. </a:t>
                      </a:r>
                      <a:endParaRPr lang="en-IN" sz="1200">
                        <a:effectLst/>
                      </a:endParaRPr>
                    </a:p>
                    <a:p>
                      <a:pPr marL="342900" lvl="0" indent="-342900">
                        <a:lnSpc>
                          <a:spcPct val="107000"/>
                        </a:lnSpc>
                        <a:spcAft>
                          <a:spcPts val="800"/>
                        </a:spcAft>
                        <a:buFont typeface="Symbol" panose="05050102010706020507" pitchFamily="18" charset="2"/>
                        <a:buChar char=""/>
                      </a:pPr>
                      <a:r>
                        <a:rPr lang="en-US" sz="1200">
                          <a:effectLst/>
                        </a:rPr>
                        <a:t>Consequently a smaller size of the data is sent to the server.</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Using limit to sample query results with dynamic queries.</a:t>
                      </a:r>
                      <a:endParaRPr lang="en-IN" sz="1200">
                        <a:effectLst/>
                      </a:endParaRPr>
                    </a:p>
                    <a:p>
                      <a:pPr>
                        <a:lnSpc>
                          <a:spcPct val="107000"/>
                        </a:lnSpc>
                        <a:spcAft>
                          <a:spcPts val="800"/>
                        </a:spcAft>
                      </a:pPr>
                      <a:r>
                        <a:rPr lang="en-US" sz="1200">
                          <a:effectLst/>
                        </a:rPr>
                        <a:t>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extLst>
                  <a:ext uri="{0D108BD9-81ED-4DB2-BD59-A6C34878D82A}">
                    <a16:rowId xmlns:a16="http://schemas.microsoft.com/office/drawing/2014/main" val="74881397"/>
                  </a:ext>
                </a:extLst>
              </a:tr>
              <a:tr h="1172066">
                <a:tc>
                  <a:txBody>
                    <a:bodyPr/>
                    <a:lstStyle/>
                    <a:p>
                      <a:pPr>
                        <a:lnSpc>
                          <a:spcPct val="107000"/>
                        </a:lnSpc>
                        <a:spcAft>
                          <a:spcPts val="800"/>
                        </a:spcAft>
                      </a:pPr>
                      <a:r>
                        <a:rPr lang="en-US" sz="1200">
                          <a:effectLst/>
                        </a:rPr>
                        <a:t>5</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INDEX</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NO INDEX</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spcAft>
                          <a:spcPts val="800"/>
                        </a:spcAft>
                        <a:buFont typeface="Symbol" panose="05050102010706020507" pitchFamily="18" charset="2"/>
                        <a:buChar char=""/>
                      </a:pPr>
                      <a:r>
                        <a:rPr lang="en-US" sz="1200">
                          <a:effectLst/>
                        </a:rPr>
                        <a:t>INDEX on peerID of table Peers.</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As joins are made on Primary Key – Foreign Keys the attributes are already indexed. </a:t>
                      </a:r>
                      <a:endParaRPr lang="en-IN" sz="1200">
                        <a:effectLst/>
                      </a:endParaRPr>
                    </a:p>
                    <a:p>
                      <a:pPr>
                        <a:lnSpc>
                          <a:spcPct val="107000"/>
                        </a:lnSpc>
                        <a:spcAft>
                          <a:spcPts val="800"/>
                        </a:spcAft>
                      </a:pPr>
                      <a:r>
                        <a:rPr lang="en-US" sz="1200">
                          <a:effectLst/>
                        </a:rPr>
                        <a:t>In addition an index is created on PeerID to speedup joins using Indexed Block Nested Loop Joins.</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extLst>
                  <a:ext uri="{0D108BD9-81ED-4DB2-BD59-A6C34878D82A}">
                    <a16:rowId xmlns:a16="http://schemas.microsoft.com/office/drawing/2014/main" val="1392490718"/>
                  </a:ext>
                </a:extLst>
              </a:tr>
              <a:tr h="984147">
                <a:tc>
                  <a:txBody>
                    <a:bodyPr/>
                    <a:lstStyle/>
                    <a:p>
                      <a:pPr>
                        <a:lnSpc>
                          <a:spcPct val="107000"/>
                        </a:lnSpc>
                        <a:spcAft>
                          <a:spcPts val="800"/>
                        </a:spcAft>
                      </a:pPr>
                      <a:r>
                        <a:rPr lang="en-US" sz="1200">
                          <a:effectLst/>
                        </a:rPr>
                        <a:t>6</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Wildcard Optimization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buFont typeface="Symbol" panose="05050102010706020507" pitchFamily="18" charset="2"/>
                        <a:buChar char=""/>
                      </a:pPr>
                      <a:r>
                        <a:rPr lang="en-US" sz="1200" dirty="0">
                          <a:effectLst/>
                        </a:rPr>
                        <a:t>Use of wildcard while matching symbol resulted in many more results than required.</a:t>
                      </a:r>
                      <a:endParaRPr lang="en-IN" sz="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marL="342900" lvl="0" indent="-342900">
                        <a:lnSpc>
                          <a:spcPct val="107000"/>
                        </a:lnSpc>
                        <a:spcAft>
                          <a:spcPts val="800"/>
                        </a:spcAft>
                        <a:buFont typeface="Symbol" panose="05050102010706020507" pitchFamily="18" charset="2"/>
                        <a:buChar char=""/>
                      </a:pPr>
                      <a:r>
                        <a:rPr lang="en-US" sz="1200">
                          <a:effectLst/>
                        </a:rPr>
                        <a:t>Wildcards removed to promote exact match and thereby reduce the number of results returned by the database.</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Use of ‘%’ wildcard character with LIKE matches all strings when sometimes only specific matches are needed.</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extLst>
                  <a:ext uri="{0D108BD9-81ED-4DB2-BD59-A6C34878D82A}">
                    <a16:rowId xmlns:a16="http://schemas.microsoft.com/office/drawing/2014/main" val="3761672331"/>
                  </a:ext>
                </a:extLst>
              </a:tr>
              <a:tr h="241943">
                <a:tc>
                  <a:txBody>
                    <a:bodyPr/>
                    <a:lstStyle/>
                    <a:p>
                      <a:pPr>
                        <a:lnSpc>
                          <a:spcPct val="107000"/>
                        </a:lnSpc>
                        <a:spcAft>
                          <a:spcPts val="800"/>
                        </a:spcAft>
                      </a:pPr>
                      <a:r>
                        <a:rPr lang="en-US" sz="1200">
                          <a:effectLst/>
                        </a:rPr>
                        <a:t>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Execution Time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9s 106ms</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859 ms</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a:txBody>
                    <a:bodyPr/>
                    <a:lstStyle/>
                    <a:p>
                      <a:pPr>
                        <a:lnSpc>
                          <a:spcPct val="107000"/>
                        </a:lnSpc>
                        <a:spcAft>
                          <a:spcPts val="800"/>
                        </a:spcAft>
                      </a:pPr>
                      <a:r>
                        <a:rPr lang="en-US" sz="1200">
                          <a:effectLst/>
                        </a:rPr>
                        <a:t>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extLst>
                  <a:ext uri="{0D108BD9-81ED-4DB2-BD59-A6C34878D82A}">
                    <a16:rowId xmlns:a16="http://schemas.microsoft.com/office/drawing/2014/main" val="3846084032"/>
                  </a:ext>
                </a:extLst>
              </a:tr>
              <a:tr h="460698">
                <a:tc>
                  <a:txBody>
                    <a:bodyPr/>
                    <a:lstStyle/>
                    <a:p>
                      <a:pPr>
                        <a:lnSpc>
                          <a:spcPct val="107000"/>
                        </a:lnSpc>
                        <a:spcAft>
                          <a:spcPts val="800"/>
                        </a:spcAft>
                      </a:pPr>
                      <a:r>
                        <a:rPr lang="en-US" sz="1200">
                          <a:effectLst/>
                        </a:rPr>
                        <a:t> </a:t>
                      </a:r>
                      <a:endParaRPr lang="en-IN" sz="12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gridSpan="4">
                  <a:txBody>
                    <a:bodyPr/>
                    <a:lstStyle/>
                    <a:p>
                      <a:pPr>
                        <a:lnSpc>
                          <a:spcPct val="107000"/>
                        </a:lnSpc>
                        <a:spcAft>
                          <a:spcPts val="800"/>
                        </a:spcAft>
                      </a:pPr>
                      <a:r>
                        <a:rPr lang="en-US" sz="1200" dirty="0">
                          <a:effectLst/>
                        </a:rPr>
                        <a:t>Speed Up– 10.6x</a:t>
                      </a:r>
                      <a:endParaRPr lang="en-IN" sz="1200" dirty="0">
                        <a:effectLst/>
                      </a:endParaRPr>
                    </a:p>
                    <a:p>
                      <a:pPr>
                        <a:lnSpc>
                          <a:spcPct val="107000"/>
                        </a:lnSpc>
                        <a:spcAft>
                          <a:spcPts val="800"/>
                        </a:spcAft>
                      </a:pPr>
                      <a:r>
                        <a:rPr lang="en-US" sz="1200" dirty="0">
                          <a:effectLst/>
                        </a:rPr>
                        <a:t> </a:t>
                      </a:r>
                      <a:endParaRPr lang="en-IN" sz="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3494" marR="33494"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33822103"/>
                  </a:ext>
                </a:extLst>
              </a:tr>
            </a:tbl>
          </a:graphicData>
        </a:graphic>
      </p:graphicFrame>
    </p:spTree>
    <p:extLst>
      <p:ext uri="{BB962C8B-B14F-4D97-AF65-F5344CB8AC3E}">
        <p14:creationId xmlns:p14="http://schemas.microsoft.com/office/powerpoint/2010/main" val="311135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B044-2163-7046-B8DC-2420C168A897}"/>
              </a:ext>
            </a:extLst>
          </p:cNvPr>
          <p:cNvSpPr>
            <a:spLocks noGrp="1"/>
          </p:cNvSpPr>
          <p:nvPr>
            <p:ph type="title"/>
          </p:nvPr>
        </p:nvSpPr>
        <p:spPr/>
        <p:txBody>
          <a:bodyPr/>
          <a:lstStyle/>
          <a:p>
            <a:r>
              <a:rPr lang="en-US" dirty="0"/>
              <a:t>Optimizations</a:t>
            </a:r>
          </a:p>
        </p:txBody>
      </p:sp>
      <p:graphicFrame>
        <p:nvGraphicFramePr>
          <p:cNvPr id="4" name="Table 4">
            <a:extLst>
              <a:ext uri="{FF2B5EF4-FFF2-40B4-BE49-F238E27FC236}">
                <a16:creationId xmlns:a16="http://schemas.microsoft.com/office/drawing/2014/main" id="{E4AB7AEF-803F-B94E-AAB2-D2E684C7C10B}"/>
              </a:ext>
            </a:extLst>
          </p:cNvPr>
          <p:cNvGraphicFramePr>
            <a:graphicFrameLocks noGrp="1"/>
          </p:cNvGraphicFramePr>
          <p:nvPr>
            <p:ph idx="1"/>
            <p:extLst>
              <p:ext uri="{D42A27DB-BD31-4B8C-83A1-F6EECF244321}">
                <p14:modId xmlns:p14="http://schemas.microsoft.com/office/powerpoint/2010/main" val="1015493517"/>
              </p:ext>
            </p:extLst>
          </p:nvPr>
        </p:nvGraphicFramePr>
        <p:xfrm>
          <a:off x="1371600" y="2286000"/>
          <a:ext cx="9601197" cy="2595880"/>
        </p:xfrm>
        <a:graphic>
          <a:graphicData uri="http://schemas.openxmlformats.org/drawingml/2006/table">
            <a:tbl>
              <a:tblPr firstRow="1" bandRow="1">
                <a:tableStyleId>{5DA37D80-6434-44D0-A028-1B22A696006F}</a:tableStyleId>
              </a:tblPr>
              <a:tblGrid>
                <a:gridCol w="3200399">
                  <a:extLst>
                    <a:ext uri="{9D8B030D-6E8A-4147-A177-3AD203B41FA5}">
                      <a16:colId xmlns:a16="http://schemas.microsoft.com/office/drawing/2014/main" val="3765719400"/>
                    </a:ext>
                  </a:extLst>
                </a:gridCol>
                <a:gridCol w="3200399">
                  <a:extLst>
                    <a:ext uri="{9D8B030D-6E8A-4147-A177-3AD203B41FA5}">
                      <a16:colId xmlns:a16="http://schemas.microsoft.com/office/drawing/2014/main" val="3114351599"/>
                    </a:ext>
                  </a:extLst>
                </a:gridCol>
                <a:gridCol w="3200399">
                  <a:extLst>
                    <a:ext uri="{9D8B030D-6E8A-4147-A177-3AD203B41FA5}">
                      <a16:colId xmlns:a16="http://schemas.microsoft.com/office/drawing/2014/main" val="3218193429"/>
                    </a:ext>
                  </a:extLst>
                </a:gridCol>
              </a:tblGrid>
              <a:tr h="370840">
                <a:tc>
                  <a:txBody>
                    <a:bodyPr/>
                    <a:lstStyle/>
                    <a:p>
                      <a:r>
                        <a:rPr lang="en-US" dirty="0"/>
                        <a:t>Query</a:t>
                      </a:r>
                    </a:p>
                  </a:txBody>
                  <a:tcPr/>
                </a:tc>
                <a:tc>
                  <a:txBody>
                    <a:bodyPr/>
                    <a:lstStyle/>
                    <a:p>
                      <a:r>
                        <a:rPr lang="en-US" dirty="0"/>
                        <a:t>Original time</a:t>
                      </a:r>
                    </a:p>
                  </a:txBody>
                  <a:tcPr/>
                </a:tc>
                <a:tc>
                  <a:txBody>
                    <a:bodyPr/>
                    <a:lstStyle/>
                    <a:p>
                      <a:r>
                        <a:rPr lang="en-US" dirty="0"/>
                        <a:t>Optimized Time</a:t>
                      </a:r>
                    </a:p>
                  </a:txBody>
                  <a:tcPr/>
                </a:tc>
                <a:extLst>
                  <a:ext uri="{0D108BD9-81ED-4DB2-BD59-A6C34878D82A}">
                    <a16:rowId xmlns:a16="http://schemas.microsoft.com/office/drawing/2014/main" val="1607881357"/>
                  </a:ext>
                </a:extLst>
              </a:tr>
              <a:tr h="370840">
                <a:tc>
                  <a:txBody>
                    <a:bodyPr/>
                    <a:lstStyle/>
                    <a:p>
                      <a:r>
                        <a:rPr lang="en-US" dirty="0"/>
                        <a:t>Home Page</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25667335"/>
                  </a:ext>
                </a:extLst>
              </a:tr>
              <a:tr h="370840">
                <a:tc>
                  <a:txBody>
                    <a:bodyPr/>
                    <a:lstStyle/>
                    <a:p>
                      <a:r>
                        <a:rPr lang="en-US" dirty="0"/>
                        <a:t>Job Search</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31620585"/>
                  </a:ext>
                </a:extLst>
              </a:tr>
              <a:tr h="370840">
                <a:tc>
                  <a:txBody>
                    <a:bodyPr/>
                    <a:lstStyle/>
                    <a:p>
                      <a:r>
                        <a:rPr lang="en-US" dirty="0"/>
                        <a:t>News Page</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6798219"/>
                  </a:ext>
                </a:extLst>
              </a:tr>
              <a:tr h="370840">
                <a:tc>
                  <a:txBody>
                    <a:bodyPr/>
                    <a:lstStyle/>
                    <a:p>
                      <a:r>
                        <a:rPr lang="en-US" dirty="0"/>
                        <a:t>Company Information</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50500332"/>
                  </a:ext>
                </a:extLst>
              </a:tr>
              <a:tr h="370840">
                <a:tc>
                  <a:txBody>
                    <a:bodyPr/>
                    <a:lstStyle/>
                    <a:p>
                      <a:r>
                        <a:rPr lang="en-US" dirty="0"/>
                        <a:t>Sentiment</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26875474"/>
                  </a:ext>
                </a:extLst>
              </a:tr>
              <a:tr h="370840">
                <a:tc>
                  <a:txBody>
                    <a:bodyPr/>
                    <a:lstStyle/>
                    <a:p>
                      <a:r>
                        <a:rPr lang="en-US" dirty="0"/>
                        <a:t>Job Page Query</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32000526"/>
                  </a:ext>
                </a:extLst>
              </a:tr>
            </a:tbl>
          </a:graphicData>
        </a:graphic>
      </p:graphicFrame>
    </p:spTree>
    <p:extLst>
      <p:ext uri="{BB962C8B-B14F-4D97-AF65-F5344CB8AC3E}">
        <p14:creationId xmlns:p14="http://schemas.microsoft.com/office/powerpoint/2010/main" val="229810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0585-BB9C-E04A-BC12-17CA7633B542}"/>
              </a:ext>
            </a:extLst>
          </p:cNvPr>
          <p:cNvSpPr>
            <a:spLocks noGrp="1"/>
          </p:cNvSpPr>
          <p:nvPr>
            <p:ph type="title"/>
          </p:nvPr>
        </p:nvSpPr>
        <p:spPr/>
        <p:txBody>
          <a:bodyPr/>
          <a:lstStyle/>
          <a:p>
            <a:r>
              <a:rPr lang="en-US" dirty="0"/>
              <a:t>Technical Challenges</a:t>
            </a:r>
          </a:p>
        </p:txBody>
      </p:sp>
      <p:sp>
        <p:nvSpPr>
          <p:cNvPr id="3" name="Content Placeholder 2">
            <a:extLst>
              <a:ext uri="{FF2B5EF4-FFF2-40B4-BE49-F238E27FC236}">
                <a16:creationId xmlns:a16="http://schemas.microsoft.com/office/drawing/2014/main" id="{2508D12E-F496-3840-BFFB-20E1A4C94403}"/>
              </a:ext>
            </a:extLst>
          </p:cNvPr>
          <p:cNvSpPr>
            <a:spLocks noGrp="1"/>
          </p:cNvSpPr>
          <p:nvPr>
            <p:ph idx="1"/>
          </p:nvPr>
        </p:nvSpPr>
        <p:spPr/>
        <p:txBody>
          <a:bodyPr>
            <a:normAutofit fontScale="92500" lnSpcReduction="10000"/>
          </a:bodyPr>
          <a:lstStyle/>
          <a:p>
            <a:r>
              <a:rPr lang="en-US" b="1" dirty="0"/>
              <a:t>Indeed Scraper</a:t>
            </a:r>
            <a:r>
              <a:rPr lang="en-US" dirty="0"/>
              <a:t> : </a:t>
            </a:r>
          </a:p>
          <a:p>
            <a:pPr lvl="1"/>
            <a:r>
              <a:rPr lang="en-US" dirty="0"/>
              <a:t>Non uniform html structure and organization of the components on the web page.</a:t>
            </a:r>
          </a:p>
          <a:p>
            <a:pPr lvl="1"/>
            <a:r>
              <a:rPr lang="en-US" dirty="0"/>
              <a:t>Incorrect search results returned for some companies</a:t>
            </a:r>
          </a:p>
          <a:p>
            <a:pPr lvl="1"/>
            <a:r>
              <a:rPr lang="en-US" dirty="0"/>
              <a:t>High request rate - leading to captcha </a:t>
            </a:r>
          </a:p>
          <a:p>
            <a:r>
              <a:rPr lang="en-US" b="1" dirty="0"/>
              <a:t>Database:</a:t>
            </a:r>
          </a:p>
          <a:p>
            <a:pPr lvl="1"/>
            <a:r>
              <a:rPr lang="en-US" dirty="0"/>
              <a:t>High upload time for tables leading to a bottleneck in processing new data and updates</a:t>
            </a:r>
          </a:p>
          <a:p>
            <a:r>
              <a:rPr lang="en-US" b="1" dirty="0"/>
              <a:t>General</a:t>
            </a:r>
            <a:r>
              <a:rPr lang="en-US" dirty="0"/>
              <a:t>:</a:t>
            </a:r>
          </a:p>
          <a:p>
            <a:pPr lvl="1"/>
            <a:r>
              <a:rPr lang="en-US" sz="2100" dirty="0"/>
              <a:t>Coordination of code changes with team -&gt; branches and version control</a:t>
            </a:r>
          </a:p>
          <a:p>
            <a:pPr lvl="1"/>
            <a:r>
              <a:rPr lang="en-US" sz="2100" dirty="0"/>
              <a:t>Understanding the components based architecture of React</a:t>
            </a:r>
          </a:p>
        </p:txBody>
      </p:sp>
    </p:spTree>
    <p:extLst>
      <p:ext uri="{BB962C8B-B14F-4D97-AF65-F5344CB8AC3E}">
        <p14:creationId xmlns:p14="http://schemas.microsoft.com/office/powerpoint/2010/main" val="3343210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EA84-112D-9E4D-BDEF-ADA2376CA6B1}"/>
              </a:ext>
            </a:extLst>
          </p:cNvPr>
          <p:cNvSpPr>
            <a:spLocks noGrp="1"/>
          </p:cNvSpPr>
          <p:nvPr>
            <p:ph type="title"/>
          </p:nvPr>
        </p:nvSpPr>
        <p:spPr/>
        <p:txBody>
          <a:bodyPr/>
          <a:lstStyle/>
          <a:p>
            <a:r>
              <a:rPr lang="en-US" dirty="0"/>
              <a:t>Extra Credit Features</a:t>
            </a:r>
          </a:p>
        </p:txBody>
      </p:sp>
      <p:sp>
        <p:nvSpPr>
          <p:cNvPr id="3" name="Content Placeholder 2">
            <a:extLst>
              <a:ext uri="{FF2B5EF4-FFF2-40B4-BE49-F238E27FC236}">
                <a16:creationId xmlns:a16="http://schemas.microsoft.com/office/drawing/2014/main" id="{93A9789C-108D-AA4B-AA4B-33891E8F191D}"/>
              </a:ext>
            </a:extLst>
          </p:cNvPr>
          <p:cNvSpPr>
            <a:spLocks noGrp="1"/>
          </p:cNvSpPr>
          <p:nvPr>
            <p:ph idx="1"/>
          </p:nvPr>
        </p:nvSpPr>
        <p:spPr/>
        <p:txBody>
          <a:bodyPr/>
          <a:lstStyle/>
          <a:p>
            <a:r>
              <a:rPr lang="en-US" dirty="0"/>
              <a:t>Web Scrapping of Indeed</a:t>
            </a:r>
          </a:p>
          <a:p>
            <a:r>
              <a:rPr lang="en-US" dirty="0"/>
              <a:t>Used streaming data for FMP</a:t>
            </a:r>
          </a:p>
          <a:p>
            <a:r>
              <a:rPr lang="en-US" dirty="0"/>
              <a:t>Recommendation of similar jobs</a:t>
            </a:r>
          </a:p>
        </p:txBody>
      </p:sp>
    </p:spTree>
    <p:extLst>
      <p:ext uri="{BB962C8B-B14F-4D97-AF65-F5344CB8AC3E}">
        <p14:creationId xmlns:p14="http://schemas.microsoft.com/office/powerpoint/2010/main" val="2302678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5" name="Picture 4" descr="Target with various rings of accuracy">
            <a:extLst>
              <a:ext uri="{FF2B5EF4-FFF2-40B4-BE49-F238E27FC236}">
                <a16:creationId xmlns:a16="http://schemas.microsoft.com/office/drawing/2014/main" id="{D162FC93-6BE2-4C84-B552-0332882F68B0}"/>
              </a:ext>
            </a:extLst>
          </p:cNvPr>
          <p:cNvPicPr>
            <a:picLocks noChangeAspect="1"/>
          </p:cNvPicPr>
          <p:nvPr/>
        </p:nvPicPr>
        <p:blipFill rotWithShape="1">
          <a:blip r:embed="rId2"/>
          <a:srcRect t="280" b="15434"/>
          <a:stretch/>
        </p:blipFill>
        <p:spPr>
          <a:xfrm>
            <a:off x="20" y="10"/>
            <a:ext cx="12191980" cy="6859300"/>
          </a:xfrm>
          <a:prstGeom prst="rect">
            <a:avLst/>
          </a:prstGeom>
        </p:spPr>
      </p:pic>
      <p:sp>
        <p:nvSpPr>
          <p:cNvPr id="13" name="Rectangle 12">
            <a:extLst>
              <a:ext uri="{FF2B5EF4-FFF2-40B4-BE49-F238E27FC236}">
                <a16:creationId xmlns:a16="http://schemas.microsoft.com/office/drawing/2014/main" id="{F33867FC-EB8E-4B00-B7D5-7967D9DF1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D69E00ED-B0F1-4570-A74E-E05D0E9A8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074D0BE7-DDD8-46AB-A2C1-5B7FFD921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39332F25-5747-6C43-9DB8-5B6E9FB07973}"/>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t>DEMO</a:t>
            </a:r>
          </a:p>
        </p:txBody>
      </p:sp>
    </p:spTree>
    <p:extLst>
      <p:ext uri="{BB962C8B-B14F-4D97-AF65-F5344CB8AC3E}">
        <p14:creationId xmlns:p14="http://schemas.microsoft.com/office/powerpoint/2010/main" val="285416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0C09-9E4D-B045-A5C8-9ADFFD850697}"/>
              </a:ext>
            </a:extLst>
          </p:cNvPr>
          <p:cNvSpPr>
            <a:spLocks noGrp="1"/>
          </p:cNvSpPr>
          <p:nvPr>
            <p:ph type="title"/>
          </p:nvPr>
        </p:nvSpPr>
        <p:spPr/>
        <p:txBody>
          <a:bodyPr/>
          <a:lstStyle/>
          <a:p>
            <a:r>
              <a:rPr lang="en-US" dirty="0"/>
              <a:t>Basic Problems and Goals</a:t>
            </a:r>
          </a:p>
        </p:txBody>
      </p:sp>
      <p:sp>
        <p:nvSpPr>
          <p:cNvPr id="3" name="Content Placeholder 2">
            <a:extLst>
              <a:ext uri="{FF2B5EF4-FFF2-40B4-BE49-F238E27FC236}">
                <a16:creationId xmlns:a16="http://schemas.microsoft.com/office/drawing/2014/main" id="{94DCB4B0-F4DD-844D-AB9A-68F29DE05108}"/>
              </a:ext>
            </a:extLst>
          </p:cNvPr>
          <p:cNvSpPr>
            <a:spLocks noGrp="1"/>
          </p:cNvSpPr>
          <p:nvPr>
            <p:ph idx="1"/>
          </p:nvPr>
        </p:nvSpPr>
        <p:spPr/>
        <p:txBody>
          <a:bodyPr/>
          <a:lstStyle/>
          <a:p>
            <a:r>
              <a:rPr lang="en-US" dirty="0"/>
              <a:t>As undergrad or grad students, we are in throes of finding a summer internship or a post-college job search. </a:t>
            </a:r>
          </a:p>
          <a:p>
            <a:r>
              <a:rPr lang="en-US" dirty="0"/>
              <a:t>The process can be exhausting and time taking considering the research that goes behind finding the perfect role and more importantly the right company. </a:t>
            </a:r>
          </a:p>
          <a:p>
            <a:r>
              <a:rPr lang="en-US" dirty="0"/>
              <a:t>Hence our application is aimed at making the ‘research’ simpler for people looking for jobs. </a:t>
            </a:r>
          </a:p>
          <a:p>
            <a:endParaRPr lang="en-US" dirty="0"/>
          </a:p>
        </p:txBody>
      </p:sp>
    </p:spTree>
    <p:extLst>
      <p:ext uri="{BB962C8B-B14F-4D97-AF65-F5344CB8AC3E}">
        <p14:creationId xmlns:p14="http://schemas.microsoft.com/office/powerpoint/2010/main" val="2033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96A-9641-4840-AE8E-3AEE2E008B41}"/>
              </a:ext>
            </a:extLst>
          </p:cNvPr>
          <p:cNvSpPr>
            <a:spLocks noGrp="1"/>
          </p:cNvSpPr>
          <p:nvPr>
            <p:ph type="title"/>
          </p:nvPr>
        </p:nvSpPr>
        <p:spPr/>
        <p:txBody>
          <a:bodyPr/>
          <a:lstStyle/>
          <a:p>
            <a:r>
              <a:rPr lang="en-US" dirty="0"/>
              <a:t>Preview</a:t>
            </a:r>
          </a:p>
        </p:txBody>
      </p:sp>
      <p:sp>
        <p:nvSpPr>
          <p:cNvPr id="3" name="Content Placeholder 2">
            <a:extLst>
              <a:ext uri="{FF2B5EF4-FFF2-40B4-BE49-F238E27FC236}">
                <a16:creationId xmlns:a16="http://schemas.microsoft.com/office/drawing/2014/main" id="{AB64C1AA-6A7F-6C4E-B1B7-A6665F428C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445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5DA9-F601-3944-9D2B-DFE732B2EDED}"/>
              </a:ext>
            </a:extLst>
          </p:cNvPr>
          <p:cNvSpPr>
            <a:spLocks noGrp="1"/>
          </p:cNvSpPr>
          <p:nvPr>
            <p:ph type="title"/>
          </p:nvPr>
        </p:nvSpPr>
        <p:spPr>
          <a:xfrm>
            <a:off x="1023562" y="685800"/>
            <a:ext cx="10493524" cy="1485900"/>
          </a:xfrm>
        </p:spPr>
        <p:txBody>
          <a:bodyPr>
            <a:normAutofit/>
          </a:bodyPr>
          <a:lstStyle/>
          <a:p>
            <a:r>
              <a:rPr lang="en-US" dirty="0"/>
              <a:t>Datasets</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8D12DB3-608C-3341-A30F-5483B91E81F7}"/>
              </a:ext>
            </a:extLst>
          </p:cNvPr>
          <p:cNvSpPr>
            <a:spLocks noGrp="1"/>
          </p:cNvSpPr>
          <p:nvPr>
            <p:ph idx="1"/>
          </p:nvPr>
        </p:nvSpPr>
        <p:spPr>
          <a:xfrm>
            <a:off x="1023562" y="1800225"/>
            <a:ext cx="11168437" cy="4067175"/>
          </a:xfrm>
        </p:spPr>
        <p:txBody>
          <a:bodyPr>
            <a:normAutofit/>
          </a:bodyPr>
          <a:lstStyle/>
          <a:p>
            <a:r>
              <a:rPr lang="en-US" sz="2400" dirty="0">
                <a:solidFill>
                  <a:schemeClr val="tx1"/>
                </a:solidFill>
              </a:rPr>
              <a:t>We develop a web app enabling users to readily interpret information </a:t>
            </a:r>
            <a:br>
              <a:rPr lang="en-US" sz="2400" dirty="0">
                <a:solidFill>
                  <a:schemeClr val="tx1"/>
                </a:solidFill>
              </a:rPr>
            </a:br>
            <a:r>
              <a:rPr lang="en-US" sz="2400" dirty="0">
                <a:solidFill>
                  <a:schemeClr val="tx1"/>
                </a:solidFill>
              </a:rPr>
              <a:t>combined from two discrete data sources stored in five relations.</a:t>
            </a:r>
          </a:p>
          <a:p>
            <a:pPr>
              <a:buFont typeface="Wingdings" pitchFamily="2" charset="2"/>
              <a:buChar char="Ø"/>
            </a:pPr>
            <a:r>
              <a:rPr lang="en-US" sz="2400" b="1" dirty="0">
                <a:solidFill>
                  <a:schemeClr val="tx1"/>
                </a:solidFill>
              </a:rPr>
              <a:t>Dataset 1- Financial Modelling Prep (FMP) </a:t>
            </a:r>
          </a:p>
          <a:p>
            <a:pPr>
              <a:buFont typeface="Wingdings" pitchFamily="2" charset="2"/>
              <a:buChar char="Ø"/>
            </a:pPr>
            <a:r>
              <a:rPr lang="en-US" sz="2400" b="1" dirty="0">
                <a:solidFill>
                  <a:schemeClr val="tx1"/>
                </a:solidFill>
              </a:rPr>
              <a:t>Dataset 2- Indeed (Scrapping the data) </a:t>
            </a:r>
          </a:p>
          <a:p>
            <a:pPr>
              <a:buFont typeface="Wingdings" pitchFamily="2" charset="2"/>
              <a:buChar char="Ø"/>
            </a:pPr>
            <a:endParaRPr lang="en-US" sz="1800" b="1" dirty="0">
              <a:solidFill>
                <a:schemeClr val="lt1"/>
              </a:solidFill>
            </a:endParaRPr>
          </a:p>
          <a:p>
            <a:pPr>
              <a:buFont typeface="Wingdings" pitchFamily="2" charset="2"/>
              <a:buChar char="Ø"/>
            </a:pPr>
            <a:endParaRPr lang="en-US" sz="1800" dirty="0"/>
          </a:p>
          <a:p>
            <a:endParaRPr lang="en-US" sz="1800" dirty="0"/>
          </a:p>
        </p:txBody>
      </p:sp>
    </p:spTree>
    <p:extLst>
      <p:ext uri="{BB962C8B-B14F-4D97-AF65-F5344CB8AC3E}">
        <p14:creationId xmlns:p14="http://schemas.microsoft.com/office/powerpoint/2010/main" val="50181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0035-A329-954A-ADEE-4C382B535B42}"/>
              </a:ext>
            </a:extLst>
          </p:cNvPr>
          <p:cNvSpPr>
            <a:spLocks noGrp="1"/>
          </p:cNvSpPr>
          <p:nvPr>
            <p:ph type="title"/>
          </p:nvPr>
        </p:nvSpPr>
        <p:spPr/>
        <p:txBody>
          <a:bodyPr/>
          <a:lstStyle/>
          <a:p>
            <a:r>
              <a:rPr lang="en-US" b="1" dirty="0">
                <a:solidFill>
                  <a:schemeClr val="tx1"/>
                </a:solidFill>
              </a:rPr>
              <a:t>Financial Modelling Prep (FMP)</a:t>
            </a:r>
            <a:endParaRPr lang="en-US" dirty="0"/>
          </a:p>
        </p:txBody>
      </p:sp>
      <p:sp>
        <p:nvSpPr>
          <p:cNvPr id="3" name="Content Placeholder 2">
            <a:extLst>
              <a:ext uri="{FF2B5EF4-FFF2-40B4-BE49-F238E27FC236}">
                <a16:creationId xmlns:a16="http://schemas.microsoft.com/office/drawing/2014/main" id="{2B59C355-FE1A-2B48-A736-8E9E10F0077C}"/>
              </a:ext>
            </a:extLst>
          </p:cNvPr>
          <p:cNvSpPr>
            <a:spLocks noGrp="1"/>
          </p:cNvSpPr>
          <p:nvPr>
            <p:ph idx="1"/>
          </p:nvPr>
        </p:nvSpPr>
        <p:spPr/>
        <p:txBody>
          <a:bodyPr/>
          <a:lstStyle/>
          <a:p>
            <a:r>
              <a:rPr lang="en-US" dirty="0"/>
              <a:t>provides one of the most comprehensive financial data API. With each update being audited and standardized in real time to ensure consistency in the data. </a:t>
            </a:r>
          </a:p>
          <a:p>
            <a:r>
              <a:rPr lang="en-US" dirty="0"/>
              <a:t>We choose to work with FMP API as it is freely and easily available, while also it is guaranteed to be consistent and accurate. In addition to the raw financial data </a:t>
            </a:r>
            <a:r>
              <a:rPr lang="en-US" dirty="0" err="1"/>
              <a:t>teh</a:t>
            </a:r>
            <a:r>
              <a:rPr lang="en-US" dirty="0"/>
              <a:t> FMP API also provides access to a host of other interesting data about companies like what are a company's stock peers (essentially mapping how companies are related to each other) and what are the social sentiment of a company (with data from a host of social media sites like twitter, reddit, etc.). </a:t>
            </a:r>
          </a:p>
          <a:p>
            <a:pPr marL="0" indent="0">
              <a:buNone/>
            </a:pPr>
            <a:endParaRPr lang="en-US" dirty="0"/>
          </a:p>
        </p:txBody>
      </p:sp>
    </p:spTree>
    <p:extLst>
      <p:ext uri="{BB962C8B-B14F-4D97-AF65-F5344CB8AC3E}">
        <p14:creationId xmlns:p14="http://schemas.microsoft.com/office/powerpoint/2010/main" val="202030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5BDB-F644-0345-80B8-7FFA1D5719BF}"/>
              </a:ext>
            </a:extLst>
          </p:cNvPr>
          <p:cNvSpPr>
            <a:spLocks noGrp="1"/>
          </p:cNvSpPr>
          <p:nvPr>
            <p:ph type="title"/>
          </p:nvPr>
        </p:nvSpPr>
        <p:spPr/>
        <p:txBody>
          <a:bodyPr/>
          <a:lstStyle/>
          <a:p>
            <a:r>
              <a:rPr lang="en-US" b="1" dirty="0">
                <a:solidFill>
                  <a:schemeClr val="tx1"/>
                </a:solidFill>
              </a:rPr>
              <a:t>Indeed (Scrapping the data)</a:t>
            </a:r>
            <a:endParaRPr lang="en-US" dirty="0"/>
          </a:p>
        </p:txBody>
      </p:sp>
      <p:sp>
        <p:nvSpPr>
          <p:cNvPr id="3" name="Content Placeholder 2">
            <a:extLst>
              <a:ext uri="{FF2B5EF4-FFF2-40B4-BE49-F238E27FC236}">
                <a16:creationId xmlns:a16="http://schemas.microsoft.com/office/drawing/2014/main" id="{9BA3C526-4E18-754C-B40C-001934A18640}"/>
              </a:ext>
            </a:extLst>
          </p:cNvPr>
          <p:cNvSpPr>
            <a:spLocks noGrp="1"/>
          </p:cNvSpPr>
          <p:nvPr>
            <p:ph idx="1"/>
          </p:nvPr>
        </p:nvSpPr>
        <p:spPr/>
        <p:txBody>
          <a:bodyPr/>
          <a:lstStyle/>
          <a:p>
            <a:r>
              <a:rPr lang="en-US" dirty="0" err="1"/>
              <a:t>Indeed.com</a:t>
            </a:r>
            <a:r>
              <a:rPr lang="en-US" dirty="0"/>
              <a:t> is one of the top websites job seekers prefer for finding work opportunities. </a:t>
            </a:r>
          </a:p>
          <a:p>
            <a:r>
              <a:rPr lang="en-US" dirty="0"/>
              <a:t>Due to the availability of up-to-date information displayed in an organized and structured fashion, Indeed will serve as a befitting source of job/internships data for our project.</a:t>
            </a:r>
          </a:p>
          <a:p>
            <a:r>
              <a:rPr lang="en-US" dirty="0"/>
              <a:t>Indeed came out as the top choice amongst </a:t>
            </a:r>
            <a:r>
              <a:rPr lang="en-US" dirty="0" err="1"/>
              <a:t>Linkedin</a:t>
            </a:r>
            <a:r>
              <a:rPr lang="en-US" dirty="0"/>
              <a:t> and Glassdoor due to a well defined html structure and free availability of information without a paywall or requirements for login. </a:t>
            </a:r>
          </a:p>
          <a:p>
            <a:endParaRPr lang="en-US" dirty="0"/>
          </a:p>
        </p:txBody>
      </p:sp>
    </p:spTree>
    <p:extLst>
      <p:ext uri="{BB962C8B-B14F-4D97-AF65-F5344CB8AC3E}">
        <p14:creationId xmlns:p14="http://schemas.microsoft.com/office/powerpoint/2010/main" val="96403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F658-3BA3-EE4F-AEDE-27B760EB142A}"/>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616C6D97-515F-2547-A140-3E9A3901A606}"/>
              </a:ext>
            </a:extLst>
          </p:cNvPr>
          <p:cNvSpPr>
            <a:spLocks noGrp="1"/>
          </p:cNvSpPr>
          <p:nvPr>
            <p:ph idx="1"/>
          </p:nvPr>
        </p:nvSpPr>
        <p:spPr/>
        <p:txBody>
          <a:bodyPr/>
          <a:lstStyle/>
          <a:p>
            <a:r>
              <a:rPr lang="en-US" dirty="0"/>
              <a:t>Indeed:</a:t>
            </a:r>
          </a:p>
          <a:p>
            <a:pPr lvl="1"/>
            <a:r>
              <a:rPr lang="en-US" dirty="0"/>
              <a:t>Jobs fetched for incorrect companies – fetched company names from Indeed to transform this bug into a tool for expanding our scope.</a:t>
            </a:r>
          </a:p>
          <a:p>
            <a:pPr lvl="1"/>
            <a:r>
              <a:rPr lang="en-US" dirty="0"/>
              <a:t>Duplicate jobs postings – dropped duplicates job </a:t>
            </a:r>
            <a:r>
              <a:rPr lang="en-US" dirty="0" err="1"/>
              <a:t>url</a:t>
            </a:r>
            <a:r>
              <a:rPr lang="en-US" dirty="0"/>
              <a:t> link</a:t>
            </a:r>
          </a:p>
          <a:p>
            <a:pPr lvl="1"/>
            <a:r>
              <a:rPr lang="en-US" dirty="0"/>
              <a:t>Conversion of Ratings to float from string</a:t>
            </a:r>
          </a:p>
          <a:p>
            <a:pPr lvl="1"/>
            <a:r>
              <a:rPr lang="en-US" dirty="0"/>
              <a:t>Filled null values with empty strings for Salary </a:t>
            </a:r>
          </a:p>
        </p:txBody>
      </p:sp>
    </p:spTree>
    <p:extLst>
      <p:ext uri="{BB962C8B-B14F-4D97-AF65-F5344CB8AC3E}">
        <p14:creationId xmlns:p14="http://schemas.microsoft.com/office/powerpoint/2010/main" val="380546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1916AF0B-1E20-E646-BB26-ADC26B338FD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2600" y="1335675"/>
            <a:ext cx="11226799" cy="4181981"/>
          </a:xfrm>
          <a:prstGeom prst="rect">
            <a:avLst/>
          </a:prstGeom>
        </p:spPr>
      </p:pic>
    </p:spTree>
    <p:extLst>
      <p:ext uri="{BB962C8B-B14F-4D97-AF65-F5344CB8AC3E}">
        <p14:creationId xmlns:p14="http://schemas.microsoft.com/office/powerpoint/2010/main" val="189111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293B-D356-D445-A008-98E6F5C527FB}"/>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66A6AB27-078A-EF46-ADD8-641E312C61F5}"/>
              </a:ext>
            </a:extLst>
          </p:cNvPr>
          <p:cNvSpPr>
            <a:spLocks noGrp="1"/>
          </p:cNvSpPr>
          <p:nvPr>
            <p:ph idx="1"/>
          </p:nvPr>
        </p:nvSpPr>
        <p:spPr>
          <a:xfrm>
            <a:off x="1219200" y="1650380"/>
            <a:ext cx="9753600" cy="4217020"/>
          </a:xfrm>
        </p:spPr>
        <p:txBody>
          <a:bodyPr/>
          <a:lstStyle/>
          <a:p>
            <a:r>
              <a:rPr lang="en-US" dirty="0"/>
              <a:t>1NF-  every attribute in each relation in the dataset is a </a:t>
            </a:r>
            <a:r>
              <a:rPr lang="en-US" b="1" dirty="0"/>
              <a:t>singled valued attribute</a:t>
            </a:r>
            <a:r>
              <a:rPr lang="en-US" dirty="0"/>
              <a:t>.</a:t>
            </a:r>
          </a:p>
          <a:p>
            <a:pPr marL="0" indent="0">
              <a:buNone/>
            </a:pPr>
            <a:r>
              <a:rPr lang="en-US" dirty="0"/>
              <a:t>Our Peers table had multi-valued attributes which we normalized to single valued attributes.</a:t>
            </a:r>
          </a:p>
          <a:p>
            <a:r>
              <a:rPr lang="en-US" dirty="0"/>
              <a:t>2NF- we removed subsets of data that applied to multiple rows and created separate tables and formed relationships using Foreign Key constraints. Each non-key attribute is functionally dependent on the primary key in each table.</a:t>
            </a:r>
          </a:p>
          <a:p>
            <a:pPr marL="0" indent="0">
              <a:buNone/>
            </a:pPr>
            <a:endParaRPr lang="en-US" dirty="0"/>
          </a:p>
          <a:p>
            <a:r>
              <a:rPr lang="en-US" dirty="0"/>
              <a:t>3NF, BCNF- The relations have no transitive functional dependency and are in BCNF.</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08996465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Custom 23">
      <a:dk1>
        <a:srgbClr val="00144D"/>
      </a:dk1>
      <a:lt1>
        <a:srgbClr val="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{96E9F770-E2C3-994D-A853-7E974269895F}tf10001072</Template>
  <TotalTime>1606</TotalTime>
  <Words>1649</Words>
  <Application>Microsoft Office PowerPoint</Application>
  <PresentationFormat>Widescreen</PresentationFormat>
  <Paragraphs>181</Paragraphs>
  <Slides>19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Cabin</vt:lpstr>
      <vt:lpstr>Calibri</vt:lpstr>
      <vt:lpstr>Franklin Gothic Book</vt:lpstr>
      <vt:lpstr>Gill Sans</vt:lpstr>
      <vt:lpstr>Symbol</vt:lpstr>
      <vt:lpstr>Wingdings</vt:lpstr>
      <vt:lpstr>Crop</vt:lpstr>
      <vt:lpstr>Office Theme</vt:lpstr>
      <vt:lpstr>OPUS : Helping Students Find Work</vt:lpstr>
      <vt:lpstr>Basic Problems and Goals</vt:lpstr>
      <vt:lpstr>Preview</vt:lpstr>
      <vt:lpstr>Datasets</vt:lpstr>
      <vt:lpstr>Financial Modelling Prep (FMP)</vt:lpstr>
      <vt:lpstr>Indeed (Scrapping the data)</vt:lpstr>
      <vt:lpstr>Preprocessing</vt:lpstr>
      <vt:lpstr>PowerPoint Presentation</vt:lpstr>
      <vt:lpstr>Normalization</vt:lpstr>
      <vt:lpstr>PowerPoint Presentation</vt:lpstr>
      <vt:lpstr>PowerPoint Presentation</vt:lpstr>
      <vt:lpstr>PowerPoint Presentation</vt:lpstr>
      <vt:lpstr>PowerPoint Presentation</vt:lpstr>
      <vt:lpstr>Optimization</vt:lpstr>
      <vt:lpstr>Optimization (cont.)</vt:lpstr>
      <vt:lpstr>Optimizations</vt:lpstr>
      <vt:lpstr>Technical Challenges</vt:lpstr>
      <vt:lpstr>Extra Credit Features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Opus: Helping Students find Work they Like </dc:title>
  <dc:creator>Kidwai, Bushra</dc:creator>
  <cp:lastModifiedBy>Shrivats Agrawal</cp:lastModifiedBy>
  <cp:revision>4</cp:revision>
  <dcterms:created xsi:type="dcterms:W3CDTF">2021-12-11T04:00:42Z</dcterms:created>
  <dcterms:modified xsi:type="dcterms:W3CDTF">2021-12-12T15:56:21Z</dcterms:modified>
</cp:coreProperties>
</file>