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5859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32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631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365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3429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901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7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6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1916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44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855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5AB8-A05E-884B-AB20-AE2BBB905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483634"/>
          </a:xfrm>
        </p:spPr>
        <p:txBody>
          <a:bodyPr/>
          <a:lstStyle/>
          <a:p>
            <a:r>
              <a:rPr lang="en-US" b="1" dirty="0"/>
              <a:t>Opus</a:t>
            </a:r>
            <a:r>
              <a:rPr lang="en-US" dirty="0"/>
              <a:t>: Helping Students find Work they Like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A9B6F-7F6D-F841-8354-D376F790B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9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0585-BB9C-E04A-BC12-17CA7633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D12E-F496-3840-BFFB-20E1A4C9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0C09-9E4D-B045-A5C8-9ADFFD85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Problems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CB4B0-F4DD-844D-AB9A-68F29DE0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undergrad or grad students, we are in throes of finding a summer internship or a post-college job search. </a:t>
            </a:r>
          </a:p>
          <a:p>
            <a:r>
              <a:rPr lang="en-US" dirty="0"/>
              <a:t>The process can be exhausting and time taking considering the research that goes behind finding the perfect role and more importantly the right company. </a:t>
            </a:r>
          </a:p>
          <a:p>
            <a:r>
              <a:rPr lang="en-US" dirty="0"/>
              <a:t>Hence our application is aimed at making the ‘research’ simpler for people looking for jobs.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296A-9641-4840-AE8E-3AEE2E00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C1AA-6A7F-6C4E-B1B7-A6665F42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5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5DA9-F601-3944-9D2B-DFE732B2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2DB3-608C-3341-A30F-5483B91E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3" y="1800225"/>
            <a:ext cx="2534026" cy="4067175"/>
          </a:xfrm>
        </p:spPr>
        <p:txBody>
          <a:bodyPr>
            <a:normAutofit/>
          </a:bodyPr>
          <a:lstStyle/>
          <a:p>
            <a:r>
              <a:rPr lang="en-US" sz="1800" dirty="0"/>
              <a:t>We develop a web app enabling users to readily interpret information </a:t>
            </a:r>
            <a:br>
              <a:rPr lang="en-US" sz="1800" dirty="0"/>
            </a:br>
            <a:r>
              <a:rPr lang="en-US" sz="1800" dirty="0"/>
              <a:t>combined from two discrete data sources stored in five relations.</a:t>
            </a:r>
          </a:p>
          <a:p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1D5629-D6BF-CB45-BC6E-257C3C281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49115"/>
              </p:ext>
            </p:extLst>
          </p:nvPr>
        </p:nvGraphicFramePr>
        <p:xfrm>
          <a:off x="4143375" y="1371600"/>
          <a:ext cx="7570528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5264">
                  <a:extLst>
                    <a:ext uri="{9D8B030D-6E8A-4147-A177-3AD203B41FA5}">
                      <a16:colId xmlns:a16="http://schemas.microsoft.com/office/drawing/2014/main" val="2585886811"/>
                    </a:ext>
                  </a:extLst>
                </a:gridCol>
                <a:gridCol w="3785264">
                  <a:extLst>
                    <a:ext uri="{9D8B030D-6E8A-4147-A177-3AD203B41FA5}">
                      <a16:colId xmlns:a16="http://schemas.microsoft.com/office/drawing/2014/main" val="1296158498"/>
                    </a:ext>
                  </a:extLst>
                </a:gridCol>
              </a:tblGrid>
              <a:tr h="449580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 1- Financial Modelling Prep (FMP) </a:t>
                      </a:r>
                    </a:p>
                    <a:p>
                      <a:endParaRPr lang="en-US" sz="3300" dirty="0"/>
                    </a:p>
                    <a:p>
                      <a:endParaRPr 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 2- Indeed (Scrapping the data) </a:t>
                      </a:r>
                    </a:p>
                    <a:p>
                      <a:endParaRPr 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4744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1916AF0B-1E20-E646-BB26-ADC26B338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335675"/>
            <a:ext cx="11226799" cy="41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1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D162FC93-6BE2-4C84-B552-0332882F6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" b="1543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32F25-5747-6C43-9DB8-5B6E9FB0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41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785F-ECB7-CC4B-A31F-2B88A3F0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C6398D-E625-2646-85D4-7DBE5C0C0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778813"/>
              </p:ext>
            </p:extLst>
          </p:nvPr>
        </p:nvGraphicFramePr>
        <p:xfrm>
          <a:off x="1219200" y="685799"/>
          <a:ext cx="9753600" cy="512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0">
                  <a:extLst>
                    <a:ext uri="{9D8B030D-6E8A-4147-A177-3AD203B41FA5}">
                      <a16:colId xmlns:a16="http://schemas.microsoft.com/office/drawing/2014/main" val="314472165"/>
                    </a:ext>
                  </a:extLst>
                </a:gridCol>
              </a:tblGrid>
              <a:tr h="1084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3300"/>
                  </a:ext>
                </a:extLst>
              </a:tr>
              <a:tr h="187136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br>
                        <a:rPr lang="en-US" sz="2800" dirty="0"/>
                      </a:br>
                      <a:r>
                        <a:rPr 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AWS RDS for SQL)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705578"/>
                  </a:ext>
                </a:extLst>
              </a:tr>
              <a:tr h="108420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41099"/>
                  </a:ext>
                </a:extLst>
              </a:tr>
              <a:tr h="108420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71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65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D958-D4ED-8049-8817-E5E08950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885CF5-D0C5-6241-A616-87991E537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107345"/>
              </p:ext>
            </p:extLst>
          </p:nvPr>
        </p:nvGraphicFramePr>
        <p:xfrm>
          <a:off x="1650380" y="153248"/>
          <a:ext cx="9322420" cy="6551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420">
                  <a:extLst>
                    <a:ext uri="{9D8B030D-6E8A-4147-A177-3AD203B41FA5}">
                      <a16:colId xmlns:a16="http://schemas.microsoft.com/office/drawing/2014/main" val="1880384555"/>
                    </a:ext>
                  </a:extLst>
                </a:gridCol>
              </a:tblGrid>
              <a:tr h="97366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Complex Query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76044"/>
                  </a:ext>
                </a:extLst>
              </a:tr>
              <a:tr h="446813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tmp1 AS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(SELECT symbol,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fullTimeEmployees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mktCap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FROM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CompanyInformation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WHERE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'%${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}%' and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fullTimeEmployees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 ${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numEmployeesLow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AND ${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numEmployeesHigh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mktCap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 ${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mktcapLow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AND ${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mktcapHigh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tmp2 AS (SELECT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s.symbol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tmp1.companyName, tmp1.fullTimeEmployees, tmp1.mktCap,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s.sentiment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FROM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CompanySentiments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JOIN tmp1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ON tmp1.symbol=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s.symbol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WHERE sentiment BETWEEN ${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sentiLow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AND ${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sentiHigh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SELECT *, COUNT(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jobLink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JobCount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FROM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IndeedJobs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JOIN tmp2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ON tmp2.symbol=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i.companySymbol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GROUP BY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i.companySymbol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HAVING COUNT(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jobLink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)&gt; ${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jobNum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LIMIT ${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OFFSET ${offset};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7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3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C920-5BA7-E444-9341-142F44EA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92B4-C37D-1B47-8761-F36AAA5F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199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{96E9F770-E2C3-994D-A853-7E974269895F}tf10001072</Template>
  <TotalTime>90</TotalTime>
  <Words>285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Opus: Helping Students find Work they Like </vt:lpstr>
      <vt:lpstr>Basic Problems and Goals</vt:lpstr>
      <vt:lpstr>Preview</vt:lpstr>
      <vt:lpstr>Datasets</vt:lpstr>
      <vt:lpstr>PowerPoint Presentation</vt:lpstr>
      <vt:lpstr>DEMO</vt:lpstr>
      <vt:lpstr>PowerPoint Presentation</vt:lpstr>
      <vt:lpstr>PowerPoint Presentation</vt:lpstr>
      <vt:lpstr>Optimisation</vt:lpstr>
      <vt:lpstr>Technical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Opus: Helping Students find Work they Like </dc:title>
  <dc:creator>Kidwai, Bushra</dc:creator>
  <cp:lastModifiedBy>Kidwai, Bushra</cp:lastModifiedBy>
  <cp:revision>2</cp:revision>
  <dcterms:created xsi:type="dcterms:W3CDTF">2021-12-11T04:00:42Z</dcterms:created>
  <dcterms:modified xsi:type="dcterms:W3CDTF">2021-12-11T05:30:44Z</dcterms:modified>
</cp:coreProperties>
</file>