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688" y="-61155"/>
            <a:ext cx="11466714" cy="599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Highlights from Exploratory Analysis of Brussels United FC</a:t>
            </a:r>
            <a:endParaRPr lang="en-US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049" y="735980"/>
            <a:ext cx="10272951" cy="578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Business Problem:</a:t>
            </a:r>
          </a:p>
          <a:p>
            <a:pPr lvl="1" algn="just"/>
            <a:r>
              <a:rPr lang="en-US" sz="2400" dirty="0" smtClean="0"/>
              <a:t>To hire players for the newly inaugurated football club named “Brussels United FC” based on data.</a:t>
            </a:r>
          </a:p>
          <a:p>
            <a:pPr lvl="1" algn="just"/>
            <a:r>
              <a:rPr lang="en-US" sz="2400" dirty="0" smtClean="0"/>
              <a:t>Aim : To analyze and select the best football players according to the specific requirements provided, in order to constitute a team.</a:t>
            </a:r>
          </a:p>
          <a:p>
            <a:pPr algn="just"/>
            <a:r>
              <a:rPr lang="en-US" sz="2600" dirty="0" smtClean="0"/>
              <a:t>Query:</a:t>
            </a:r>
          </a:p>
          <a:p>
            <a:pPr lvl="1" algn="just"/>
            <a:r>
              <a:rPr lang="en-US" sz="2200" dirty="0" smtClean="0"/>
              <a:t>For a newly constituted football club in Europe, what would be the best combination of players that the club may hire. Which players are the best as per provided criteria?</a:t>
            </a:r>
          </a:p>
          <a:p>
            <a:r>
              <a:rPr lang="en-US" sz="2800" dirty="0" smtClean="0"/>
              <a:t>Data Available:</a:t>
            </a:r>
          </a:p>
          <a:p>
            <a:pPr lvl="1"/>
            <a:r>
              <a:rPr lang="en-US" sz="2400" dirty="0" err="1" smtClean="0"/>
              <a:t>Fifa.csv</a:t>
            </a:r>
            <a:r>
              <a:rPr lang="en-US" sz="2400" dirty="0" smtClean="0"/>
              <a:t>, which had data of over 18000 players from Europe was used to perform Exploratory Analysis for Brussels United FC.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6697" y="106113"/>
            <a:ext cx="11466714" cy="5993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 Highlights from Exploratory Analysis of Brussels United FC</a:t>
            </a:r>
            <a:endParaRPr lang="en-US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0215" y="1000102"/>
            <a:ext cx="8915400" cy="56838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Path Followed:</a:t>
            </a:r>
          </a:p>
          <a:p>
            <a:pPr lvl="1" algn="just"/>
            <a:r>
              <a:rPr lang="en-US" sz="2000" dirty="0" smtClean="0"/>
              <a:t>Use fifa.csv to get the data of 18000 players.</a:t>
            </a:r>
          </a:p>
          <a:p>
            <a:pPr lvl="1" algn="just"/>
            <a:r>
              <a:rPr lang="en-US" sz="2000" dirty="0" smtClean="0"/>
              <a:t>Dropping out unwanted columns from the input data.</a:t>
            </a:r>
          </a:p>
          <a:p>
            <a:pPr lvl="1" algn="just"/>
            <a:r>
              <a:rPr lang="en-US" sz="2000" dirty="0"/>
              <a:t>Cleaning of </a:t>
            </a:r>
            <a:r>
              <a:rPr lang="en-US" sz="2000" dirty="0" smtClean="0"/>
              <a:t>Data</a:t>
            </a:r>
            <a:r>
              <a:rPr lang="en-US" sz="2000" dirty="0"/>
              <a:t> </a:t>
            </a:r>
            <a:r>
              <a:rPr lang="en-US" sz="2000" dirty="0" smtClean="0"/>
              <a:t>for specific columns.</a:t>
            </a:r>
            <a:endParaRPr lang="en-US" sz="2000" dirty="0"/>
          </a:p>
          <a:p>
            <a:pPr lvl="1" algn="just"/>
            <a:r>
              <a:rPr lang="en-US" sz="2000" dirty="0" smtClean="0"/>
              <a:t>Dealing with missing values and replacing them with the mean wherever required.</a:t>
            </a:r>
            <a:endParaRPr lang="en-US" sz="2000" dirty="0"/>
          </a:p>
          <a:p>
            <a:pPr lvl="1" algn="just"/>
            <a:r>
              <a:rPr lang="en-US" sz="2000" dirty="0" smtClean="0"/>
              <a:t>Visualize the distribution of Overall rating and also generate pair plots for specified columns.</a:t>
            </a:r>
            <a:endParaRPr lang="en-US" sz="2000" dirty="0"/>
          </a:p>
          <a:p>
            <a:pPr lvl="1" algn="just"/>
            <a:r>
              <a:rPr lang="en-US" sz="2000" dirty="0" smtClean="0"/>
              <a:t>Performing Exploratory Analysis to generate Top 20 players based on specified conditions.</a:t>
            </a:r>
            <a:endParaRPr lang="en-US" sz="2000" dirty="0"/>
          </a:p>
          <a:p>
            <a:pPr lvl="1" algn="just"/>
            <a:r>
              <a:rPr lang="en-US" sz="2000" dirty="0" smtClean="0"/>
              <a:t>Performing Exploratory Analysis to generate Top 5 players based on each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9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688" y="-61155"/>
            <a:ext cx="11466714" cy="5993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Highlights from Exploratory Analysis of Brussels United FC</a:t>
            </a:r>
            <a:endParaRPr lang="en-US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8253" y="729802"/>
            <a:ext cx="3631285" cy="5889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Results:</a:t>
            </a:r>
          </a:p>
          <a:p>
            <a:pPr lvl="1" algn="just"/>
            <a:r>
              <a:rPr lang="en-US" sz="2000" dirty="0" smtClean="0"/>
              <a:t>Top 20 Players based on Overall Ratings and whose contract with their respective clubs end in 2020.</a:t>
            </a:r>
          </a:p>
          <a:p>
            <a:pPr lvl="1" algn="just"/>
            <a:r>
              <a:rPr lang="en-US" sz="2000" dirty="0" smtClean="0"/>
              <a:t>Average Wage of the top 20 players is </a:t>
            </a:r>
            <a:r>
              <a:rPr lang="en-US" sz="2000" dirty="0"/>
              <a:t>€</a:t>
            </a:r>
            <a:r>
              <a:rPr lang="en-US" sz="2000" dirty="0" smtClean="0"/>
              <a:t>206.4k</a:t>
            </a:r>
          </a:p>
          <a:p>
            <a:pPr lvl="1" algn="just"/>
            <a:r>
              <a:rPr lang="en-US" sz="2000" dirty="0" smtClean="0"/>
              <a:t>The mean Age of these Top 20 players is 30.6 years, while the mean age of all 18000 players is 25.236 years.</a:t>
            </a:r>
          </a:p>
          <a:p>
            <a:pPr lvl="1" algn="just"/>
            <a:r>
              <a:rPr lang="en-US" sz="2000" dirty="0" smtClean="0"/>
              <a:t>Yes there is a fare bit of correlation between Overall Rating and Value of the Top 20 players.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53" y="632111"/>
            <a:ext cx="6790832" cy="5683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11" y="3657600"/>
            <a:ext cx="2904886" cy="22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2453" y="74073"/>
            <a:ext cx="11466714" cy="5993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Highlights from Exploratory Analysis of Brussels United FC</a:t>
            </a:r>
            <a:endParaRPr lang="en-US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7034" y="968062"/>
            <a:ext cx="3631285" cy="5889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Results:</a:t>
            </a:r>
          </a:p>
          <a:p>
            <a:pPr lvl="1" algn="just"/>
            <a:r>
              <a:rPr lang="en-US" sz="2000" dirty="0" smtClean="0"/>
              <a:t>Top 5 Players based on Overall Ratings and for each position</a:t>
            </a:r>
            <a:r>
              <a:rPr lang="en-US" sz="2000" dirty="0"/>
              <a:t> </a:t>
            </a:r>
            <a:r>
              <a:rPr lang="en-US" sz="2000" dirty="0" smtClean="0"/>
              <a:t>were </a:t>
            </a:r>
            <a:r>
              <a:rPr lang="en-IN" sz="2000" dirty="0"/>
              <a:t>L </a:t>
            </a:r>
            <a:r>
              <a:rPr lang="en-IN" sz="2000" dirty="0" err="1" smtClean="0"/>
              <a:t>Messi,Christiano</a:t>
            </a:r>
            <a:r>
              <a:rPr lang="en-IN" sz="2000" dirty="0" smtClean="0"/>
              <a:t> </a:t>
            </a:r>
            <a:r>
              <a:rPr lang="en-IN" sz="2000" dirty="0"/>
              <a:t>Ronaldo, Neymar Jr, De </a:t>
            </a:r>
            <a:r>
              <a:rPr lang="en-IN" sz="2000" dirty="0" err="1"/>
              <a:t>Gea</a:t>
            </a:r>
            <a:r>
              <a:rPr lang="en-IN" sz="2000" dirty="0"/>
              <a:t> and K Debruyne.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None of the players occur in more than 1 table.</a:t>
            </a:r>
          </a:p>
          <a:p>
            <a:pPr lvl="1" algn="just"/>
            <a:r>
              <a:rPr lang="en-US" sz="2000" dirty="0" smtClean="0"/>
              <a:t>The average wage for each position has been specified in the image.</a:t>
            </a:r>
          </a:p>
          <a:p>
            <a:pPr lvl="1" algn="just"/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60" y="968062"/>
            <a:ext cx="4565607" cy="47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688" y="-61155"/>
            <a:ext cx="11466714" cy="5993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Highlights from Exploratory Analysis of Brussels United FC</a:t>
            </a:r>
            <a:endParaRPr lang="en-US" sz="2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36175" y="832834"/>
            <a:ext cx="9997227" cy="5889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Discussion:</a:t>
            </a:r>
          </a:p>
          <a:p>
            <a:pPr lvl="1" algn="just"/>
            <a:r>
              <a:rPr lang="en-US" sz="2000" dirty="0" smtClean="0"/>
              <a:t>The average age of the top 20 players is 30.6 years, whereas the highest age is 35 years .</a:t>
            </a:r>
          </a:p>
          <a:p>
            <a:pPr lvl="1" algn="just"/>
            <a:r>
              <a:rPr lang="en-US" sz="2000" dirty="0" smtClean="0"/>
              <a:t>Clearly the top 20 players that are shortlisted based on the overall rating and contract deadline of 2020 could not be the best fit for Brussels United FC.</a:t>
            </a:r>
            <a:endParaRPr lang="en-US" sz="2000" dirty="0"/>
          </a:p>
          <a:p>
            <a:r>
              <a:rPr lang="en-US" sz="3600" dirty="0" smtClean="0"/>
              <a:t>Recommendation:</a:t>
            </a:r>
            <a:endParaRPr lang="en-US" sz="3600" dirty="0"/>
          </a:p>
          <a:p>
            <a:pPr lvl="1" algn="just"/>
            <a:r>
              <a:rPr lang="en-US" sz="2000" dirty="0" smtClean="0"/>
              <a:t>Overall rating and Position based player selection could be the best option for the club to hire a particular player.</a:t>
            </a:r>
            <a:endParaRPr lang="en-US" sz="2000" dirty="0"/>
          </a:p>
          <a:p>
            <a:pPr lvl="1" algn="just"/>
            <a:r>
              <a:rPr lang="en-US" sz="2000" dirty="0" smtClean="0"/>
              <a:t>This will not only ensure that you have the high ranking players but also ensure that you have option of selecting a player who is much younger and this may also impact the overall expenditure of the club.</a:t>
            </a:r>
            <a:endParaRPr lang="en-US" sz="2000" dirty="0"/>
          </a:p>
          <a:p>
            <a:pPr marL="457200" lvl="1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6385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</TotalTime>
  <Words>467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 Highlights from Exploratory Analysis of Brussels United FC</vt:lpstr>
      <vt:lpstr>Highlights from Exploratory Analysis of Brussels United FC</vt:lpstr>
      <vt:lpstr>Highlights from Exploratory Analysis of Brussels United FC</vt:lpstr>
      <vt:lpstr>Highlights from Exploratory Analysis of Brussels United FC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2019-07-28T13:43:18Z</dcterms:created>
  <dcterms:modified xsi:type="dcterms:W3CDTF">2019-08-11T12:20:16Z</dcterms:modified>
</cp:coreProperties>
</file>