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51D9-F1C6-463C-70BC-DFFB69ACF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E045F-D3F5-61BB-89C4-EDFA81C68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4E3D9-A32E-29F9-7B0C-8E743ECB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85CC-FBEC-71E7-3A43-4E8DF6D5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9AA2-3D0F-179C-877B-972D1822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6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19DF-1637-9BA7-A14C-801B8ED8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D923F-2CA0-5817-693F-BAF152A8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7930-8F63-7471-71CA-ECD8DDEA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0047D-ACC6-729E-F312-9F95B0A3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9547-5375-86E0-AE75-C540AEE6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8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79A86-6C37-4AE0-5101-380D63D0C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8C18-DAB5-FD66-A443-C2CCE5C0B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D61A-9924-5571-F58E-EEFCFF0D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021C-D6D5-E20D-4638-1C875106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9DCC-A150-6574-6436-4BEC7535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41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D722-636E-BC45-8642-DCFCF319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6BDB6-8F03-9491-46E8-6B32EE1B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E67A8-71AD-03E5-88AE-53FB3BA3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58AE-EDFC-B40E-1847-71825BA7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BD3B-21DF-9588-A1A6-A4A09B9D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11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FE1E-C15E-B860-3CD1-279DE09A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4974-48BF-4EF5-34E6-9BAE2558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0AD1-62E1-3E8D-4471-1C9C1F82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9B6A2-30EE-7F4B-EBC0-340B6C67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1A80F-5AA7-93E3-F372-024F6D8FB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32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36C1-D686-8A40-6B82-F7FA6881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8BE4-BAE4-9E15-462D-617717B81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3772-319F-7049-5E22-C8A1722C2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FB519-CC36-DB27-2212-8E4BFE43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7CB7E-B3BF-EFEB-4935-F2B60C0A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60E29-07CC-0B89-8FCC-EA1F237F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4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F530-0C98-D29C-0C54-B2919538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957FA-5735-19A2-1FC2-F97E7BC51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0D81F-2150-11EC-2ABE-0738BF606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00A93-1E58-FD39-CC8A-EFAB46C86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EE98-072C-7162-7DB8-27ABDFBCC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26CF5-1096-039C-BFCA-B03EAE9C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D1F01-8E45-D391-BD3B-46D1863B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6035D-9A6E-F0B4-D1AE-E4F5BF5D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99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870A-E409-0B07-67F0-CB234D8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6EBFB-331E-27D0-69D3-381383B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D40FE-6838-37E9-01CE-2B1BFD297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0C589-58C7-2075-8DAA-0BC9225E8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60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70348-1812-7645-6F56-7AA6F04F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F10332-A629-852F-C6C5-0896A8F4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DBEF2-A4AE-EA14-6D0A-A35B8751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4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5FF4-6E6E-D274-EE72-6578C12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B3EB-7F8B-3366-3D65-F7FCD855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C9D3B-ECBE-8206-72AA-C703B64D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1DFFE-2A06-6320-E13E-2C8DF5E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F619F-7EA1-A983-FEBF-D021B158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BB46-10CB-F53D-C3F5-47C32456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52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A922-BC72-F04A-299A-131DCC64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DCB8BF-DD9E-1CDC-47B7-946E05C3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35EF-7461-C5BA-D331-31BCB568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BEEAB-5893-D0E6-AD59-094607E9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57E3-274C-C4C6-6B57-2CE92635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3E4C-B217-CC21-3A1D-ADB7D1F3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028B9-1139-2115-3A08-8A2B9FF8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05B19-A268-C12F-A29E-3962F64E9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3AD2-5AD1-A7C2-8FC9-C993CF311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DD65D-F88A-45EE-8588-8BF4549CF2D3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ADB2-7CC4-E876-34EF-A6FEB7511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69D8-E250-293F-FA05-265E4929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038F7-6B72-492E-8630-7DF2CE6206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67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E9DB-675B-D96E-826E-E8D29CE97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Iphone</a:t>
            </a:r>
            <a:r>
              <a:rPr lang="en-US" b="1" dirty="0"/>
              <a:t> Purchase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33BF7-3925-020D-92FC-A148D59E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454" y="396593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/>
              <a:t>Advance Project-8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82040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F01C-6364-2BB9-81DE-CB7E96D0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C4A3F-4946-45DE-9933-088D847A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build a predictive machine learning model that determines whether a customer is likely to purchase an iPhone based on demographic attributes.</a:t>
            </a:r>
          </a:p>
          <a:p>
            <a:r>
              <a:rPr lang="en-US" dirty="0"/>
              <a:t>Problem Statement: Retailers want to optimize inventory, marketing, and sales strategies by targeting potential customers more effectively.</a:t>
            </a:r>
          </a:p>
          <a:p>
            <a:r>
              <a:rPr lang="en-US" dirty="0"/>
              <a:t>Why It Matters: Understanding which profiles are more likely to purchase helps increase sales while minimizing marketing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44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204A-D610-8E61-CDD4-6E35DFA7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5B40DE-49B6-592B-218E-C78A07213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66845"/>
            <a:ext cx="99573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structured data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Gender, Age, Salary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decision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detailed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and scaled numerical 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 purchase intent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model using classification metrics and tested inference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Tools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Pandas, Seaborn, Scikit-learn,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with ~XX% accuracy (replace with your result)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is lightweight, interpretable, and easy to deploy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10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72CB-A6BE-4E7E-06E6-EB9D4124F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D58A-F6A7-B4EA-A50F-E283B147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TargetingEnables focused marketing by identifying customer segments most likely to buy iPhones.</a:t>
            </a:r>
          </a:p>
          <a:p>
            <a:r>
              <a:rPr lang="en-US" dirty="0"/>
              <a:t>Optimized Inventory </a:t>
            </a:r>
            <a:r>
              <a:rPr lang="en-US" dirty="0" err="1"/>
              <a:t>ManagementBetter</a:t>
            </a:r>
            <a:r>
              <a:rPr lang="en-US" dirty="0"/>
              <a:t> prediction of demand = smarter inventory stocking.</a:t>
            </a:r>
          </a:p>
          <a:p>
            <a:r>
              <a:rPr lang="en-US" dirty="0"/>
              <a:t>Personalized </a:t>
            </a:r>
            <a:r>
              <a:rPr lang="en-US" dirty="0" err="1"/>
              <a:t>CampaignsMarketing</a:t>
            </a:r>
            <a:r>
              <a:rPr lang="en-US" dirty="0"/>
              <a:t> content and discounts can be customized for high-probability buyers.</a:t>
            </a:r>
          </a:p>
          <a:p>
            <a:r>
              <a:rPr lang="en-US" dirty="0"/>
              <a:t>Increased Conversion </a:t>
            </a:r>
            <a:r>
              <a:rPr lang="en-US" dirty="0" err="1"/>
              <a:t>RateData</a:t>
            </a:r>
            <a:r>
              <a:rPr lang="en-US" dirty="0"/>
              <a:t>-driven outreach improves ROI compared to traditional approaches.</a:t>
            </a:r>
          </a:p>
          <a:p>
            <a:r>
              <a:rPr lang="en-US" dirty="0"/>
              <a:t>Scalable </a:t>
            </a:r>
            <a:r>
              <a:rPr lang="en-US" dirty="0" err="1"/>
              <a:t>SolutionCan</a:t>
            </a:r>
            <a:r>
              <a:rPr lang="en-US" dirty="0"/>
              <a:t> be extended to other products or demographics.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934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Iphone Purchase Prediction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P</dc:creator>
  <cp:lastModifiedBy>Shriya P</cp:lastModifiedBy>
  <cp:revision>1</cp:revision>
  <dcterms:created xsi:type="dcterms:W3CDTF">2025-07-09T15:32:17Z</dcterms:created>
  <dcterms:modified xsi:type="dcterms:W3CDTF">2025-07-09T15:32:33Z</dcterms:modified>
</cp:coreProperties>
</file>