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C272-FEBC-3D7E-9BB3-D23754731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6055D-674D-0AA2-CC9E-06C33FC9D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B30E-3256-02A8-3148-718593A0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1885-896E-19F1-3D7D-5702CF5F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18F7-8353-F67C-5322-1E0875B1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C41A-A753-64FF-5C1E-EF588291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63123-C90E-4D71-F01D-BC1E0B24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ECE4-BB8F-3418-A4D8-01FD492D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6F6AD-9611-A490-ED24-34FFD085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37A3-AC53-779D-43DF-0B0F13C3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84361-E4DD-7C89-8DD9-14F6F4FF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5D349-79ED-AD36-07E2-7230601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4465-5BEE-554C-02A8-0B498923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1473-D078-1703-8302-155F1008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C8FB1-1939-7490-9201-8CB4BD7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FC2-E0D7-30BF-CCC3-F6F12CC3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2F0A-2AB1-C321-D7B5-D6F7BDEC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84B9-04BA-A603-153C-2FB2D3EF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9B4B-AE12-D84D-54C0-13FD19F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1FDAD-63DA-7915-27FC-0E6EC6B1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0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9677-9636-B3D2-C52F-CC2A8A9B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0450-42EE-7C89-5122-BF190C319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B5971-0578-85B0-C7DC-8508980F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C35B5-0CF8-B509-A699-AE33A6B5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2DC1-A083-AA55-5E39-3E3BAB9B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5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42E2-6505-1A9F-E30E-70A85009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5726B-D426-6BDA-51FA-95CB1E130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981F9-B0DE-4B24-2C61-5122CDEEA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43D18-1E0A-346E-88D0-2B343D2E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3440-611D-BBBB-CD65-55280E23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56244-9146-92F4-31E4-D7E618F3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3740-B40F-5641-EE74-0EEF5B35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CA749-7FFC-E118-A230-D482B02B9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9F800-17D5-5A57-D87F-001581770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64223-4E5C-B473-6570-95627DFBD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4F51E-C3A4-D8D5-3390-4B7869287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A3975-C451-B759-CD50-BB2ACA32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DD30C-6CFE-C135-C94D-3A0416BE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97780-DBE1-3113-E39B-13ABB06F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8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9BE2-CA6C-FA1A-0F62-CCE2CCE0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2E53D-31E2-037C-6792-83990F67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2906C-4BC8-BB8B-D7C0-B3CA1011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16291-0402-09DE-1DB9-4BB2810F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4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1E4B4-A0FC-72D4-E8CE-1FB0AA48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2C9D3-1E47-851F-3CC7-EDCF7CCE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FAEA-1C3A-6FF4-E9C6-7258894D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6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7C0D-41A0-7FBD-18CD-3BD07756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BD19B-C9DD-7906-A46B-15D7FDBF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3F682-3711-0CE1-3891-F870FAA32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3D5E5-155C-5BFA-02FE-36C4B86E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048B2-2FF8-1B1A-AB62-AC702107E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B5490-C9EA-3150-BBE2-D53B4D46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4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2EB5-F666-A17A-F4EB-11FFFAD5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42E6C-DEA0-417A-4DE4-8B637D097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B7A5D-56B9-5F76-6394-F7F8AE42E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C6AD-9F8E-E4DD-FF08-44957416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C6F01-1564-6B2F-28DF-A2266F5D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E44A5-CAC6-1A05-66B3-19847396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9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3D045-72C0-AB27-8D5E-8B1402BC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5143C-CFE0-37F8-3494-7585364F9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2FBF-2A92-F841-051F-804FD799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2916-886C-4538-AE5C-1A14F843B089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F52EF-49D3-3261-116F-11A009F4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80B3-1007-9264-B68C-2F172C9E2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C5F25-0718-4732-BA27-B50B49449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9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21ED-03E4-BC3F-E9D0-B9872BED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Fraud Detection Model Using Random Forest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31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9A5B-86B1-265E-11BE-F39155C3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6"/>
            <a:ext cx="10515600" cy="1325563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C5B4-462E-C31C-FB18-087DC6C9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</a:t>
            </a:r>
            <a:br>
              <a:rPr lang="en-US" dirty="0"/>
            </a:br>
            <a:r>
              <a:rPr lang="en-US" dirty="0"/>
              <a:t>To develop a predictive model that classifies individuals as </a:t>
            </a:r>
            <a:r>
              <a:rPr lang="en-US" b="1" dirty="0"/>
              <a:t>"Risky"</a:t>
            </a:r>
            <a:r>
              <a:rPr lang="en-US" dirty="0"/>
              <a:t> or </a:t>
            </a:r>
            <a:r>
              <a:rPr lang="en-US" b="1" dirty="0"/>
              <a:t>"Good"</a:t>
            </a:r>
            <a:r>
              <a:rPr lang="en-US" dirty="0"/>
              <a:t> based on their </a:t>
            </a:r>
            <a:r>
              <a:rPr lang="en-US" b="1" dirty="0"/>
              <a:t>taxable income and demographic attributes</a:t>
            </a:r>
            <a:r>
              <a:rPr lang="en-US" dirty="0"/>
              <a:t>.</a:t>
            </a:r>
          </a:p>
          <a:p>
            <a:r>
              <a:rPr lang="en-US" b="1" dirty="0"/>
              <a:t>Key Objective:</a:t>
            </a:r>
            <a:endParaRPr lang="en-US" dirty="0"/>
          </a:p>
          <a:p>
            <a:r>
              <a:rPr lang="en-US" dirty="0"/>
              <a:t>Identify individuals whose </a:t>
            </a:r>
            <a:r>
              <a:rPr lang="en-US" b="1" dirty="0"/>
              <a:t>taxable income ≤ 30,000</a:t>
            </a:r>
            <a:r>
              <a:rPr lang="en-US" dirty="0"/>
              <a:t> as “Risky”</a:t>
            </a:r>
          </a:p>
          <a:p>
            <a:r>
              <a:rPr lang="en-US" dirty="0"/>
              <a:t>Use this classification to aid decision-making in financial services or credit evaluation</a:t>
            </a:r>
          </a:p>
          <a:p>
            <a:r>
              <a:rPr lang="en-US" b="1" dirty="0"/>
              <a:t>Why it matters?</a:t>
            </a:r>
            <a:endParaRPr lang="en-US" dirty="0"/>
          </a:p>
          <a:p>
            <a:r>
              <a:rPr lang="en-US" dirty="0"/>
              <a:t>Early risk detection helps reduce financial losses</a:t>
            </a:r>
          </a:p>
          <a:p>
            <a:r>
              <a:rPr lang="en-US" dirty="0"/>
              <a:t>Ensures responsible and data-driven lending policies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6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045D-2523-BECC-2D1E-B574441E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C539AF-CCE1-BEB1-B325-7D1A58622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2888"/>
            <a:ext cx="10515600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Data Preprocessing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income data into categorical 'Risk' labels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Exploratory Data Analysis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Seaborn to visualize key patterns and risk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Model Development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 demographic features: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Undergrad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Marital.Status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Urban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City.Population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Work.Experience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Model Evaluation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accuracy, precision, and feature importance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Pandas, Seaborn, Scikit-learn, Jupyter Notebooks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0AC7-7261-3662-680B-AAF1A0E9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DD08-EC78-1BDB-933B-1AB10497B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Proactive Risk Management</a:t>
            </a:r>
            <a:endParaRPr lang="en-US" dirty="0"/>
          </a:p>
          <a:p>
            <a:r>
              <a:rPr lang="en-US" dirty="0"/>
              <a:t>Enables early identification of high-risk individuals based on tax profiles</a:t>
            </a:r>
          </a:p>
          <a:p>
            <a:r>
              <a:rPr lang="en-US" b="1" dirty="0"/>
              <a:t>Enhanced Decision Making</a:t>
            </a:r>
            <a:endParaRPr lang="en-US" dirty="0"/>
          </a:p>
          <a:p>
            <a:r>
              <a:rPr lang="en-US" dirty="0"/>
              <a:t>Supports credit managers, auditors, or insurance underwriters with predictive insights</a:t>
            </a:r>
          </a:p>
          <a:p>
            <a:r>
              <a:rPr lang="en-US" b="1" dirty="0"/>
              <a:t>Reduced Financial Losses</a:t>
            </a:r>
            <a:endParaRPr lang="en-US" dirty="0"/>
          </a:p>
          <a:p>
            <a:r>
              <a:rPr lang="en-US" dirty="0"/>
              <a:t>Prevents granting credit to financially unstable applicants</a:t>
            </a:r>
          </a:p>
          <a:p>
            <a:r>
              <a:rPr lang="en-US" b="1" dirty="0"/>
              <a:t>Scalable &amp; Interpretable Model</a:t>
            </a:r>
            <a:endParaRPr lang="en-US" dirty="0"/>
          </a:p>
          <a:p>
            <a:r>
              <a:rPr lang="en-US" dirty="0"/>
              <a:t>Random Forest provides not only predictions but also </a:t>
            </a:r>
            <a:r>
              <a:rPr lang="en-US" b="1" dirty="0"/>
              <a:t>feature importance</a:t>
            </a:r>
            <a:r>
              <a:rPr lang="en-US" dirty="0"/>
              <a:t> to explain decisions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22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Office Theme</vt:lpstr>
      <vt:lpstr>Fraud Detection Model Using Random Forest 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 P</dc:creator>
  <cp:lastModifiedBy>Shriya P</cp:lastModifiedBy>
  <cp:revision>1</cp:revision>
  <dcterms:created xsi:type="dcterms:W3CDTF">2025-07-11T14:48:31Z</dcterms:created>
  <dcterms:modified xsi:type="dcterms:W3CDTF">2025-07-11T14:48:46Z</dcterms:modified>
</cp:coreProperties>
</file>