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E30D-7509-BED5-D863-02E6E361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A9B62-B99F-7697-2536-6BC32FA1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3BE1-7A0E-BE23-D439-65CC6648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D838-058F-BB95-4070-1C8B9BFF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C1E0A-3800-9257-D18A-B3CDEAE7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A3DF-1F98-0875-8E86-2EDC329F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61E46-9E64-C06E-321B-19713F38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CFB1-1045-2EDF-E0F2-92E10E8F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65C3-C57A-49F0-CC13-B62A8D7C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A3F8-6005-FC47-B77E-C105D45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6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9B71D-3947-CB50-871A-914FEC5A9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5B136-DAAF-EEBE-20FF-C276D2E3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9F7F-ED90-5E0B-5DB2-D751C5CC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EC60-9B58-7F34-0618-86655519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7D76-643E-D0A5-970C-3EF91CF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7783-041D-7B69-A46C-0FDDECBE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EBC9-1559-2E67-EB5A-5190BA04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3590-7C4A-204D-4A6A-00FC9109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28CE-E1E2-ED37-8D6C-8ACB09C8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1B6C-3867-4473-7128-6AA97592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7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98BE-FB6B-6643-3FF3-A1C89240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3EDE3-B3D4-C2FB-EFDF-46B7772E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6E08-C1C0-DF23-5D17-CC1B5B7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4C3C-3914-E0C9-C72F-C2511E0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1AA-8A05-6152-0B94-21A34F7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22D-0440-2188-D913-9117FC53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DA70-0802-8775-5EB4-208E94BB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1BC75-CF92-EE8A-E809-33F18EE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4E6E-C579-0AD4-8CE8-C48B4A7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F47C1-06F1-F075-62BA-ECB46AF6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3D603-8B8E-8EE5-5CA2-34376552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A543-5F6E-B9AE-610B-07C0241B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CEBAB-8237-6295-1D54-D4385856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B16EB-37D9-55BC-6C54-AD12B3407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F91F2-DA30-363E-2318-4E672491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23C95-C069-4C4D-9C45-7EC52D0F9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C73B8-1EB3-9EBA-727E-62164A78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F91-2315-D26A-BA13-E4D04C2A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9E580-C4F9-F42B-BF9F-7DA77EC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8F5-E426-331E-0380-7DE466A0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F1E05-6DA4-21D8-83AA-A0D4112E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68CA3-0CFC-4EDB-8183-5B93C04D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BCE36-78C5-B9CE-1A05-7FD6AB3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D54EA-2091-4850-ECC2-4D965021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C921F-14F3-52D1-D0C6-9508270B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FA77F-706F-AD34-9E6E-9F86AC87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1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A0EA-F04E-07D6-0E4C-73D134CA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3D4B-0CD9-7534-5952-4F338993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17B6-9D1B-BB81-982B-33A411D5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A0425-15E8-D7E5-9887-28533C9A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D532-981C-E56D-DD47-92EB341F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F44F-8C77-B7F4-6A27-CB07DF2A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3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0D33-217C-E1F0-AF65-3F1C6076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0FC02-F2CE-7394-D4CB-5BD28469B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3C8F7-D8E1-ECB1-162D-2F7E14A09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86E0-2EDA-7EE4-1EC7-0CD2F61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EECC-387E-3D7B-2681-E6810A27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6172-1BE4-8AD9-5BE5-24A8B79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65CC2-76BF-CFE0-5896-D2CE1DCF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0A4-5EB8-DB74-334E-8EA4500A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E448-97E5-6219-3E00-57A80765D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A8A8-5AC0-40D4-8149-6C7066FECF5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8E1D-963A-9A3A-24B3-B09119342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5171-A1AF-1E7A-B73C-37B6158F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2770-E778-43E2-BA62-067F275FC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2885-3893-FC2E-582E-C9C31B7E4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Bank Data Prediction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8C9D-DD43-BA63-6B06-5D958440B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041" y="3956601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Advance Project-7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99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6968-B105-4CBF-0827-A645424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6FCD-7547-20A8-E43A-AD5FDD5A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Goal:To</a:t>
            </a:r>
            <a:r>
              <a:rPr lang="en-US" dirty="0"/>
              <a:t> build a predictive model that determines whether a client will subscribe to a term deposit based on historical banking data.</a:t>
            </a:r>
          </a:p>
          <a:p>
            <a:r>
              <a:rPr lang="en-US" dirty="0"/>
              <a:t>Problem </a:t>
            </a:r>
            <a:r>
              <a:rPr lang="en-US" dirty="0" err="1"/>
              <a:t>Statement:The</a:t>
            </a:r>
            <a:r>
              <a:rPr lang="en-US" dirty="0"/>
              <a:t> bank runs telemarketing campaigns to promote term deposits. Many clients decline, resulting in high campaign costs and inefficiencies.</a:t>
            </a:r>
          </a:p>
          <a:p>
            <a:r>
              <a:rPr lang="en-US" dirty="0" err="1"/>
              <a:t>Need:Improve</a:t>
            </a:r>
            <a:r>
              <a:rPr lang="en-US" dirty="0"/>
              <a:t> targeting of clients to enhance campaign success rates and reduce operational expenses.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2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68D-8EB2-09E4-B44D-3D4CCD5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1F422A-9150-7A6F-6B4D-6FE682050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2399"/>
            <a:ext cx="1017351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historical client and campaign data (age, job, marital status, contact type,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thorough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uncover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classification models (Random Forest, Logistic Regression,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performance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F1-score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Job, Marital Status,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Method, Duration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Campaign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Model: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with pipeline and cross-validation for robust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93710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AF1-9033-33E0-90F5-2372E6BF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FC30-0DDA-DAEE-E094-2C7AA859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Targeted Campaigns Marketing teams can focus efforts on high-probability clients, saving time and resources.</a:t>
            </a:r>
          </a:p>
          <a:p>
            <a:r>
              <a:rPr lang="en-US" dirty="0"/>
              <a:t>Increased Conversion Rate Improves the number of successful term deposit subscriptions.</a:t>
            </a:r>
          </a:p>
          <a:p>
            <a:r>
              <a:rPr lang="en-US" dirty="0"/>
              <a:t>Reduced Campaign Cost Fewer calls to uninterested clients leads to lower call center costs.</a:t>
            </a:r>
          </a:p>
          <a:p>
            <a:r>
              <a:rPr lang="en-US" dirty="0"/>
              <a:t>Data-Driven </a:t>
            </a:r>
            <a:r>
              <a:rPr lang="en-US"/>
              <a:t>Decision Making Empowers </a:t>
            </a:r>
            <a:r>
              <a:rPr lang="en-US" dirty="0"/>
              <a:t>business with predictive insights to design smarter campaigns.</a:t>
            </a:r>
          </a:p>
          <a:p>
            <a:r>
              <a:rPr lang="en-US" dirty="0" err="1"/>
              <a:t>ScalabilityModel</a:t>
            </a:r>
            <a:r>
              <a:rPr lang="en-US" dirty="0"/>
              <a:t> can be extended to other banking products (e.g., loans, credit cards).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8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Bank Data Prediction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P</dc:creator>
  <cp:lastModifiedBy>Shriya P</cp:lastModifiedBy>
  <cp:revision>2</cp:revision>
  <dcterms:created xsi:type="dcterms:W3CDTF">2025-07-09T15:04:54Z</dcterms:created>
  <dcterms:modified xsi:type="dcterms:W3CDTF">2025-07-09T15:05:23Z</dcterms:modified>
</cp:coreProperties>
</file>