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B1C9-A093-6F77-1496-579237116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B0BF1-86BF-E69A-7CF3-836A5C16A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DD3A6-F935-C9C8-7C53-2F4FD44A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CF5F-6976-4772-9757-F62FCA001643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0049B-ED70-202B-17D6-858169E6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2416-2FE8-D16E-DD75-75CF85FB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77-EED5-4162-98F0-182310ABF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03BF-3B87-91F5-D2FF-2EF27AE1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C1A0A-A191-3676-FBD5-88731D165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0C52C-2BAF-201F-BA25-750C6C0E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CF5F-6976-4772-9757-F62FCA001643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D6B9B-AE4B-A285-6D4F-F7499149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72EFA-8FEB-71E9-0FE7-67E801F7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77-EED5-4162-98F0-182310ABF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736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F3CB6-EF47-E013-7917-D062FE719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5FD89-559F-5B69-F80C-DEEF88927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E9845-F317-A77E-F958-B2941AB3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CF5F-6976-4772-9757-F62FCA001643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78B87-974C-B4A0-2B52-E2CD3BD6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F6DD1-5573-94D2-2493-336F886E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77-EED5-4162-98F0-182310ABF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52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0BFEC-3433-9309-D331-0625FC89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74CB-4877-75FB-255B-F416E482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BDC6B-28FE-BFA1-B1C4-E4285A4D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CF5F-6976-4772-9757-F62FCA001643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4E961-4583-9C20-9895-C598FFB2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C0754-C970-8806-9D41-E65DBDCD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77-EED5-4162-98F0-182310ABF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8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B35C-3D34-F0EE-CA94-5A5CBFFC9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5BFC-4C47-5628-47E5-AC86DB32F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2DB55-CB93-C6D9-2AE3-BFFF86D6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CF5F-6976-4772-9757-F62FCA001643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3DEE9-ED20-B920-DB9F-BA4BB189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2A295-B7CA-C619-B14F-44792F8D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77-EED5-4162-98F0-182310ABF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08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58E8-2C5A-F23C-7E58-03E960F6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8CEAC-5AFC-6F69-ABBC-74478E4F8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38F5C-9C88-BF09-B41E-A605157C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2CA6B-7FB0-2B20-9206-4D7EF5C2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CF5F-6976-4772-9757-F62FCA001643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F4F9F-7508-6962-502D-DE06E215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94D1E-B23D-C63C-2C5E-63C08795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77-EED5-4162-98F0-182310ABF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42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9D27-BC52-0934-CFD8-FB682B4D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6BEC1-4681-9D05-DB8E-F6B5662B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02CB1-DB4B-6576-B37A-C23D4A35F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8A452-05E5-CDDA-EC3C-1B4F6853A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078EC-EF4D-A1F7-2D74-5752BB16F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56316-8540-EC94-ABEF-E824451B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CF5F-6976-4772-9757-F62FCA001643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A6F91-EB33-4EBE-6936-EC6BF8A2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83F78-C3A2-176C-74C0-FE480AEE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77-EED5-4162-98F0-182310ABF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15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D184-8943-0A4D-E7E8-9BEF5327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451D9-99B9-918C-51E3-56DA1870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CF5F-6976-4772-9757-F62FCA001643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46B08-43CB-105B-D9F0-F6B12BE83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C303A-3D0D-3A83-6B91-399DE23CC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77-EED5-4162-98F0-182310ABF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48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BE27B-D84F-0BC3-7257-39EC5DAB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CF5F-6976-4772-9757-F62FCA001643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B41C2-49E9-4805-4F5E-693BCCEF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BF116-8800-482C-3B48-E02B81B18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77-EED5-4162-98F0-182310ABF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91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EAF6-BC11-0AEA-65FF-A564E83C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31E5-022D-92BB-6024-BC0B6D19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CE8E0-4493-C869-17D8-0DEF00952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27723-4034-A905-D973-E30C7E32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CF5F-6976-4772-9757-F62FCA001643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D5904-4D36-26E3-B350-D466E13E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E00DD-4C25-BA02-28F8-651B2506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77-EED5-4162-98F0-182310ABF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34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59FF-3581-B45F-6075-D6CB2810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F3C91-F317-80D0-DB81-3EA0C7E05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AF3B7-E5D4-DE9C-5E7D-9F4C4B970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F24C4-4079-2EFD-95C7-5BD6132A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CF5F-6976-4772-9757-F62FCA001643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A8D35-316F-D4FE-5443-E7A24D2F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4EA9A-BA72-928A-1BD9-52C0EF8F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76877-EED5-4162-98F0-182310ABF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95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D35A9-30F3-737F-BA5A-287CC81D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2FF44-5ADB-7D7F-F627-A06D05B9F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D8CAE-82E8-021F-8B00-0EA01C18F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5CF5F-6976-4772-9757-F62FCA001643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3FAAC-3CCB-1F49-DED6-1E0EFCB08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4AA0-CEC8-BC85-41B4-43A4F8648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76877-EED5-4162-98F0-182310ABF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83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7A1B-DECE-67EF-CBBB-459C68810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617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Startup Profit using Multiple Linear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662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6ECB-22E6-60F6-5155-EAA3B46AB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0AD96-CF03-F4EF-FEB6-9A56CE9EF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predictive model that estimates the </a:t>
            </a:r>
            <a:r>
              <a:rPr lang="en-US" b="1" dirty="0"/>
              <a:t>profit of a startup</a:t>
            </a:r>
            <a:r>
              <a:rPr lang="en-US" dirty="0"/>
              <a:t> based on investment in:</a:t>
            </a:r>
          </a:p>
          <a:p>
            <a:r>
              <a:rPr lang="en-US" dirty="0"/>
              <a:t>R&amp;D</a:t>
            </a:r>
          </a:p>
          <a:p>
            <a:r>
              <a:rPr lang="en-US" dirty="0"/>
              <a:t>Administration</a:t>
            </a:r>
          </a:p>
          <a:p>
            <a:r>
              <a:rPr lang="en-US" dirty="0"/>
              <a:t>Marketing</a:t>
            </a:r>
          </a:p>
          <a:p>
            <a:r>
              <a:rPr lang="en-US" dirty="0"/>
              <a:t>And location (State)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28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173C-1571-2820-A352-E4D958AB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57DF-1C39-A3C2-031B-7E28B7153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Data Loading &amp; Cleaning</a:t>
            </a:r>
          </a:p>
          <a:p>
            <a:r>
              <a:rPr lang="en-IN" sz="2400" dirty="0"/>
              <a:t>Exploratory Data Analysis (EDA)</a:t>
            </a:r>
          </a:p>
          <a:p>
            <a:r>
              <a:rPr lang="en-IN" sz="2400" dirty="0"/>
              <a:t>Encoding of categorical features (State)</a:t>
            </a:r>
          </a:p>
          <a:p>
            <a:r>
              <a:rPr lang="en-IN" sz="2400" dirty="0"/>
              <a:t>Feature Engineering &amp; Transformation</a:t>
            </a:r>
          </a:p>
          <a:p>
            <a:pPr marL="0" indent="0">
              <a:buNone/>
            </a:pPr>
            <a:r>
              <a:rPr lang="en-IN" sz="2400" dirty="0"/>
              <a:t>      Raw</a:t>
            </a:r>
          </a:p>
          <a:p>
            <a:pPr marL="0" indent="0">
              <a:buNone/>
            </a:pPr>
            <a:r>
              <a:rPr lang="en-IN" sz="2400" dirty="0"/>
              <a:t>      Standard Scaling</a:t>
            </a:r>
          </a:p>
          <a:p>
            <a:pPr marL="0" indent="0">
              <a:buNone/>
            </a:pPr>
            <a:r>
              <a:rPr lang="en-IN" sz="2400" dirty="0"/>
              <a:t>      Power Transform</a:t>
            </a:r>
          </a:p>
          <a:p>
            <a:r>
              <a:rPr lang="en-IN" sz="2400" dirty="0"/>
              <a:t>Model Building using </a:t>
            </a:r>
            <a:r>
              <a:rPr lang="en-IN" sz="2400" dirty="0" err="1"/>
              <a:t>LinearRegression</a:t>
            </a:r>
            <a:endParaRPr lang="en-IN" sz="2400" dirty="0"/>
          </a:p>
          <a:p>
            <a:r>
              <a:rPr lang="en-IN" sz="2400" dirty="0"/>
              <a:t>Model Evaluation using R² Score</a:t>
            </a:r>
          </a:p>
          <a:p>
            <a:r>
              <a:rPr lang="en-IN" sz="2400" dirty="0"/>
              <a:t>Comparison of models</a:t>
            </a:r>
          </a:p>
        </p:txBody>
      </p:sp>
    </p:spTree>
    <p:extLst>
      <p:ext uri="{BB962C8B-B14F-4D97-AF65-F5344CB8AC3E}">
        <p14:creationId xmlns:p14="http://schemas.microsoft.com/office/powerpoint/2010/main" val="58569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AA67-3A6D-4174-3661-932CC750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E48D1-4D09-F12A-9D43-33738C6EC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Identified R&amp;D Spend as the primary driver of profit</a:t>
            </a:r>
          </a:p>
          <a:p>
            <a:r>
              <a:rPr lang="en-US" dirty="0"/>
              <a:t>Optimized investment allocation strategies</a:t>
            </a:r>
          </a:p>
          <a:p>
            <a:r>
              <a:rPr lang="en-US" dirty="0"/>
              <a:t>Enabled startups to predict profitability early in budgeting</a:t>
            </a:r>
          </a:p>
          <a:p>
            <a:r>
              <a:rPr lang="en-US" dirty="0"/>
              <a:t>Helped in data-driven decision making for resource distribution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38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Predicting Startup Profit using Multiple Linear Regression</vt:lpstr>
      <vt:lpstr>Objective</vt:lpstr>
      <vt:lpstr>Solution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Shriya P</dc:creator>
  <cp:lastModifiedBy>Shriya P</cp:lastModifiedBy>
  <cp:revision>1</cp:revision>
  <dcterms:created xsi:type="dcterms:W3CDTF">2025-07-07T16:00:02Z</dcterms:created>
  <dcterms:modified xsi:type="dcterms:W3CDTF">2025-07-07T16:00:13Z</dcterms:modified>
</cp:coreProperties>
</file>