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9111-884B-0AE7-818A-0D43678C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FB6E-D71E-3B5F-799A-B6CB3E7E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5436-36A4-1F2F-3266-D22BD108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4185-464D-0A6C-2598-2B1E2E7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418B-18B4-305F-5112-526DE0CA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9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AC5C-A48A-4498-0F9C-0D595B94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B392-5D37-63A3-3820-94B0F03DA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71C0B-15DB-7C89-ED40-84A1CB31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026AF-6BCC-E7C0-2070-77207235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5919-D68D-8D1C-5B31-238E6ABC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9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7A754-F15B-3452-158F-217B69B9E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38411-FDF2-2A3F-5C1C-666EEB54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2A62-807A-5A4B-A9D8-E332B16D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C64E5-C5C5-76A6-B344-889E1627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EF0E-EC56-6410-AEA2-2B3B27C7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4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D36D-1C32-36AE-C063-7051A40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26CF-DEA4-1D20-BE64-CE6C5315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952E-7669-793B-A61F-E3E896C3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BDCD-0893-9009-6344-70569727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9790-33A4-82EE-23EE-608B0405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7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B185-825C-3D75-5350-E554ADF3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E10A-89C1-E73B-8BAC-CCADDE3B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BA79-AE9D-5B5A-440D-1DE9D0C1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CA73-CE1A-6886-D10A-3CEEBFB4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B2A2-2F3C-E4AF-522B-AFDD2613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4AAB-DAB0-AF2E-A854-26D8D763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97DC-C27F-DDD5-B1C6-F5077DEB8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33889-B43C-CB4B-469D-9FE52486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9CC70-59BD-ADF9-74B2-105A624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609C-1A0A-CD95-C10D-B572C35C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3E6EB-A3D1-0D4C-DA22-F8C90A4E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F299-2878-72A2-5560-2A0E9EA6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9515-F212-AD47-528A-88038DB0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6951-4C29-CB64-C49B-4AFDFD90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1993D-6A7F-354C-4CFB-ECA4F2E19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95DAF-2D8D-7C27-D68C-4F2CC4585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D652D-32B1-DCB9-4B5F-441D0C7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97B3E-880A-1096-42C7-45AD307C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C2BFC-3AB4-4BD9-F93D-B617F21A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3097-97F3-48B7-15A1-C4D367CE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D9EC2-597C-93A8-64AD-162014D2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1294-5D4E-C0B4-B3AB-346199D9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046FE-73B5-9A40-8A48-D057AC90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2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1B10E-5736-72FD-DC39-9B1A238F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B2F37-DD79-4C9F-904E-1246B2B2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3183-9B52-A8C0-9ECB-8E1BFB5E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7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5A18-C256-1F3F-72FA-EA4B3A8C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DFC8-0B27-D7C1-4E06-3579ED7E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5F62-6F48-5A9F-4088-37261704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3D58-4883-1511-4DD7-F5834A00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22D6-080E-83F0-F08F-395294F9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F543E-D418-F6F3-50AB-6D40AB00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5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30B-E872-A5E3-7CD6-009765C7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2B77-0470-D89E-29E3-CBFA64076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803A-29E7-C33A-70A8-AE35BF043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05439-9F1D-19D9-8118-99E5F26A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9BF7-5A94-22FC-3CE3-150A7B0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1CED-B8BF-BA04-7A0D-B2D63118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2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ECA80-0956-1129-A117-DB23DA1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9A96-5A30-3DCD-224C-98026468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B497-20E6-FAFC-31FF-7F303F6EC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84E4-59CD-4AE7-8E6F-A3886A5E29B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156-3BF8-EDC4-CFBC-633BB3D0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93DF-2409-F87A-F0C7-4825E47C8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5FCD-B756-4B6A-B1A6-8562DA53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5C53-5CAB-46A4-1733-661F30D44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Toyota Corolla – Car Price Prediction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04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271-ADE0-B533-7A05-9CA1F8F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3D7F-19F3-3610-A1C3-6192516A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develop a regression model to accurately </a:t>
            </a:r>
            <a:r>
              <a:rPr lang="en-US" b="1" dirty="0"/>
              <a:t>predict the selling price</a:t>
            </a:r>
            <a:r>
              <a:rPr lang="en-US" dirty="0"/>
              <a:t> of used Toyota Corolla cars based on their technical and categorical features like:</a:t>
            </a:r>
          </a:p>
          <a:p>
            <a:r>
              <a:rPr lang="en-US" dirty="0"/>
              <a:t>Age, KM Driven</a:t>
            </a:r>
          </a:p>
          <a:p>
            <a:r>
              <a:rPr lang="en-US" dirty="0"/>
              <a:t>HP, CC, Weight</a:t>
            </a:r>
          </a:p>
          <a:p>
            <a:r>
              <a:rPr lang="en-US" dirty="0"/>
              <a:t>Fuel Type, </a:t>
            </a:r>
            <a:r>
              <a:rPr lang="en-US" dirty="0" err="1"/>
              <a:t>Airco</a:t>
            </a:r>
            <a:r>
              <a:rPr lang="en-US" dirty="0"/>
              <a:t>, ABS,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34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7AA1-8690-E575-549B-6070DDF7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4CAF-FA1F-29B2-9EFB-5AA927BB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cleaning: Removed non-useful columns (e.g., Model, Id)</a:t>
            </a:r>
          </a:p>
          <a:p>
            <a:r>
              <a:rPr lang="en-IN" dirty="0"/>
              <a:t>Categorical Encoding using </a:t>
            </a:r>
            <a:r>
              <a:rPr lang="en-IN" dirty="0" err="1"/>
              <a:t>pd.get_dummies</a:t>
            </a:r>
            <a:r>
              <a:rPr lang="en-IN" dirty="0"/>
              <a:t>()</a:t>
            </a:r>
          </a:p>
          <a:p>
            <a:r>
              <a:rPr lang="en-IN" dirty="0"/>
              <a:t>Feature transformations (Raw, Scaled, Power)</a:t>
            </a:r>
          </a:p>
          <a:p>
            <a:r>
              <a:rPr lang="en-IN" dirty="0"/>
              <a:t>Model Training using </a:t>
            </a:r>
            <a:r>
              <a:rPr lang="en-IN" dirty="0" err="1"/>
              <a:t>LinearRegression</a:t>
            </a:r>
            <a:endParaRPr lang="en-IN" dirty="0"/>
          </a:p>
          <a:p>
            <a:r>
              <a:rPr lang="en-IN" dirty="0"/>
              <a:t>Evaluation using R² Score</a:t>
            </a:r>
          </a:p>
          <a:p>
            <a:r>
              <a:rPr lang="en-IN" dirty="0"/>
              <a:t>Interpretation using OLS Summary</a:t>
            </a:r>
          </a:p>
          <a:p>
            <a:pPr marL="0" indent="0">
              <a:buNone/>
            </a:pPr>
            <a:r>
              <a:rPr lang="en-IN" dirty="0"/>
              <a:t>Tools </a:t>
            </a:r>
            <a:r>
              <a:rPr lang="en-IN" dirty="0" err="1"/>
              <a:t>Used:Python</a:t>
            </a:r>
            <a:r>
              <a:rPr lang="en-IN" dirty="0"/>
              <a:t>, Pandas, Seaborn, Scikit-learn, </a:t>
            </a:r>
            <a:r>
              <a:rPr lang="en-IN" dirty="0" err="1"/>
              <a:t>Statsmodels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0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F8DC-FB62-393D-EF39-D1465EF7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D063-DEBA-DD38-573C-99DE6F88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</a:t>
            </a:r>
            <a:r>
              <a:rPr lang="en-US" b="1" dirty="0"/>
              <a:t>accurate pricing models</a:t>
            </a:r>
            <a:r>
              <a:rPr lang="en-US" dirty="0"/>
              <a:t> for resale market</a:t>
            </a:r>
          </a:p>
          <a:p>
            <a:r>
              <a:rPr lang="en-US" dirty="0"/>
              <a:t>Helps </a:t>
            </a:r>
            <a:r>
              <a:rPr lang="en-US" b="1" dirty="0"/>
              <a:t>car dealerships</a:t>
            </a:r>
            <a:r>
              <a:rPr lang="en-US" dirty="0"/>
              <a:t> to set competitive prices</a:t>
            </a:r>
          </a:p>
          <a:p>
            <a:r>
              <a:rPr lang="en-US" dirty="0"/>
              <a:t>Increases buyer confidence through </a:t>
            </a:r>
            <a:r>
              <a:rPr lang="en-US" b="1" dirty="0"/>
              <a:t>data-backed valuations</a:t>
            </a:r>
            <a:endParaRPr lang="en-US" dirty="0"/>
          </a:p>
          <a:p>
            <a:r>
              <a:rPr lang="en-US" dirty="0"/>
              <a:t>Can be extended to other car models and brands for large-scale pricing engines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66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Toyota Corolla – Car Price Prediction 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P</dc:creator>
  <cp:lastModifiedBy>Shriya P</cp:lastModifiedBy>
  <cp:revision>1</cp:revision>
  <dcterms:created xsi:type="dcterms:W3CDTF">2025-07-07T16:33:11Z</dcterms:created>
  <dcterms:modified xsi:type="dcterms:W3CDTF">2025-07-07T16:33:22Z</dcterms:modified>
</cp:coreProperties>
</file>