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C1FF-FF40-EBAE-9CB5-124672EE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260E9-D996-35BE-6D11-E5CBCD6D9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92F21-A79E-E4B2-E30F-11CC70D9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4ACD5-7D83-976A-819D-0F687885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2C28-2154-C60B-D8CB-84A74311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9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708C-A750-2487-1BB6-DE869E49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47E2A-3288-45FC-FE7E-914EDEB9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7C50-1820-FFE9-DDFD-792A8375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2173-6406-21BD-4F63-CE895AC4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1B67-654D-5902-3A8A-E71BFAEB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5AF41-3E45-257F-9EDE-66463A228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D8717-B7E2-3169-C3E4-3B35466D5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E449-1EDB-713C-92C7-1BA2A562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8943-A438-950C-FB2A-A209201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626A-FB2D-CF94-1A67-11B80070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5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0DCF-9F14-0CC9-FCE7-BA0A5132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E517-5AE2-C6EF-7F50-7FBD83D5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A927B-1D44-6454-1677-0E01FF8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6897-0935-1158-459F-965D6555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183D-A6C1-2811-E686-A705268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66D3-8FA6-7F5F-1DC5-0848BF06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297AB-B5D4-B4A6-4C60-735A62A1A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B18A-A0F7-886D-C922-6782AAC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ABE8-6116-63E7-9911-FE04E5F7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46F1-3D35-DBDB-FA02-75428B9C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6E21-4186-299B-F885-63D0156F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2D29-A06E-40F6-BA3D-E50D69E3E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6B1BE-7A84-8A00-A33A-187F3013C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0EE4-EB48-AF97-BCC5-D90D2A1B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56AD-0878-2A00-B650-71F5ABFC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1E52D-6991-DC42-B07A-DCA2BFF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5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B3C1-1453-872C-ABDC-66DF400E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F6FE7-0C79-136A-2F82-8DF5DC18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EBE8-D0BD-6085-D214-3B95646A3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09A9-A02A-7AD8-5128-DCE8BB30A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DEBB3-FE48-5220-45AD-B0D075BFC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F6D76-3F7E-2190-5B08-9220C269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F05A9-AC8D-EDBC-2D5B-5BA6AE71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51306-759F-3762-0912-02F10154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4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4FA3-B379-0C64-5BB6-433750A7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EC6AA-A18F-DDD2-BD1D-B102E7C5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BF69C-996D-75CA-47DF-50D8E4CF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745C8-68F2-2B98-EB4A-2ACD3029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8196-F6D9-43C7-C259-0BF3274A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56EBE-64DB-CFB5-60B7-4D913FCA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81135-EC56-6135-97AD-B4563801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8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89B7-B8CD-8985-7548-2C2ADA2A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4276-EC73-CAF6-8A66-E6DDDC83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4C28-FF7C-AABF-48ED-0035C32EE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0C631-A807-F408-DB20-F86961A3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29A21-0987-E970-D368-7CFED37A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357B8-BC5A-54CA-CCAE-BB0DDB28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3B56-128E-1CFB-587D-12F92EC6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1A454-8329-30F7-AF8F-E370A788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59DCC-130E-8566-684C-F3AC42C2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B4FB2-4DAF-5204-7DD6-58812E1E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47BAB-41A6-690A-7B29-8960E824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4F3D8-3088-6132-773C-B10E04E3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3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B4421-D357-2F5A-2C38-79020F90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48540-BB58-81D2-9E96-E3753D3E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2834-0132-500C-DCB4-4F26240BB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FED4-5DD6-451A-A0B4-D785E69C1074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428F-0358-65D7-7A24-E532D2D3A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A687-2372-260F-B56E-3A910310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E2BE-B8BD-4675-8D45-DA5F1E86A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4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6453-41C6-08DD-5B61-01F2F822E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39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Predicting Delivery Time Based on Sorting Time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58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93AD-CB62-1262-E445-71E91D1E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Objective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3BD5-0FDE-81B4-7488-EA9E634C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Delivery Time using Sorting Time.</a:t>
            </a:r>
          </a:p>
          <a:p>
            <a:r>
              <a:rPr lang="en-US" dirty="0"/>
              <a:t>Use Simple Linear Regression to create a predictive model.</a:t>
            </a:r>
          </a:p>
          <a:p>
            <a:r>
              <a:rPr lang="en-US" dirty="0"/>
              <a:t>Build the solution using Python and Excel.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97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07A0-BCE1-6D45-3D51-B1080664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Solution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FDE1-E3E0-A708-8194-6AC4072A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Dataset: 10 records with Sorting Time and Delivery Time.</a:t>
            </a:r>
          </a:p>
          <a:p>
            <a:r>
              <a:rPr lang="en-IN" dirty="0"/>
              <a:t>Tools Used: Python (pandas, seaborn, </a:t>
            </a:r>
            <a:r>
              <a:rPr lang="en-IN" dirty="0" err="1"/>
              <a:t>sklearn</a:t>
            </a:r>
            <a:r>
              <a:rPr lang="en-IN" dirty="0"/>
              <a:t>), Excel</a:t>
            </a:r>
          </a:p>
          <a:p>
            <a:r>
              <a:rPr lang="en-IN" dirty="0"/>
              <a:t>Methodology:</a:t>
            </a:r>
          </a:p>
          <a:p>
            <a:pPr lvl="1"/>
            <a:r>
              <a:rPr lang="en-IN" dirty="0"/>
              <a:t>Exploratory Data Analysis (EDA)</a:t>
            </a:r>
          </a:p>
          <a:p>
            <a:pPr lvl="1"/>
            <a:r>
              <a:rPr lang="en-IN" dirty="0"/>
              <a:t>Visualized scatter and regression plots</a:t>
            </a:r>
          </a:p>
          <a:p>
            <a:pPr lvl="1"/>
            <a:r>
              <a:rPr lang="en-IN" dirty="0"/>
              <a:t>Built linear regression model</a:t>
            </a:r>
          </a:p>
          <a:p>
            <a:pPr lvl="1"/>
            <a:r>
              <a:rPr lang="en-IN" dirty="0"/>
              <a:t>Evaluated model with R² and MSE</a:t>
            </a:r>
          </a:p>
          <a:p>
            <a:pPr lvl="1"/>
            <a:r>
              <a:rPr lang="en-IN" dirty="0"/>
              <a:t>Validated with Excel trendline and formula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33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1FDF-D132-57FD-4F2B-81682677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Summary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18D26-FB79-E1FD-45F3-A5977DC3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Equation: Delivery Time = 3 * Sorting Time + 15</a:t>
            </a:r>
          </a:p>
          <a:p>
            <a:r>
              <a:rPr lang="en-US" dirty="0"/>
              <a:t>R² Score: 1.0 (Perfect fit)</a:t>
            </a:r>
          </a:p>
          <a:p>
            <a:r>
              <a:rPr lang="en-US" dirty="0"/>
              <a:t>MSE: 0.0</a:t>
            </a:r>
          </a:p>
          <a:p>
            <a:r>
              <a:rPr lang="en-US" dirty="0"/>
              <a:t>Predictions made for future Sorting Times using formula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8DCE-F2D4-FCC5-D067-6242598A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Impact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54DB-8DBF-9224-3531-DD6CBD82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Enabled early forecasting of delivery timelines</a:t>
            </a:r>
          </a:p>
          <a:p>
            <a:r>
              <a:rPr lang="en-US" dirty="0"/>
              <a:t>Helped reduce delivery bottlenecks with accurate sorting time allocation</a:t>
            </a:r>
          </a:p>
          <a:p>
            <a:r>
              <a:rPr lang="en-US" dirty="0"/>
              <a:t>Improved customer satisfaction through predictable delivery windows</a:t>
            </a:r>
          </a:p>
          <a:p>
            <a:r>
              <a:rPr lang="en-US" dirty="0"/>
              <a:t>Method can be scaled to larger datasets with more variables (e.g., location, traffic)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44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0F9C-D482-747F-92E2-C0D391A4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CDD8-4C86-1435-9C5F-07F1149D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yet powerful solution using basic linear regression</a:t>
            </a:r>
          </a:p>
          <a:p>
            <a:r>
              <a:rPr lang="en-US" dirty="0"/>
              <a:t>Transparent model usable in Excel for non-technical teams</a:t>
            </a:r>
          </a:p>
          <a:p>
            <a:r>
              <a:rPr lang="en-US" dirty="0"/>
              <a:t>Basis for more advanced forecasting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10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Delivery Time Based on Sorting Time </vt:lpstr>
      <vt:lpstr>Objective </vt:lpstr>
      <vt:lpstr>Solution </vt:lpstr>
      <vt:lpstr>Model Summary </vt:lpstr>
      <vt:lpstr>Business Impact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 P</dc:creator>
  <cp:lastModifiedBy>Shriya P</cp:lastModifiedBy>
  <cp:revision>1</cp:revision>
  <dcterms:created xsi:type="dcterms:W3CDTF">2025-07-03T17:05:40Z</dcterms:created>
  <dcterms:modified xsi:type="dcterms:W3CDTF">2025-07-03T17:09:44Z</dcterms:modified>
</cp:coreProperties>
</file>