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69" r:id="rId2"/>
    <p:sldId id="305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7" userDrawn="1">
          <p15:clr>
            <a:srgbClr val="A4A3A4"/>
          </p15:clr>
        </p15:guide>
        <p15:guide id="2" pos="1202" userDrawn="1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orient="horz" pos="1801" userDrawn="1">
          <p15:clr>
            <a:srgbClr val="A4A3A4"/>
          </p15:clr>
        </p15:guide>
        <p15:guide id="5" pos="22" userDrawn="1">
          <p15:clr>
            <a:srgbClr val="A4A3A4"/>
          </p15:clr>
        </p15:guide>
        <p15:guide id="6" pos="31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3" autoAdjust="0"/>
    <p:restoredTop sz="86385" autoAdjust="0"/>
  </p:normalViewPr>
  <p:slideViewPr>
    <p:cSldViewPr snapToObjects="1">
      <p:cViewPr varScale="1">
        <p:scale>
          <a:sx n="99" d="100"/>
          <a:sy n="99" d="100"/>
        </p:scale>
        <p:origin x="192" y="480"/>
      </p:cViewPr>
      <p:guideLst>
        <p:guide orient="horz" pos="577"/>
        <p:guide pos="1202"/>
        <p:guide orient="horz" pos="1720"/>
        <p:guide orient="horz" pos="1801"/>
        <p:guide pos="22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3/19/19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4BCCE-7751-C042-83E2-29A6F1E0515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3839B-1772-C341-A04D-E0AD1038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3839B-1772-C341-A04D-E0AD1038C0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1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3839B-1772-C341-A04D-E0AD1038C0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5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C969583-E79A-1042-84EC-D29163FDB4F0}" type="datetime1">
              <a:rPr lang="de-DE" smtClean="0"/>
              <a:t>19.03.19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&lt;Text&gt;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zgif.com-video-to-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3" descr="TU_P5#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264" y="110837"/>
            <a:ext cx="9144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Autonomous Guidance for Asteroid Descent using Successive Convex Optimisation</a:t>
            </a:r>
          </a:p>
          <a:p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 Quaternion Approach</a:t>
            </a:r>
            <a:endParaRPr lang="nl-N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152449"/>
              </p:ext>
            </p:extLst>
          </p:nvPr>
        </p:nvGraphicFramePr>
        <p:xfrm>
          <a:off x="2446421" y="4286660"/>
          <a:ext cx="660934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526">
                  <a:extLst>
                    <a:ext uri="{9D8B030D-6E8A-4147-A177-3AD203B41FA5}">
                      <a16:colId xmlns="" xmlns:a16="http://schemas.microsoft.com/office/drawing/2014/main" val="3359895638"/>
                    </a:ext>
                  </a:extLst>
                </a:gridCol>
                <a:gridCol w="4634821">
                  <a:extLst>
                    <a:ext uri="{9D8B030D-6E8A-4147-A177-3AD203B41FA5}">
                      <a16:colId xmlns="" xmlns:a16="http://schemas.microsoft.com/office/drawing/2014/main" val="4282827147"/>
                    </a:ext>
                  </a:extLst>
                </a:gridCol>
              </a:tblGrid>
              <a:tr h="200527">
                <a:tc>
                  <a:txBody>
                    <a:bodyPr/>
                    <a:lstStyle/>
                    <a:p>
                      <a:r>
                        <a:rPr lang="en-GB" sz="18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</a:t>
                      </a:r>
                      <a:r>
                        <a:rPr lang="en-GB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8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ir.</a:t>
                      </a:r>
                      <a:r>
                        <a:rPr lang="en-GB" sz="18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E. </a:t>
                      </a:r>
                      <a:r>
                        <a:rPr lang="en-GB" sz="18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Mooij</a:t>
                      </a:r>
                      <a:endParaRPr lang="nl-NL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</a:t>
                      </a:r>
                      <a:r>
                        <a:rPr lang="en-GB" sz="18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Delft, Astrodynamics and Space Missions</a:t>
                      </a:r>
                      <a:endParaRPr lang="nl-NL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82128"/>
                  </a:ext>
                </a:extLst>
              </a:tr>
              <a:tr h="200527">
                <a:tc>
                  <a:txBody>
                    <a:bodyPr/>
                    <a:lstStyle/>
                    <a:p>
                      <a:r>
                        <a:rPr lang="en-GB" sz="1800" b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</a:t>
                      </a:r>
                      <a:r>
                        <a:rPr lang="en-GB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800" b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ir.</a:t>
                      </a:r>
                      <a:r>
                        <a:rPr lang="en-GB" sz="1800" b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M. </a:t>
                      </a:r>
                      <a:r>
                        <a:rPr lang="en-GB" sz="1800" b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Sagliano</a:t>
                      </a:r>
                      <a:endParaRPr lang="nl-NL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Deutsches</a:t>
                      </a:r>
                      <a:r>
                        <a:rPr lang="en-GB" sz="1800" b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800" b="0" baseline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Zentrum</a:t>
                      </a:r>
                      <a:r>
                        <a:rPr lang="en-GB" sz="1800" b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fur </a:t>
                      </a:r>
                      <a:r>
                        <a:rPr lang="en-GB" sz="1800" b="0" baseline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Luft</a:t>
                      </a:r>
                      <a:r>
                        <a:rPr lang="en-GB" sz="1800" b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-und </a:t>
                      </a:r>
                      <a:r>
                        <a:rPr lang="en-GB" sz="1800" b="0" baseline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Raumfahrt</a:t>
                      </a:r>
                      <a:r>
                        <a:rPr lang="en-GB" sz="1800" b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800" b="0" baseline="0" dirty="0" err="1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e.V</a:t>
                      </a:r>
                      <a:r>
                        <a:rPr lang="en-GB" sz="1800" b="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nl-NL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827772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264" y="1575891"/>
            <a:ext cx="12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Hazra</a:t>
            </a:r>
            <a:endParaRPr lang="nl-N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92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27" repeatCount="indefinite" fill="remove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08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5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4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3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84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62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55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18316" y="963597"/>
            <a:ext cx="1717379" cy="388953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Research Question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8316" y="1419622"/>
            <a:ext cx="1717379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8317" y="1875647"/>
            <a:ext cx="1717378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Mission Overview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18317" y="2341547"/>
            <a:ext cx="1717378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Methodology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18317" y="2813448"/>
            <a:ext cx="1717378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Results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8317" y="3285349"/>
            <a:ext cx="1717378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Conclusions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18735" y="3757250"/>
            <a:ext cx="1716959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Recommendations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908175" y="915988"/>
            <a:ext cx="7090513" cy="857250"/>
          </a:xfrm>
        </p:spPr>
        <p:txBody>
          <a:bodyPr>
            <a:noAutofit/>
          </a:bodyPr>
          <a:lstStyle/>
          <a:p>
            <a:pPr algn="ctr"/>
            <a:r>
              <a:rPr lang="en-US" sz="1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How can a spacecraft autonomously descend for a touch-and-go sampling process to a chosen landmark</a:t>
            </a:r>
            <a:br>
              <a:rPr lang="en-US" sz="1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robustly and optimally, while being accurate and safe?</a:t>
            </a:r>
          </a:p>
        </p:txBody>
      </p:sp>
    </p:spTree>
    <p:extLst>
      <p:ext uri="{BB962C8B-B14F-4D97-AF65-F5344CB8AC3E}">
        <p14:creationId xmlns:p14="http://schemas.microsoft.com/office/powerpoint/2010/main" val="355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72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9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33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91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05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0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64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53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Asteroids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8316" y="963597"/>
            <a:ext cx="1717379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Research Question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8316" y="1419622"/>
            <a:ext cx="1717379" cy="388953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8317" y="1875647"/>
            <a:ext cx="1717378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Mission Overview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8317" y="2341547"/>
            <a:ext cx="1717378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Methodology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8317" y="2813448"/>
            <a:ext cx="1717378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Results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8317" y="3285349"/>
            <a:ext cx="1717378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Conclusions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18735" y="3757250"/>
            <a:ext cx="1716959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Recommendations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58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89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8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5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9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41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293" y="2017023"/>
            <a:ext cx="3642975" cy="857250"/>
          </a:xfrm>
        </p:spPr>
        <p:txBody>
          <a:bodyPr>
            <a:noAutofit/>
          </a:bodyPr>
          <a:lstStyle/>
          <a:p>
            <a:r>
              <a:rPr lang="en-US" sz="5400" smtClean="0">
                <a:latin typeface="Times New Roman" charset="0"/>
                <a:ea typeface="Times New Roman" charset="0"/>
                <a:cs typeface="Times New Roman" charset="0"/>
              </a:rPr>
              <a:t>Thank You!</a:t>
            </a:r>
            <a:endParaRPr lang="en-US" sz="540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40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8316" y="963597"/>
            <a:ext cx="1717379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Research Question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8316" y="1419622"/>
            <a:ext cx="1717379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8317" y="1875647"/>
            <a:ext cx="1717378" cy="388953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Mission Overview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8317" y="2341547"/>
            <a:ext cx="1717378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Methodology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8317" y="2813448"/>
            <a:ext cx="1717378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Results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8317" y="3285349"/>
            <a:ext cx="1717378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Conclusions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18735" y="3757250"/>
            <a:ext cx="1716959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Recommendations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3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8316" y="963597"/>
            <a:ext cx="1717379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Research Question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8316" y="1419622"/>
            <a:ext cx="1717379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8317" y="1875647"/>
            <a:ext cx="1717378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Mission Overview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8317" y="2341547"/>
            <a:ext cx="1717378" cy="388953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Methodology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8317" y="2813448"/>
            <a:ext cx="1717378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Results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8317" y="3285349"/>
            <a:ext cx="1717378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Conclusions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18735" y="3757250"/>
            <a:ext cx="1716959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Recommendations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0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8316" y="963597"/>
            <a:ext cx="1717379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Research Question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8316" y="1419622"/>
            <a:ext cx="1717379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8317" y="1875647"/>
            <a:ext cx="1717378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Mission Overview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8317" y="2341547"/>
            <a:ext cx="1717378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Methodology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8317" y="2813448"/>
            <a:ext cx="1717378" cy="388953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Results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8317" y="3285349"/>
            <a:ext cx="1717378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Conclusions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18735" y="3757250"/>
            <a:ext cx="1716959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Recommendations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8316" y="963597"/>
            <a:ext cx="1717379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Research Question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8316" y="1419622"/>
            <a:ext cx="1717379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8317" y="1875647"/>
            <a:ext cx="1717378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Mission Overview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8317" y="2341547"/>
            <a:ext cx="1717378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Methodology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8317" y="2813448"/>
            <a:ext cx="1717378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Results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8317" y="3285349"/>
            <a:ext cx="1717378" cy="388953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Conclusions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18735" y="3757250"/>
            <a:ext cx="1716959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Recommendations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73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8316" y="963597"/>
            <a:ext cx="1717379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Research Question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8316" y="1419622"/>
            <a:ext cx="1717379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8317" y="1875647"/>
            <a:ext cx="1717378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Mission Overview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8317" y="2341547"/>
            <a:ext cx="1717378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Methodology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8317" y="2813448"/>
            <a:ext cx="1717378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Results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8317" y="3285349"/>
            <a:ext cx="1717378" cy="388953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Conclusions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18735" y="3757250"/>
            <a:ext cx="1716959" cy="388953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Recommendations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7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719744" y="1553592"/>
            <a:ext cx="1296140" cy="131389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41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1948</TotalTime>
  <Words>133</Words>
  <Application>Microsoft Macintosh PowerPoint</Application>
  <PresentationFormat>On-screen Show (16:9)</PresentationFormat>
  <Paragraphs>66</Paragraphs>
  <Slides>35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Calibri</vt:lpstr>
      <vt:lpstr>Times New Roman</vt:lpstr>
      <vt:lpstr>Arial</vt:lpstr>
      <vt:lpstr>Custom Design</vt:lpstr>
      <vt:lpstr>PowerPoint Presentation</vt:lpstr>
      <vt:lpstr>How can a spacecraft autonomously descend for a touch-and-go sampling process to a chosen landmark robustly and optimally, while being accurate and safe?</vt:lpstr>
      <vt:lpstr>Asteroids</vt:lpstr>
      <vt:lpstr>Mission Overview</vt:lpstr>
      <vt:lpstr>Methodology</vt:lpstr>
      <vt:lpstr>Results</vt:lpstr>
      <vt:lpstr>Conclusions</vt:lpstr>
      <vt:lpstr>Recommendations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TU Delft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Shriya Hazra</cp:lastModifiedBy>
  <cp:revision>45</cp:revision>
  <dcterms:created xsi:type="dcterms:W3CDTF">2015-07-09T11:57:30Z</dcterms:created>
  <dcterms:modified xsi:type="dcterms:W3CDTF">2019-03-20T12:07:36Z</dcterms:modified>
</cp:coreProperties>
</file>