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6E42EAE-A2C4-49F9-84E9-DCB4B2CCF06C}" type="datetimeFigureOut">
              <a:rPr lang="en-IN" smtClean="0"/>
              <a:t>17-11-2019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DF56D63-9C9B-4877-BDC2-BF48E51EDC3D}"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381337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4049753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20747926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42EAE-A2C4-49F9-84E9-DCB4B2CCF06C}" type="datetimeFigureOut">
              <a:rPr lang="en-IN" smtClean="0"/>
              <a:t>17-11-2019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356463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6E42EAE-A2C4-49F9-84E9-DCB4B2CCF06C}" type="datetimeFigureOut">
              <a:rPr lang="en-IN" smtClean="0"/>
              <a:t>17-11-2019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DF56D63-9C9B-4877-BDC2-BF48E51EDC3D}"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835858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E42EAE-A2C4-49F9-84E9-DCB4B2CCF06C}" type="datetimeFigureOut">
              <a:rPr lang="en-IN" smtClean="0"/>
              <a:t>17-11-2019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177081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E42EAE-A2C4-49F9-84E9-DCB4B2CCF06C}" type="datetimeFigureOut">
              <a:rPr lang="en-IN" smtClean="0"/>
              <a:t>17-11-2019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16337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E42EAE-A2C4-49F9-84E9-DCB4B2CCF06C}" type="datetimeFigureOut">
              <a:rPr lang="en-IN" smtClean="0"/>
              <a:t>17-11-2019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282976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42EAE-A2C4-49F9-84E9-DCB4B2CCF06C}" type="datetimeFigureOut">
              <a:rPr lang="en-IN" smtClean="0"/>
              <a:t>17-11-2019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F56D63-9C9B-4877-BDC2-BF48E51EDC3D}" type="slidenum">
              <a:rPr lang="en-IN" smtClean="0"/>
              <a:t>‹#›</a:t>
            </a:fld>
            <a:endParaRPr lang="en-IN"/>
          </a:p>
        </p:txBody>
      </p:sp>
    </p:spTree>
    <p:extLst>
      <p:ext uri="{BB962C8B-B14F-4D97-AF65-F5344CB8AC3E}">
        <p14:creationId xmlns:p14="http://schemas.microsoft.com/office/powerpoint/2010/main" val="607705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E42EAE-A2C4-49F9-84E9-DCB4B2CCF06C}" type="datetimeFigureOut">
              <a:rPr lang="en-IN" smtClean="0"/>
              <a:t>17-11-2019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DF56D63-9C9B-4877-BDC2-BF48E51EDC3D}"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4268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6E42EAE-A2C4-49F9-84E9-DCB4B2CCF06C}" type="datetimeFigureOut">
              <a:rPr lang="en-IN" smtClean="0"/>
              <a:t>17-11-2019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DF56D63-9C9B-4877-BDC2-BF48E51EDC3D}"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117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6E42EAE-A2C4-49F9-84E9-DCB4B2CCF06C}" type="datetimeFigureOut">
              <a:rPr lang="en-IN" smtClean="0"/>
              <a:t>17-11-2019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DF56D63-9C9B-4877-BDC2-BF48E51EDC3D}"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6320191"/>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189A-7D01-4939-ADCC-8306AE357CDE}"/>
              </a:ext>
            </a:extLst>
          </p:cNvPr>
          <p:cNvSpPr>
            <a:spLocks noGrp="1"/>
          </p:cNvSpPr>
          <p:nvPr>
            <p:ph type="ctrTitle"/>
          </p:nvPr>
        </p:nvSpPr>
        <p:spPr>
          <a:xfrm>
            <a:off x="0" y="10120"/>
            <a:ext cx="12192000" cy="762000"/>
          </a:xfrm>
        </p:spPr>
        <p:txBody>
          <a:bodyPr>
            <a:normAutofit/>
          </a:bodyPr>
          <a:lstStyle/>
          <a:p>
            <a:pPr algn="ctr"/>
            <a:r>
              <a:rPr lang="en-IN" sz="3600" dirty="0"/>
              <a:t>UE18CS204 – WEB TECHNOLOGIES I</a:t>
            </a:r>
          </a:p>
        </p:txBody>
      </p:sp>
      <p:sp>
        <p:nvSpPr>
          <p:cNvPr id="3" name="Subtitle 2">
            <a:extLst>
              <a:ext uri="{FF2B5EF4-FFF2-40B4-BE49-F238E27FC236}">
                <a16:creationId xmlns:a16="http://schemas.microsoft.com/office/drawing/2014/main" id="{C6D5A691-1216-4015-BF56-21C254ACD898}"/>
              </a:ext>
            </a:extLst>
          </p:cNvPr>
          <p:cNvSpPr>
            <a:spLocks noGrp="1"/>
          </p:cNvSpPr>
          <p:nvPr>
            <p:ph type="subTitle" idx="1"/>
          </p:nvPr>
        </p:nvSpPr>
        <p:spPr>
          <a:xfrm>
            <a:off x="447674" y="1609725"/>
            <a:ext cx="10848975" cy="3286125"/>
          </a:xfrm>
        </p:spPr>
        <p:txBody>
          <a:bodyPr>
            <a:normAutofit/>
          </a:bodyPr>
          <a:lstStyle/>
          <a:p>
            <a:pPr algn="ctr"/>
            <a:r>
              <a:rPr lang="en-IN" sz="8800" dirty="0">
                <a:solidFill>
                  <a:schemeClr val="accent1">
                    <a:lumMod val="50000"/>
                  </a:schemeClr>
                </a:solidFill>
                <a:latin typeface="Yu Gothic" panose="020B0400000000000000" pitchFamily="34" charset="-128"/>
                <a:ea typeface="Yu Gothic" panose="020B0400000000000000" pitchFamily="34" charset="-128"/>
              </a:rPr>
              <a:t>HOOP</a:t>
            </a:r>
          </a:p>
          <a:p>
            <a:pPr algn="ctr"/>
            <a:r>
              <a:rPr lang="en-IN" sz="7200" dirty="0">
                <a:solidFill>
                  <a:schemeClr val="accent1">
                    <a:lumMod val="50000"/>
                  </a:schemeClr>
                </a:solidFill>
                <a:latin typeface="Yu Gothic" panose="020B0400000000000000" pitchFamily="34" charset="-128"/>
                <a:ea typeface="Yu Gothic" panose="020B0400000000000000" pitchFamily="34" charset="-128"/>
              </a:rPr>
              <a:t>A SPORTS FORUM</a:t>
            </a:r>
          </a:p>
        </p:txBody>
      </p:sp>
      <p:sp>
        <p:nvSpPr>
          <p:cNvPr id="4" name="TextBox 3">
            <a:extLst>
              <a:ext uri="{FF2B5EF4-FFF2-40B4-BE49-F238E27FC236}">
                <a16:creationId xmlns:a16="http://schemas.microsoft.com/office/drawing/2014/main" id="{DC41FFF9-479E-46DD-97B2-F14DDC41C80A}"/>
              </a:ext>
            </a:extLst>
          </p:cNvPr>
          <p:cNvSpPr txBox="1"/>
          <p:nvPr/>
        </p:nvSpPr>
        <p:spPr>
          <a:xfrm>
            <a:off x="447674" y="5543550"/>
            <a:ext cx="3905250" cy="923330"/>
          </a:xfrm>
          <a:prstGeom prst="rect">
            <a:avLst/>
          </a:prstGeom>
          <a:noFill/>
        </p:spPr>
        <p:txBody>
          <a:bodyPr wrap="square" rtlCol="0">
            <a:spAutoFit/>
          </a:bodyPr>
          <a:lstStyle/>
          <a:p>
            <a:r>
              <a:rPr lang="en-IN" dirty="0">
                <a:solidFill>
                  <a:schemeClr val="accent1">
                    <a:lumMod val="75000"/>
                  </a:schemeClr>
                </a:solidFill>
              </a:rPr>
              <a:t>Team Name: Ballers</a:t>
            </a:r>
            <a:br>
              <a:rPr lang="en-IN" dirty="0">
                <a:solidFill>
                  <a:schemeClr val="accent1">
                    <a:lumMod val="75000"/>
                  </a:schemeClr>
                </a:solidFill>
              </a:rPr>
            </a:br>
            <a:r>
              <a:rPr lang="en-IN" dirty="0">
                <a:solidFill>
                  <a:schemeClr val="accent1">
                    <a:lumMod val="75000"/>
                  </a:schemeClr>
                </a:solidFill>
              </a:rPr>
              <a:t>#1 PES1201800027 Shriya Shankar</a:t>
            </a:r>
          </a:p>
          <a:p>
            <a:r>
              <a:rPr lang="en-IN" dirty="0">
                <a:solidFill>
                  <a:schemeClr val="accent1">
                    <a:lumMod val="75000"/>
                  </a:schemeClr>
                </a:solidFill>
              </a:rPr>
              <a:t>#6 PES1201800150 Adithi Satish</a:t>
            </a:r>
          </a:p>
        </p:txBody>
      </p:sp>
    </p:spTree>
    <p:extLst>
      <p:ext uri="{BB962C8B-B14F-4D97-AF65-F5344CB8AC3E}">
        <p14:creationId xmlns:p14="http://schemas.microsoft.com/office/powerpoint/2010/main" val="140788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6329-4BEA-4C08-93F5-87236320BC6F}"/>
              </a:ext>
            </a:extLst>
          </p:cNvPr>
          <p:cNvSpPr>
            <a:spLocks noGrp="1"/>
          </p:cNvSpPr>
          <p:nvPr>
            <p:ph type="title"/>
          </p:nvPr>
        </p:nvSpPr>
        <p:spPr/>
        <p:txBody>
          <a:bodyPr/>
          <a:lstStyle/>
          <a:p>
            <a:pPr algn="ctr"/>
            <a:r>
              <a:rPr lang="en-IN" sz="5400" dirty="0">
                <a:latin typeface="Bahnschrift SemiBold SemiConden" panose="020B0502040204020203" pitchFamily="34" charset="0"/>
              </a:rPr>
              <a:t>INTRODUCTION</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675E4314-0420-490E-9776-6695B65BC286}"/>
              </a:ext>
            </a:extLst>
          </p:cNvPr>
          <p:cNvSpPr>
            <a:spLocks noGrp="1"/>
          </p:cNvSpPr>
          <p:nvPr>
            <p:ph idx="1"/>
          </p:nvPr>
        </p:nvSpPr>
        <p:spPr>
          <a:xfrm>
            <a:off x="1748367" y="1892300"/>
            <a:ext cx="8695266" cy="3880773"/>
          </a:xfrm>
        </p:spPr>
        <p:txBody>
          <a:bodyPr>
            <a:normAutofit/>
          </a:bodyPr>
          <a:lstStyle/>
          <a:p>
            <a:pPr marL="0" indent="0" algn="just">
              <a:buNone/>
            </a:pPr>
            <a:r>
              <a:rPr lang="en-IN" b="1" i="1" dirty="0">
                <a:solidFill>
                  <a:schemeClr val="accent3">
                    <a:lumMod val="75000"/>
                  </a:schemeClr>
                </a:solidFill>
                <a:latin typeface="Yu Gothic" panose="020B0400000000000000" pitchFamily="34" charset="-128"/>
                <a:ea typeface="Yu Gothic" panose="020B0400000000000000" pitchFamily="34" charset="-128"/>
              </a:rPr>
              <a:t>Problem Statement: To create an easily-accessible and transparent platform for colleges to host, invite, or join tournaments of different sports.</a:t>
            </a:r>
          </a:p>
          <a:p>
            <a:pPr marL="0" indent="0" algn="just">
              <a:buNone/>
            </a:pPr>
            <a:endParaRPr lang="en-IN" dirty="0">
              <a:solidFill>
                <a:schemeClr val="accent3">
                  <a:lumMod val="75000"/>
                </a:schemeClr>
              </a:solidFill>
            </a:endParaRPr>
          </a:p>
          <a:p>
            <a:pPr marL="0" indent="0" algn="just">
              <a:buNone/>
            </a:pPr>
            <a:r>
              <a:rPr lang="en-IN" dirty="0">
                <a:solidFill>
                  <a:schemeClr val="accent3">
                    <a:lumMod val="75000"/>
                  </a:schemeClr>
                </a:solidFill>
              </a:rPr>
              <a:t>Hoop is a web-application, which aims to crowdsource data on all upcoming tournaments in the city making it easy for the host college, as well as all the participating colleges to procure information. It reduces the hassle of sending invites via emails and since it is a common interface for all colleges, keeping track of registrations becomes much simpler for the host colleges. Our main aim is to establish a common platform for effective communication between the sports departments (and hence, respective sportsmen/women) of different colleges.</a:t>
            </a:r>
          </a:p>
        </p:txBody>
      </p:sp>
    </p:spTree>
    <p:extLst>
      <p:ext uri="{BB962C8B-B14F-4D97-AF65-F5344CB8AC3E}">
        <p14:creationId xmlns:p14="http://schemas.microsoft.com/office/powerpoint/2010/main" val="104050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BE37-46D5-4490-AC9D-2D94D7CDDDC3}"/>
              </a:ext>
            </a:extLst>
          </p:cNvPr>
          <p:cNvSpPr>
            <a:spLocks noGrp="1"/>
          </p:cNvSpPr>
          <p:nvPr>
            <p:ph type="title"/>
          </p:nvPr>
        </p:nvSpPr>
        <p:spPr>
          <a:xfrm>
            <a:off x="1371600" y="685800"/>
            <a:ext cx="9601200" cy="1019175"/>
          </a:xfrm>
        </p:spPr>
        <p:txBody>
          <a:bodyPr>
            <a:normAutofit/>
          </a:bodyPr>
          <a:lstStyle/>
          <a:p>
            <a:pPr algn="ctr"/>
            <a:r>
              <a:rPr lang="en-IN" sz="6600" dirty="0">
                <a:latin typeface="Bahnschrift SemiBold SemiConden" panose="020B0502040204020203" pitchFamily="34" charset="0"/>
              </a:rPr>
              <a:t>FRONT-END</a:t>
            </a:r>
          </a:p>
        </p:txBody>
      </p:sp>
      <p:sp>
        <p:nvSpPr>
          <p:cNvPr id="5" name="TextBox 4">
            <a:extLst>
              <a:ext uri="{FF2B5EF4-FFF2-40B4-BE49-F238E27FC236}">
                <a16:creationId xmlns:a16="http://schemas.microsoft.com/office/drawing/2014/main" id="{869D2678-7FC3-47BD-907C-0C4240002936}"/>
              </a:ext>
            </a:extLst>
          </p:cNvPr>
          <p:cNvSpPr txBox="1"/>
          <p:nvPr/>
        </p:nvSpPr>
        <p:spPr>
          <a:xfrm>
            <a:off x="1914525" y="2085975"/>
            <a:ext cx="9229725" cy="4247317"/>
          </a:xfrm>
          <a:prstGeom prst="rect">
            <a:avLst/>
          </a:prstGeom>
          <a:noFill/>
        </p:spPr>
        <p:txBody>
          <a:bodyPr wrap="square" rtlCol="0">
            <a:spAutoFit/>
          </a:bodyPr>
          <a:lstStyle/>
          <a:p>
            <a:r>
              <a:rPr lang="en-IN" dirty="0"/>
              <a:t>For the frontend, we’ve used HTML, CSS, JS along with Bootstrap and jQuery to enhance the pages and make our website more dynamic and responsive. Our frontend consists of the following web pages (each having one of two consistent themes):</a:t>
            </a:r>
          </a:p>
          <a:p>
            <a:pPr marL="285750" indent="-285750">
              <a:buFont typeface="Arial" panose="020B0604020202020204" pitchFamily="34" charset="0"/>
              <a:buChar char="•"/>
            </a:pPr>
            <a:r>
              <a:rPr lang="en-IN" dirty="0"/>
              <a:t>Login</a:t>
            </a:r>
          </a:p>
          <a:p>
            <a:pPr marL="285750" indent="-285750">
              <a:buFont typeface="Arial" panose="020B0604020202020204" pitchFamily="34" charset="0"/>
              <a:buChar char="•"/>
            </a:pPr>
            <a:r>
              <a:rPr lang="en-IN" dirty="0"/>
              <a:t>Signup</a:t>
            </a:r>
          </a:p>
          <a:p>
            <a:pPr marL="285750" indent="-285750">
              <a:buFont typeface="Arial" panose="020B0604020202020204" pitchFamily="34" charset="0"/>
              <a:buChar char="•"/>
            </a:pPr>
            <a:r>
              <a:rPr lang="en-IN" dirty="0"/>
              <a:t>Homepage</a:t>
            </a:r>
          </a:p>
          <a:p>
            <a:pPr marL="285750" indent="-285750">
              <a:buFont typeface="Arial" panose="020B0604020202020204" pitchFamily="34" charset="0"/>
              <a:buChar char="•"/>
            </a:pPr>
            <a:r>
              <a:rPr lang="en-IN" dirty="0"/>
              <a:t>About page/Contact Us</a:t>
            </a:r>
          </a:p>
          <a:p>
            <a:pPr marL="285750" indent="-285750">
              <a:buFont typeface="Arial" panose="020B0604020202020204" pitchFamily="34" charset="0"/>
              <a:buChar char="•"/>
            </a:pPr>
            <a:r>
              <a:rPr lang="en-IN" dirty="0"/>
              <a:t>FAQs</a:t>
            </a:r>
          </a:p>
          <a:p>
            <a:pPr marL="285750" indent="-285750">
              <a:buFont typeface="Arial" panose="020B0604020202020204" pitchFamily="34" charset="0"/>
              <a:buChar char="•"/>
            </a:pPr>
            <a:r>
              <a:rPr lang="en-IN" dirty="0"/>
              <a:t>Host Tournament</a:t>
            </a:r>
          </a:p>
          <a:p>
            <a:pPr marL="285750" indent="-285750">
              <a:buFont typeface="Arial" panose="020B0604020202020204" pitchFamily="34" charset="0"/>
              <a:buChar char="•"/>
            </a:pPr>
            <a:r>
              <a:rPr lang="en-IN" dirty="0"/>
              <a:t>Edit Tournament</a:t>
            </a:r>
          </a:p>
          <a:p>
            <a:pPr marL="742950" lvl="1" indent="-285750">
              <a:buFont typeface="Arial" panose="020B0604020202020204" pitchFamily="34" charset="0"/>
              <a:buChar char="•"/>
            </a:pPr>
            <a:r>
              <a:rPr lang="en-IN" dirty="0"/>
              <a:t>Update Score</a:t>
            </a:r>
          </a:p>
          <a:p>
            <a:pPr marL="742950" lvl="1" indent="-285750">
              <a:buFont typeface="Arial" panose="020B0604020202020204" pitchFamily="34" charset="0"/>
              <a:buChar char="•"/>
            </a:pPr>
            <a:r>
              <a:rPr lang="en-IN" dirty="0"/>
              <a:t>Upload rulebook</a:t>
            </a:r>
          </a:p>
          <a:p>
            <a:pPr marL="285750" indent="-285750">
              <a:buFont typeface="Arial" panose="020B0604020202020204" pitchFamily="34" charset="0"/>
              <a:buChar char="•"/>
            </a:pPr>
            <a:r>
              <a:rPr lang="en-IN" dirty="0"/>
              <a:t>Join Tournament</a:t>
            </a:r>
          </a:p>
          <a:p>
            <a:pPr marL="742950" lvl="1" indent="-285750">
              <a:buFont typeface="Arial" panose="020B0604020202020204" pitchFamily="34" charset="0"/>
              <a:buChar char="•"/>
            </a:pPr>
            <a:r>
              <a:rPr lang="en-IN" dirty="0"/>
              <a:t>Registration Form</a:t>
            </a:r>
          </a:p>
          <a:p>
            <a:pPr marL="285750" indent="-285750">
              <a:buFont typeface="Arial" panose="020B0604020202020204" pitchFamily="34" charset="0"/>
              <a:buChar char="•"/>
            </a:pPr>
            <a:r>
              <a:rPr lang="en-IN" dirty="0" err="1"/>
              <a:t>MyProfile</a:t>
            </a:r>
            <a:endParaRPr lang="en-IN" dirty="0"/>
          </a:p>
        </p:txBody>
      </p:sp>
    </p:spTree>
    <p:extLst>
      <p:ext uri="{BB962C8B-B14F-4D97-AF65-F5344CB8AC3E}">
        <p14:creationId xmlns:p14="http://schemas.microsoft.com/office/powerpoint/2010/main" val="188269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F85-636A-4D9E-9884-4692B68D04EA}"/>
              </a:ext>
            </a:extLst>
          </p:cNvPr>
          <p:cNvSpPr>
            <a:spLocks noGrp="1"/>
          </p:cNvSpPr>
          <p:nvPr>
            <p:ph type="title"/>
          </p:nvPr>
        </p:nvSpPr>
        <p:spPr>
          <a:xfrm>
            <a:off x="1362074" y="228600"/>
            <a:ext cx="10067925" cy="1485900"/>
          </a:xfrm>
        </p:spPr>
        <p:txBody>
          <a:bodyPr>
            <a:normAutofit fontScale="90000"/>
          </a:bodyPr>
          <a:lstStyle/>
          <a:p>
            <a:pPr algn="ctr"/>
            <a:r>
              <a:rPr lang="en-IN" sz="6000" dirty="0">
                <a:latin typeface="Bahnschrift SemiBold SemiConden" panose="020B0502040204020203" pitchFamily="34" charset="0"/>
              </a:rPr>
              <a:t>Login</a:t>
            </a:r>
            <a:br>
              <a:rPr lang="en-IN" sz="6000" dirty="0">
                <a:latin typeface="Bahnschrift SemiBold SemiConden" panose="020B0502040204020203" pitchFamily="34" charset="0"/>
              </a:rPr>
            </a:br>
            <a:br>
              <a:rPr lang="en-IN" sz="2000" dirty="0">
                <a:latin typeface="Bahnschrift SemiBold SemiConden" panose="020B0502040204020203" pitchFamily="34" charset="0"/>
              </a:rPr>
            </a:br>
            <a:r>
              <a:rPr lang="en-IN" sz="2800" dirty="0">
                <a:latin typeface="Bahnschrift SemiBold SemiConden" panose="020B0502040204020203" pitchFamily="34" charset="0"/>
              </a:rPr>
              <a:t>(Login and Signup pages use the same theme)</a:t>
            </a:r>
          </a:p>
        </p:txBody>
      </p:sp>
      <p:pic>
        <p:nvPicPr>
          <p:cNvPr id="5" name="Content Placeholder 4">
            <a:extLst>
              <a:ext uri="{FF2B5EF4-FFF2-40B4-BE49-F238E27FC236}">
                <a16:creationId xmlns:a16="http://schemas.microsoft.com/office/drawing/2014/main" id="{754F89A7-BB78-4101-98D3-427F96E7B9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352" y="2124075"/>
            <a:ext cx="5430684" cy="2609850"/>
          </a:xfrm>
        </p:spPr>
      </p:pic>
      <p:pic>
        <p:nvPicPr>
          <p:cNvPr id="7" name="Picture 6">
            <a:extLst>
              <a:ext uri="{FF2B5EF4-FFF2-40B4-BE49-F238E27FC236}">
                <a16:creationId xmlns:a16="http://schemas.microsoft.com/office/drawing/2014/main" id="{EBF77BE8-E3B4-4567-932A-F8F136B37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798" y="3714750"/>
            <a:ext cx="5390838" cy="2609850"/>
          </a:xfrm>
          <a:prstGeom prst="rect">
            <a:avLst/>
          </a:prstGeom>
        </p:spPr>
      </p:pic>
    </p:spTree>
    <p:extLst>
      <p:ext uri="{BB962C8B-B14F-4D97-AF65-F5344CB8AC3E}">
        <p14:creationId xmlns:p14="http://schemas.microsoft.com/office/powerpoint/2010/main" val="101168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F2C-1E61-444F-A72B-5FEB1B10135F}"/>
              </a:ext>
            </a:extLst>
          </p:cNvPr>
          <p:cNvSpPr>
            <a:spLocks noGrp="1"/>
          </p:cNvSpPr>
          <p:nvPr>
            <p:ph type="title"/>
          </p:nvPr>
        </p:nvSpPr>
        <p:spPr>
          <a:xfrm>
            <a:off x="1371600" y="295275"/>
            <a:ext cx="9944100" cy="1876425"/>
          </a:xfrm>
        </p:spPr>
        <p:txBody>
          <a:bodyPr>
            <a:normAutofit/>
          </a:bodyPr>
          <a:lstStyle/>
          <a:p>
            <a:pPr algn="ctr"/>
            <a:r>
              <a:rPr lang="en-IN" sz="5400" dirty="0">
                <a:latin typeface="Bahnschrift SemiBold SemiConden" panose="020B0502040204020203" pitchFamily="34" charset="0"/>
              </a:rPr>
              <a:t>HOME PAGE </a:t>
            </a:r>
            <a:br>
              <a:rPr lang="en-IN" sz="5400" dirty="0">
                <a:latin typeface="Bahnschrift SemiBold SemiConden" panose="020B0502040204020203" pitchFamily="34" charset="0"/>
              </a:rPr>
            </a:br>
            <a:r>
              <a:rPr lang="en-IN" sz="2400" dirty="0">
                <a:latin typeface="Bahnschrift SemiBold SemiConden" panose="020B0502040204020203" pitchFamily="34" charset="0"/>
              </a:rPr>
              <a:t>The homepage uses a different theme than the one used for Login/Signup. The rest of the webpages also follow this theme, all having a common navigation bar made using CSS and Bootstrap</a:t>
            </a:r>
            <a:endParaRPr lang="en-IN" sz="5400" dirty="0">
              <a:latin typeface="Bahnschrift SemiBold SemiConden" panose="020B0502040204020203" pitchFamily="34" charset="0"/>
            </a:endParaRPr>
          </a:p>
        </p:txBody>
      </p:sp>
      <p:pic>
        <p:nvPicPr>
          <p:cNvPr id="9" name="Content Placeholder 8">
            <a:extLst>
              <a:ext uri="{FF2B5EF4-FFF2-40B4-BE49-F238E27FC236}">
                <a16:creationId xmlns:a16="http://schemas.microsoft.com/office/drawing/2014/main" id="{9B402391-6112-46D4-A708-2ACEB13F20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625" y="2295525"/>
            <a:ext cx="8492050" cy="4029075"/>
          </a:xfrm>
        </p:spPr>
      </p:pic>
    </p:spTree>
    <p:extLst>
      <p:ext uri="{BB962C8B-B14F-4D97-AF65-F5344CB8AC3E}">
        <p14:creationId xmlns:p14="http://schemas.microsoft.com/office/powerpoint/2010/main" val="1677906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8B99-BB97-47F1-99FC-610BA0B45856}"/>
              </a:ext>
            </a:extLst>
          </p:cNvPr>
          <p:cNvSpPr>
            <a:spLocks noGrp="1"/>
          </p:cNvSpPr>
          <p:nvPr>
            <p:ph type="title"/>
          </p:nvPr>
        </p:nvSpPr>
        <p:spPr>
          <a:xfrm>
            <a:off x="1371599" y="304800"/>
            <a:ext cx="10125075" cy="1866900"/>
          </a:xfrm>
        </p:spPr>
        <p:txBody>
          <a:bodyPr>
            <a:normAutofit/>
          </a:bodyPr>
          <a:lstStyle/>
          <a:p>
            <a:pPr algn="ctr"/>
            <a:r>
              <a:rPr lang="en-IN" sz="4800" dirty="0">
                <a:latin typeface="Bahnschrift SemiCondensed" panose="020B0502040204020203" pitchFamily="34" charset="0"/>
              </a:rPr>
              <a:t>ABOUT/CONTACT US PAGE</a:t>
            </a:r>
            <a:br>
              <a:rPr lang="en-IN" sz="4800" dirty="0">
                <a:latin typeface="Bahnschrift SemiCondensed" panose="020B0502040204020203" pitchFamily="34" charset="0"/>
              </a:rPr>
            </a:br>
            <a:r>
              <a:rPr lang="en-IN" sz="1800" dirty="0">
                <a:latin typeface="Bahnschrift SemiCondensed" panose="020B0502040204020203" pitchFamily="34" charset="0"/>
              </a:rPr>
              <a:t> </a:t>
            </a:r>
            <a:br>
              <a:rPr lang="en-IN" sz="4800" dirty="0">
                <a:latin typeface="Bahnschrift SemiCondensed" panose="020B0502040204020203" pitchFamily="34" charset="0"/>
              </a:rPr>
            </a:br>
            <a:r>
              <a:rPr lang="en-IN" sz="2400" dirty="0">
                <a:latin typeface="Bahnschrift SemiCondensed" panose="020B0502040204020203" pitchFamily="34" charset="0"/>
              </a:rPr>
              <a:t>This page provides a brief description of the website and also has details of the makers(</a:t>
            </a:r>
            <a:r>
              <a:rPr lang="en-IN" sz="2400" dirty="0" err="1">
                <a:latin typeface="Bahnschrift SemiCondensed" panose="020B0502040204020203" pitchFamily="34" charset="0"/>
              </a:rPr>
              <a:t>i.e</a:t>
            </a:r>
            <a:r>
              <a:rPr lang="en-IN" sz="2400" dirty="0">
                <a:latin typeface="Bahnschrift SemiCondensed" panose="020B0502040204020203" pitchFamily="34" charset="0"/>
              </a:rPr>
              <a:t> team members) as profile cards </a:t>
            </a:r>
          </a:p>
        </p:txBody>
      </p:sp>
      <p:pic>
        <p:nvPicPr>
          <p:cNvPr id="11" name="Content Placeholder 10">
            <a:extLst>
              <a:ext uri="{FF2B5EF4-FFF2-40B4-BE49-F238E27FC236}">
                <a16:creationId xmlns:a16="http://schemas.microsoft.com/office/drawing/2014/main" id="{709BBE34-DAAE-4A7B-8AE7-F386B0F174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9875" y="3429000"/>
            <a:ext cx="5572125" cy="2657968"/>
          </a:xfrm>
        </p:spPr>
      </p:pic>
      <p:pic>
        <p:nvPicPr>
          <p:cNvPr id="13" name="Picture 12">
            <a:extLst>
              <a:ext uri="{FF2B5EF4-FFF2-40B4-BE49-F238E27FC236}">
                <a16:creationId xmlns:a16="http://schemas.microsoft.com/office/drawing/2014/main" id="{F9E9AE7C-7697-4578-9515-55FF923791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25" y="2363975"/>
            <a:ext cx="5295900" cy="2322326"/>
          </a:xfrm>
          <a:prstGeom prst="rect">
            <a:avLst/>
          </a:prstGeom>
        </p:spPr>
      </p:pic>
    </p:spTree>
    <p:extLst>
      <p:ext uri="{BB962C8B-B14F-4D97-AF65-F5344CB8AC3E}">
        <p14:creationId xmlns:p14="http://schemas.microsoft.com/office/powerpoint/2010/main" val="272239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6ECF-4585-451B-8E22-FAFB59937248}"/>
              </a:ext>
            </a:extLst>
          </p:cNvPr>
          <p:cNvSpPr>
            <a:spLocks noGrp="1"/>
          </p:cNvSpPr>
          <p:nvPr>
            <p:ph type="title"/>
          </p:nvPr>
        </p:nvSpPr>
        <p:spPr>
          <a:xfrm>
            <a:off x="1371600" y="152400"/>
            <a:ext cx="10248900" cy="2019300"/>
          </a:xfrm>
        </p:spPr>
        <p:txBody>
          <a:bodyPr>
            <a:normAutofit/>
          </a:bodyPr>
          <a:lstStyle/>
          <a:p>
            <a:pPr algn="ctr"/>
            <a:r>
              <a:rPr lang="en-IN" sz="5300" dirty="0">
                <a:latin typeface="Bahnschrift SemiCondensed" panose="020B0502040204020203" pitchFamily="34" charset="0"/>
              </a:rPr>
              <a:t>HOST/EDIT/JOIN TOURNAMENTS</a:t>
            </a:r>
            <a:br>
              <a:rPr lang="en-IN" dirty="0">
                <a:latin typeface="Bahnschrift SemiCondensed" panose="020B0502040204020203" pitchFamily="34" charset="0"/>
              </a:rPr>
            </a:br>
            <a:br>
              <a:rPr lang="en-IN" sz="2400" dirty="0">
                <a:latin typeface="Bahnschrift SemiCondensed" panose="020B0502040204020203" pitchFamily="34" charset="0"/>
              </a:rPr>
            </a:br>
            <a:r>
              <a:rPr lang="en-IN" sz="2400" dirty="0">
                <a:latin typeface="Bahnschrift SemiCondensed" panose="020B0502040204020203" pitchFamily="34" charset="0"/>
              </a:rPr>
              <a:t>All these pages follow the same theme allowing the user to Host a tournament, Join a pre-existing tournament or update scores/rulebook using the Edit feature. </a:t>
            </a:r>
            <a:endParaRPr lang="en-IN" dirty="0">
              <a:latin typeface="Bahnschrift SemiCondensed" panose="020B0502040204020203" pitchFamily="34" charset="0"/>
            </a:endParaRPr>
          </a:p>
        </p:txBody>
      </p:sp>
      <p:pic>
        <p:nvPicPr>
          <p:cNvPr id="5" name="Content Placeholder 4">
            <a:extLst>
              <a:ext uri="{FF2B5EF4-FFF2-40B4-BE49-F238E27FC236}">
                <a16:creationId xmlns:a16="http://schemas.microsoft.com/office/drawing/2014/main" id="{F949AF12-B324-4B95-8E0C-E4AD4BE249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1751" y="2171700"/>
            <a:ext cx="5048597" cy="2838450"/>
          </a:xfrm>
        </p:spPr>
      </p:pic>
      <p:sp>
        <p:nvSpPr>
          <p:cNvPr id="6" name="TextBox 5">
            <a:extLst>
              <a:ext uri="{FF2B5EF4-FFF2-40B4-BE49-F238E27FC236}">
                <a16:creationId xmlns:a16="http://schemas.microsoft.com/office/drawing/2014/main" id="{807760E6-3117-41AA-831D-278B38DBD63A}"/>
              </a:ext>
            </a:extLst>
          </p:cNvPr>
          <p:cNvSpPr txBox="1"/>
          <p:nvPr/>
        </p:nvSpPr>
        <p:spPr>
          <a:xfrm>
            <a:off x="1371601" y="5200560"/>
            <a:ext cx="10248899" cy="1200329"/>
          </a:xfrm>
          <a:prstGeom prst="rect">
            <a:avLst/>
          </a:prstGeom>
          <a:noFill/>
        </p:spPr>
        <p:txBody>
          <a:bodyPr wrap="square" rtlCol="0">
            <a:spAutoFit/>
          </a:bodyPr>
          <a:lstStyle/>
          <a:p>
            <a:pPr algn="ctr"/>
            <a:r>
              <a:rPr lang="en-IN" b="1" dirty="0"/>
              <a:t>Host Tournament</a:t>
            </a:r>
          </a:p>
          <a:p>
            <a:pPr algn="ctr"/>
            <a:endParaRPr lang="en-IN" b="1" dirty="0"/>
          </a:p>
          <a:p>
            <a:pPr algn="just"/>
            <a:r>
              <a:rPr lang="en-IN" dirty="0"/>
              <a:t>When the user enters all details and clicks on “GO”, a new record is created in our database which stores the details of the tournament. This is then reflected in the calendar displayed on the Home Page.</a:t>
            </a:r>
          </a:p>
        </p:txBody>
      </p:sp>
    </p:spTree>
    <p:extLst>
      <p:ext uri="{BB962C8B-B14F-4D97-AF65-F5344CB8AC3E}">
        <p14:creationId xmlns:p14="http://schemas.microsoft.com/office/powerpoint/2010/main" val="171569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C246-1A80-4BE6-B21C-E2486C6DA6F8}"/>
              </a:ext>
            </a:extLst>
          </p:cNvPr>
          <p:cNvSpPr>
            <a:spLocks noGrp="1"/>
          </p:cNvSpPr>
          <p:nvPr>
            <p:ph type="title"/>
          </p:nvPr>
        </p:nvSpPr>
        <p:spPr/>
        <p:txBody>
          <a:bodyPr/>
          <a:lstStyle/>
          <a:p>
            <a:pPr algn="ctr"/>
            <a:r>
              <a:rPr lang="en-IN" sz="6600" dirty="0">
                <a:latin typeface="Bahnschrift SemiBold SemiConden" panose="020B0502040204020203" pitchFamily="34" charset="0"/>
              </a:rPr>
              <a:t>BACK-END</a:t>
            </a:r>
            <a:endParaRPr lang="en-IN" dirty="0"/>
          </a:p>
        </p:txBody>
      </p:sp>
      <p:sp>
        <p:nvSpPr>
          <p:cNvPr id="3" name="Content Placeholder 2">
            <a:extLst>
              <a:ext uri="{FF2B5EF4-FFF2-40B4-BE49-F238E27FC236}">
                <a16:creationId xmlns:a16="http://schemas.microsoft.com/office/drawing/2014/main" id="{815755FD-741A-4C26-B010-6D15336A54A3}"/>
              </a:ext>
            </a:extLst>
          </p:cNvPr>
          <p:cNvSpPr>
            <a:spLocks noGrp="1"/>
          </p:cNvSpPr>
          <p:nvPr>
            <p:ph idx="1"/>
          </p:nvPr>
        </p:nvSpPr>
        <p:spPr/>
        <p:txBody>
          <a:bodyPr/>
          <a:lstStyle/>
          <a:p>
            <a:pPr marL="0" indent="0">
              <a:buNone/>
            </a:pPr>
            <a:r>
              <a:rPr lang="en-IN" dirty="0"/>
              <a:t>The backend has been made predominantly using PHP. The database used to store data, whether it is user data or the tournaments is SQL. We’ve also used Apache to set up the server.</a:t>
            </a:r>
          </a:p>
          <a:p>
            <a:pPr marL="0" indent="0">
              <a:buNone/>
            </a:pPr>
            <a:r>
              <a:rPr lang="en-IN" dirty="0"/>
              <a:t>A significant amount of JavaScript has also been used for the backend.</a:t>
            </a:r>
          </a:p>
          <a:p>
            <a:pPr marL="0" indent="0">
              <a:buNone/>
            </a:pPr>
            <a:r>
              <a:rPr lang="en-IN" dirty="0"/>
              <a:t>To enable the ‘Edit Tournament’ feature, we’re making use of HTML5 </a:t>
            </a:r>
            <a:r>
              <a:rPr lang="en-IN" dirty="0" err="1"/>
              <a:t>LocalStorage</a:t>
            </a:r>
            <a:r>
              <a:rPr lang="en-IN" dirty="0"/>
              <a:t> to store the updated scores.</a:t>
            </a:r>
          </a:p>
        </p:txBody>
      </p:sp>
    </p:spTree>
    <p:extLst>
      <p:ext uri="{BB962C8B-B14F-4D97-AF65-F5344CB8AC3E}">
        <p14:creationId xmlns:p14="http://schemas.microsoft.com/office/powerpoint/2010/main" val="4924321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0</TotalTime>
  <Words>453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Yu Gothic</vt:lpstr>
      <vt:lpstr>Arial</vt:lpstr>
      <vt:lpstr>Bahnschrift SemiBold SemiConden</vt:lpstr>
      <vt:lpstr>Bahnschrift SemiCondensed</vt:lpstr>
      <vt:lpstr>Franklin Gothic Book</vt:lpstr>
      <vt:lpstr>Crop</vt:lpstr>
      <vt:lpstr>UE18CS204 – WEB TECHNOLOGIES I</vt:lpstr>
      <vt:lpstr>INTRODUCTION</vt:lpstr>
      <vt:lpstr>FRONT-END</vt:lpstr>
      <vt:lpstr>Login  (Login and Signup pages use the same theme)</vt:lpstr>
      <vt:lpstr>HOME PAGE  The homepage uses a different theme than the one used for Login/Signup. The rest of the webpages also follow this theme, all having a common navigation bar made using CSS and Bootstrap</vt:lpstr>
      <vt:lpstr>ABOUT/CONTACT US PAGE   This page provides a brief description of the website and also has details of the makers(i.e team members) as profile cards </vt:lpstr>
      <vt:lpstr>HOST/EDIT/JOIN TOURNAMENTS  All these pages follow the same theme allowing the user to Host a tournament, Join a pre-existing tournament or update scores/rulebook using the Edit feature. </vt:lpstr>
      <vt:lpstr>BACK-END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Adithi Satish</dc:creator>
  <cp:lastModifiedBy>Adithi Satish</cp:lastModifiedBy>
  <cp:revision>12</cp:revision>
  <dcterms:created xsi:type="dcterms:W3CDTF">2019-11-12T14:50:39Z</dcterms:created>
  <dcterms:modified xsi:type="dcterms:W3CDTF">2019-11-17T11:33:36Z</dcterms:modified>
</cp:coreProperties>
</file>