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DF56D63-9C9B-4877-BDC2-BF48E51EDC3D}" type="slidenum">
              <a:rPr lang="en-IN" smtClean="0"/>
              <a:t>‹#›</a:t>
            </a:fld>
            <a:endParaRPr lang="en-IN"/>
          </a:p>
        </p:txBody>
      </p:sp>
    </p:spTree>
    <p:extLst>
      <p:ext uri="{BB962C8B-B14F-4D97-AF65-F5344CB8AC3E}">
        <p14:creationId xmlns:p14="http://schemas.microsoft.com/office/powerpoint/2010/main" val="320425306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177336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69947976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306180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6E42EAE-A2C4-49F9-84E9-DCB4B2CCF06C}" type="datetimeFigureOut">
              <a:rPr lang="en-IN" smtClean="0"/>
              <a:t>12-11-2019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DF56D63-9C9B-4877-BDC2-BF48E51EDC3D}" type="slidenum">
              <a:rPr lang="en-IN" smtClean="0"/>
              <a:t>‹#›</a:t>
            </a:fld>
            <a:endParaRPr lang="en-IN"/>
          </a:p>
        </p:txBody>
      </p:sp>
    </p:spTree>
    <p:extLst>
      <p:ext uri="{BB962C8B-B14F-4D97-AF65-F5344CB8AC3E}">
        <p14:creationId xmlns:p14="http://schemas.microsoft.com/office/powerpoint/2010/main" val="96205328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42EAE-A2C4-49F9-84E9-DCB4B2CCF06C}" type="datetimeFigureOut">
              <a:rPr lang="en-IN" smtClean="0"/>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352198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42EAE-A2C4-49F9-84E9-DCB4B2CCF06C}" type="datetimeFigureOut">
              <a:rPr lang="en-IN" smtClean="0"/>
              <a:t>12-11-2019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15110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42EAE-A2C4-49F9-84E9-DCB4B2CCF06C}" type="datetimeFigureOut">
              <a:rPr lang="en-IN" smtClean="0"/>
              <a:t>12-11-2019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387448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42EAE-A2C4-49F9-84E9-DCB4B2CCF06C}" type="datetimeFigureOut">
              <a:rPr lang="en-IN" smtClean="0"/>
              <a:t>12-11-2019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64853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42EAE-A2C4-49F9-84E9-DCB4B2CCF06C}" type="datetimeFigureOut">
              <a:rPr lang="en-IN" smtClean="0"/>
              <a:t>12-11-2019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236262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42EAE-A2C4-49F9-84E9-DCB4B2CCF06C}" type="datetimeFigureOut">
              <a:rPr lang="en-IN" smtClean="0"/>
              <a:t>12-11-2019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54660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6E42EAE-A2C4-49F9-84E9-DCB4B2CCF06C}" type="datetimeFigureOut">
              <a:rPr lang="en-IN" smtClean="0"/>
              <a:t>12-11-2019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DF56D63-9C9B-4877-BDC2-BF48E51EDC3D}" type="slidenum">
              <a:rPr lang="en-IN" smtClean="0"/>
              <a:t>‹#›</a:t>
            </a:fld>
            <a:endParaRPr lang="en-IN"/>
          </a:p>
        </p:txBody>
      </p:sp>
    </p:spTree>
    <p:extLst>
      <p:ext uri="{BB962C8B-B14F-4D97-AF65-F5344CB8AC3E}">
        <p14:creationId xmlns:p14="http://schemas.microsoft.com/office/powerpoint/2010/main" val="310687319"/>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189A-7D01-4939-ADCC-8306AE357CDE}"/>
              </a:ext>
            </a:extLst>
          </p:cNvPr>
          <p:cNvSpPr>
            <a:spLocks noGrp="1"/>
          </p:cNvSpPr>
          <p:nvPr>
            <p:ph type="ctrTitle"/>
          </p:nvPr>
        </p:nvSpPr>
        <p:spPr>
          <a:xfrm>
            <a:off x="0" y="10120"/>
            <a:ext cx="12192000" cy="762000"/>
          </a:xfrm>
        </p:spPr>
        <p:txBody>
          <a:bodyPr>
            <a:normAutofit/>
          </a:bodyPr>
          <a:lstStyle/>
          <a:p>
            <a:pPr algn="ctr"/>
            <a:r>
              <a:rPr lang="en-IN" sz="3600" dirty="0"/>
              <a:t>UE18CS204 – WEB TECHNOLOGIES I</a:t>
            </a:r>
          </a:p>
        </p:txBody>
      </p:sp>
      <p:sp>
        <p:nvSpPr>
          <p:cNvPr id="3" name="Subtitle 2">
            <a:extLst>
              <a:ext uri="{FF2B5EF4-FFF2-40B4-BE49-F238E27FC236}">
                <a16:creationId xmlns:a16="http://schemas.microsoft.com/office/drawing/2014/main" id="{C6D5A691-1216-4015-BF56-21C254ACD898}"/>
              </a:ext>
            </a:extLst>
          </p:cNvPr>
          <p:cNvSpPr>
            <a:spLocks noGrp="1"/>
          </p:cNvSpPr>
          <p:nvPr>
            <p:ph type="subTitle" idx="1"/>
          </p:nvPr>
        </p:nvSpPr>
        <p:spPr>
          <a:xfrm>
            <a:off x="447674" y="1609725"/>
            <a:ext cx="10848975" cy="3286125"/>
          </a:xfrm>
        </p:spPr>
        <p:txBody>
          <a:bodyPr>
            <a:normAutofit/>
          </a:bodyPr>
          <a:lstStyle/>
          <a:p>
            <a:pPr algn="ctr"/>
            <a:r>
              <a:rPr lang="en-IN" sz="8800" dirty="0">
                <a:solidFill>
                  <a:schemeClr val="accent1">
                    <a:lumMod val="50000"/>
                  </a:schemeClr>
                </a:solidFill>
                <a:latin typeface="Yu Gothic" panose="020B0400000000000000" pitchFamily="34" charset="-128"/>
                <a:ea typeface="Yu Gothic" panose="020B0400000000000000" pitchFamily="34" charset="-128"/>
              </a:rPr>
              <a:t>HOOP</a:t>
            </a:r>
          </a:p>
          <a:p>
            <a:pPr algn="ctr"/>
            <a:r>
              <a:rPr lang="en-IN" sz="7200" dirty="0">
                <a:solidFill>
                  <a:schemeClr val="accent1">
                    <a:lumMod val="50000"/>
                  </a:schemeClr>
                </a:solidFill>
                <a:latin typeface="Yu Gothic" panose="020B0400000000000000" pitchFamily="34" charset="-128"/>
                <a:ea typeface="Yu Gothic" panose="020B0400000000000000" pitchFamily="34" charset="-128"/>
              </a:rPr>
              <a:t>A SPORTS FORUM</a:t>
            </a:r>
          </a:p>
        </p:txBody>
      </p:sp>
      <p:sp>
        <p:nvSpPr>
          <p:cNvPr id="4" name="TextBox 3">
            <a:extLst>
              <a:ext uri="{FF2B5EF4-FFF2-40B4-BE49-F238E27FC236}">
                <a16:creationId xmlns:a16="http://schemas.microsoft.com/office/drawing/2014/main" id="{DC41FFF9-479E-46DD-97B2-F14DDC41C80A}"/>
              </a:ext>
            </a:extLst>
          </p:cNvPr>
          <p:cNvSpPr txBox="1"/>
          <p:nvPr/>
        </p:nvSpPr>
        <p:spPr>
          <a:xfrm>
            <a:off x="447674" y="5543550"/>
            <a:ext cx="3905250" cy="923330"/>
          </a:xfrm>
          <a:prstGeom prst="rect">
            <a:avLst/>
          </a:prstGeom>
          <a:noFill/>
        </p:spPr>
        <p:txBody>
          <a:bodyPr wrap="square" rtlCol="0">
            <a:spAutoFit/>
          </a:bodyPr>
          <a:lstStyle/>
          <a:p>
            <a:r>
              <a:rPr lang="en-IN" dirty="0">
                <a:solidFill>
                  <a:schemeClr val="accent1">
                    <a:lumMod val="75000"/>
                  </a:schemeClr>
                </a:solidFill>
              </a:rPr>
              <a:t>Team Name: Ballers</a:t>
            </a:r>
            <a:br>
              <a:rPr lang="en-IN" dirty="0">
                <a:solidFill>
                  <a:schemeClr val="accent1">
                    <a:lumMod val="75000"/>
                  </a:schemeClr>
                </a:solidFill>
              </a:rPr>
            </a:br>
            <a:r>
              <a:rPr lang="en-IN" dirty="0">
                <a:solidFill>
                  <a:schemeClr val="accent1">
                    <a:lumMod val="75000"/>
                  </a:schemeClr>
                </a:solidFill>
              </a:rPr>
              <a:t>#1 PES1201800027 Shriya Shankar</a:t>
            </a:r>
          </a:p>
          <a:p>
            <a:r>
              <a:rPr lang="en-IN" dirty="0">
                <a:solidFill>
                  <a:schemeClr val="accent1">
                    <a:lumMod val="75000"/>
                  </a:schemeClr>
                </a:solidFill>
              </a:rPr>
              <a:t>#6 PES1201800150 Adithi Satish</a:t>
            </a:r>
          </a:p>
        </p:txBody>
      </p:sp>
    </p:spTree>
    <p:extLst>
      <p:ext uri="{BB962C8B-B14F-4D97-AF65-F5344CB8AC3E}">
        <p14:creationId xmlns:p14="http://schemas.microsoft.com/office/powerpoint/2010/main" val="140788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6329-4BEA-4C08-93F5-87236320BC6F}"/>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675E4314-0420-490E-9776-6695B65BC286}"/>
              </a:ext>
            </a:extLst>
          </p:cNvPr>
          <p:cNvSpPr>
            <a:spLocks noGrp="1"/>
          </p:cNvSpPr>
          <p:nvPr>
            <p:ph idx="1"/>
          </p:nvPr>
        </p:nvSpPr>
        <p:spPr>
          <a:xfrm>
            <a:off x="1748367" y="1892300"/>
            <a:ext cx="8695266" cy="3880773"/>
          </a:xfrm>
        </p:spPr>
        <p:txBody>
          <a:bodyPr>
            <a:normAutofit/>
          </a:bodyPr>
          <a:lstStyle/>
          <a:p>
            <a:pPr marL="0" indent="0" algn="just">
              <a:buNone/>
            </a:pPr>
            <a:r>
              <a:rPr lang="en-IN" b="1" i="1" dirty="0">
                <a:solidFill>
                  <a:schemeClr val="accent2">
                    <a:lumMod val="75000"/>
                  </a:schemeClr>
                </a:solidFill>
                <a:latin typeface="Yu Gothic" panose="020B0400000000000000" pitchFamily="34" charset="-128"/>
                <a:ea typeface="Yu Gothic" panose="020B0400000000000000" pitchFamily="34" charset="-128"/>
              </a:rPr>
              <a:t>Problem Statement: To create an easily-accessible and transparent platform for colleges to host, invite, or join tournaments of different sports.</a:t>
            </a:r>
          </a:p>
          <a:p>
            <a:pPr marL="0" indent="0" algn="just">
              <a:buNone/>
            </a:pPr>
            <a:endParaRPr lang="en-IN" dirty="0">
              <a:solidFill>
                <a:schemeClr val="accent2">
                  <a:lumMod val="75000"/>
                </a:schemeClr>
              </a:solidFill>
            </a:endParaRPr>
          </a:p>
          <a:p>
            <a:pPr marL="0" indent="0" algn="just">
              <a:buNone/>
            </a:pPr>
            <a:r>
              <a:rPr lang="en-IN" dirty="0">
                <a:solidFill>
                  <a:schemeClr val="accent2">
                    <a:lumMod val="75000"/>
                  </a:schemeClr>
                </a:solidFill>
              </a:rPr>
              <a:t>Hoop is a web-application, which aims to crowdsource data on all upcoming tournaments in the city making it easy for the host college, as well as all the participating colleges to procure information. It reduces the hassle of sending invites via emails and since it is a common interface for all colleges, keeping track of registrations becomes much simpler for the host colleges. Our main aim is to establish a common platform for effective communication between the sports departments (and hence, respective sportsmen/women) of different colleges.</a:t>
            </a:r>
          </a:p>
        </p:txBody>
      </p:sp>
    </p:spTree>
    <p:extLst>
      <p:ext uri="{BB962C8B-B14F-4D97-AF65-F5344CB8AC3E}">
        <p14:creationId xmlns:p14="http://schemas.microsoft.com/office/powerpoint/2010/main" val="1040502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146</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Yu Gothic</vt:lpstr>
      <vt:lpstr>Rockwell</vt:lpstr>
      <vt:lpstr>Rockwell Condensed</vt:lpstr>
      <vt:lpstr>Wingdings</vt:lpstr>
      <vt:lpstr>Wood Type</vt:lpstr>
      <vt:lpstr>UE18CS204 – WEB TECHNOLOGIES I</vt:lpstr>
      <vt:lpstr>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Adithi Satish</dc:creator>
  <cp:lastModifiedBy>Adithi Satish</cp:lastModifiedBy>
  <cp:revision>5</cp:revision>
  <dcterms:created xsi:type="dcterms:W3CDTF">2019-11-12T14:50:39Z</dcterms:created>
  <dcterms:modified xsi:type="dcterms:W3CDTF">2019-11-12T15:36:42Z</dcterms:modified>
</cp:coreProperties>
</file>