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8" r:id="rId7"/>
    <p:sldId id="267" r:id="rId8"/>
    <p:sldId id="271" r:id="rId9"/>
    <p:sldId id="270" r:id="rId10"/>
    <p:sldId id="269" r:id="rId11"/>
    <p:sldId id="272" r:id="rId12"/>
    <p:sldId id="273" r:id="rId13"/>
    <p:sldId id="274" r:id="rId14"/>
    <p:sldId id="276" r:id="rId15"/>
    <p:sldId id="275" r:id="rId16"/>
    <p:sldId id="278" r:id="rId17"/>
    <p:sldId id="277" r:id="rId18"/>
    <p:sldId id="279" r:id="rId19"/>
    <p:sldId id="281" r:id="rId20"/>
    <p:sldId id="263" r:id="rId21"/>
    <p:sldId id="28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544" y="114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eartcancer.glitch.m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14187" y="1968196"/>
            <a:ext cx="4682927" cy="8437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 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045" y="2768410"/>
            <a:ext cx="9755187" cy="550333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Shriya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Singh </a:t>
            </a:r>
          </a:p>
          <a:p>
            <a:r>
              <a:rPr lang="en-US" sz="3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btech</a:t>
            </a:r>
            <a:r>
              <a:rPr lang="en-US" sz="3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final year </a:t>
            </a:r>
            <a:endParaRPr lang="en-IN" sz="32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21362314">
            <a:off x="-188753" y="4414044"/>
            <a:ext cx="11887198" cy="22064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-301175" y="0"/>
            <a:ext cx="10272489" cy="551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29207" r="15238" b="29524"/>
          <a:stretch/>
        </p:blipFill>
        <p:spPr>
          <a:xfrm>
            <a:off x="146854" y="0"/>
            <a:ext cx="2154524" cy="9505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32849" y="-147557"/>
            <a:ext cx="696446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Project  on  </a:t>
            </a:r>
          </a:p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gency FB" panose="020B0503020202020204" pitchFamily="34" charset="0"/>
              </a:rPr>
              <a:t>Heart Cancer  Prediction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81182">
            <a:off x="-747609" y="4613146"/>
            <a:ext cx="11778610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Under  the  Guidance  of   </a:t>
            </a:r>
            <a:r>
              <a:rPr lang="en-US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- </a:t>
            </a:r>
            <a:r>
              <a:rPr lang="en-IN" sz="2800" dirty="0" err="1">
                <a:latin typeface="Century" panose="02040604050505020304" pitchFamily="18" charset="0"/>
              </a:rPr>
              <a:t>Dr.</a:t>
            </a:r>
            <a:r>
              <a:rPr lang="en-IN" sz="2800" dirty="0">
                <a:latin typeface="Century" panose="02040604050505020304" pitchFamily="18" charset="0"/>
              </a:rPr>
              <a:t> </a:t>
            </a:r>
            <a:r>
              <a:rPr lang="en-IN" sz="2800" dirty="0" err="1">
                <a:latin typeface="Century" panose="02040604050505020304" pitchFamily="18" charset="0"/>
              </a:rPr>
              <a:t>Sarwan</a:t>
            </a:r>
            <a:r>
              <a:rPr lang="en-IN" sz="2800" dirty="0">
                <a:latin typeface="Century" panose="02040604050505020304" pitchFamily="18" charset="0"/>
              </a:rPr>
              <a:t> </a:t>
            </a:r>
            <a:r>
              <a:rPr lang="en-IN" sz="2800" dirty="0" smtClean="0">
                <a:latin typeface="Century" panose="02040604050505020304" pitchFamily="18" charset="0"/>
              </a:rPr>
              <a:t>Sir   and </a:t>
            </a:r>
          </a:p>
          <a:p>
            <a:pPr algn="ctr"/>
            <a:r>
              <a:rPr lang="en-IN" sz="2800" dirty="0" smtClean="0">
                <a:latin typeface="Century" panose="02040604050505020304" pitchFamily="18" charset="0"/>
              </a:rPr>
              <a:t>                                                                                        Ms</a:t>
            </a:r>
            <a:r>
              <a:rPr lang="en-IN" sz="2800" dirty="0">
                <a:latin typeface="Century" panose="02040604050505020304" pitchFamily="18" charset="0"/>
              </a:rPr>
              <a:t>. Anita </a:t>
            </a:r>
            <a:r>
              <a:rPr lang="en-IN" sz="2800" dirty="0" smtClean="0">
                <a:latin typeface="Century" panose="02040604050505020304" pitchFamily="18" charset="0"/>
              </a:rPr>
              <a:t>Ma’am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entury" panose="020406040505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151" y="1067383"/>
            <a:ext cx="4572000" cy="3424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76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33000">
        <p14:doors dir="vert"/>
      </p:transition>
    </mc:Choice>
    <mc:Fallback xmlns="">
      <p:transition spd="slow" advClick="0" advTm="3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458596"/>
            <a:ext cx="6179456" cy="115196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206828"/>
            <a:ext cx="6797505" cy="6154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982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36000">
        <p15:prstTrans prst="curtains"/>
      </p:transition>
    </mc:Choice>
    <mc:Fallback xmlns="">
      <p:transition spd="slow" advClick="0" advTm="3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143" y="62144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8646" y="1773405"/>
            <a:ext cx="10394707" cy="3311189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  tree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Naïve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KNN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101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41000">
        <p15:prstTrans prst="curtains"/>
      </p:transition>
    </mc:Choice>
    <mc:Fallback xmlns="">
      <p:transition spd="slow" advClick="0" advTm="4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228" y="700314"/>
            <a:ext cx="11756572" cy="1151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and Comparison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5403" y="1852279"/>
            <a:ext cx="10761193" cy="375453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involves using appropriate metrics such as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F1-score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compare the models' predictive capabilities.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with the highest performance on the evaluation metrics will be selected as the final model for 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cancer</a:t>
            </a:r>
            <a:r>
              <a:rPr lang="en-US" sz="2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330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39000">
        <p15:prstTrans prst="curtains"/>
      </p:transition>
    </mc:Choice>
    <mc:Fallback xmlns="">
      <p:transition spd="slow" advClick="0" advTm="3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8" y="650174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 rot="201616">
            <a:off x="5834743" y="4557485"/>
            <a:ext cx="10394707" cy="3273636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ACCURACY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8" y="961150"/>
            <a:ext cx="6797339" cy="4449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95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41000">
        <p15:prstTrans prst="curtains"/>
      </p:transition>
    </mc:Choice>
    <mc:Fallback xmlns="">
      <p:transition spd="slow" advClick="0" advTm="4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49214">
            <a:off x="5312228" y="6154057"/>
            <a:ext cx="10284397" cy="111205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Precision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82" y="207236"/>
            <a:ext cx="8452641" cy="5225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53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34000">
        <p15:prstTrans prst="curtains"/>
      </p:transition>
    </mc:Choice>
    <mc:Fallback xmlns="">
      <p:transition spd="slow" advClick="0" advTm="3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17370">
            <a:off x="6126961" y="6157686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Recall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5" y="131458"/>
            <a:ext cx="8439181" cy="537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723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24000">
        <p15:prstTrans prst="curtains"/>
      </p:transition>
    </mc:Choice>
    <mc:Fallback xmlns="">
      <p:transition spd="slow" advClick="0" advTm="2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76642">
            <a:off x="5083631" y="609962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F1 Score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93667"/>
            <a:ext cx="8336531" cy="5312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624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38000">
        <p15:prstTrans prst="curtains"/>
      </p:transition>
    </mc:Choice>
    <mc:Fallback xmlns="">
      <p:transition spd="slow" advClick="0" advTm="3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7" y="78568"/>
            <a:ext cx="11288486" cy="19848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P</a:t>
            </a:r>
            <a:r>
              <a:rPr lang="en-US" sz="3600" dirty="0">
                <a:latin typeface="Arial Black" panose="020B0A04020102020204" pitchFamily="34" charset="0"/>
              </a:rPr>
              <a:t>ERFORM</a:t>
            </a:r>
            <a:r>
              <a:rPr lang="en-US" sz="3600" b="1" dirty="0">
                <a:latin typeface="Arial Black" panose="020B0A04020102020204" pitchFamily="34" charset="0"/>
              </a:rPr>
              <a:t>ANCE MATRICES by the MODELS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3" y="1329216"/>
            <a:ext cx="3745990" cy="1774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38" y="1244172"/>
            <a:ext cx="3808175" cy="18594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60" y="3397092"/>
            <a:ext cx="3701299" cy="18863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39" y="3425091"/>
            <a:ext cx="3808174" cy="19345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2920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4000">
        <p15:prstTrans prst="wind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2" y="-290285"/>
            <a:ext cx="13164457" cy="261257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ACTUAL v/s PREDICTED VALUES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4" y="1208314"/>
            <a:ext cx="5225321" cy="40930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8314"/>
            <a:ext cx="5140844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2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9000">
        <p15:prstTrans prst="wind"/>
      </p:transition>
    </mc:Choice>
    <mc:Fallback xmlns="">
      <p:transition spd="slow" advClick="0" advTm="2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" y="685800"/>
            <a:ext cx="5662761" cy="45393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5628"/>
            <a:ext cx="5570108" cy="43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82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1000">
        <p15:prstTrans prst="wind"/>
      </p:transition>
    </mc:Choice>
    <mc:Fallback xmlns="">
      <p:transition spd="slow" advClick="0" advTm="3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3084">
            <a:off x="2587427" y="229505"/>
            <a:ext cx="6546455" cy="4183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 rot="21350838">
            <a:off x="394282" y="4764948"/>
            <a:ext cx="98654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Protect  your  heart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30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5000">
        <p14:flash/>
      </p:transition>
    </mc:Choice>
    <mc:Fallback xmlns="">
      <p:transition spd="slow" advClick="0" advTm="3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129" y="535214"/>
            <a:ext cx="10396882" cy="1151965"/>
          </a:xfrm>
        </p:spPr>
        <p:txBody>
          <a:bodyPr/>
          <a:lstStyle/>
          <a:p>
            <a:r>
              <a:rPr lang="en-US" dirty="0"/>
              <a:t>Check  your  h</a:t>
            </a:r>
            <a:r>
              <a:rPr lang="en-US" u="sng" dirty="0"/>
              <a:t>ealth</a:t>
            </a:r>
            <a:r>
              <a:rPr lang="en-US" dirty="0"/>
              <a:t>  report !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16300" y="1428396"/>
            <a:ext cx="10394707" cy="3311189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Chiller" panose="04020404031007020602" pitchFamily="82" charset="0"/>
                <a:hlinkClick r:id="rId2"/>
              </a:rPr>
              <a:t>Check your health...</a:t>
            </a:r>
            <a:endParaRPr lang="en-IN" sz="3600" dirty="0">
              <a:solidFill>
                <a:srgbClr val="00206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04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3000">
        <p15:prstTrans prst="wind"/>
      </p:transition>
    </mc:Choice>
    <mc:Fallback xmlns="">
      <p:transition spd="slow" advClick="0" advTm="3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1" y="241300"/>
            <a:ext cx="10396882" cy="115196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25600"/>
            <a:ext cx="10394707" cy="374898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applied 4 Supervised learning models on </a:t>
            </a:r>
            <a:r>
              <a:rPr lang="en-US" sz="2800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HEART CANCER </a:t>
            </a:r>
            <a:r>
              <a:rPr lang="en-US" sz="2800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Dataset (Decision Tree, Naive Bayes, KNN and Logistic Regression) to the Dataset &amp; compared the models on the basis of their performance matrices … </a:t>
            </a:r>
            <a:r>
              <a:rPr lang="en-US" sz="2800" dirty="0" err="1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came to know that </a:t>
            </a:r>
            <a:r>
              <a:rPr lang="en-US" sz="2800" dirty="0" smtClean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KNN </a:t>
            </a:r>
            <a:r>
              <a:rPr lang="en-US" sz="2800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is the most suitable model for my data.</a:t>
            </a:r>
            <a:endParaRPr lang="en-IN" sz="2800" dirty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84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1" y="264885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REFRENCEs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4363" b="21216"/>
          <a:stretch/>
        </p:blipFill>
        <p:spPr>
          <a:xfrm>
            <a:off x="4000500" y="2733417"/>
            <a:ext cx="2095500" cy="638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1575" r="-148" b="24974"/>
          <a:stretch/>
        </p:blipFill>
        <p:spPr>
          <a:xfrm>
            <a:off x="2183946" y="3459279"/>
            <a:ext cx="2149871" cy="861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1888"/>
            <a:ext cx="2183946" cy="860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086" t="17159" r="5647" b="31346"/>
          <a:stretch/>
        </p:blipFill>
        <p:spPr>
          <a:xfrm>
            <a:off x="6296026" y="3481871"/>
            <a:ext cx="2917372" cy="71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9943" t="16106" r="9117" b="14426"/>
          <a:stretch/>
        </p:blipFill>
        <p:spPr>
          <a:xfrm>
            <a:off x="9213398" y="2759824"/>
            <a:ext cx="2115456" cy="6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0">
        <p15:prstTrans prst="drape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772" y="1121902"/>
            <a:ext cx="10824541" cy="4252684"/>
          </a:xfrm>
        </p:spPr>
        <p:txBody>
          <a:bodyPr>
            <a:normAutofit/>
          </a:bodyPr>
          <a:lstStyle/>
          <a:p>
            <a:endParaRPr lang="en-IN" sz="9600" dirty="0">
              <a:latin typeface="Chiller" panose="040204040310070206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253" t="14910" b="18134"/>
          <a:stretch/>
        </p:blipFill>
        <p:spPr>
          <a:xfrm>
            <a:off x="1660638" y="0"/>
            <a:ext cx="7744619" cy="54158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14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39000">
        <p14:glitter pattern="hexagon"/>
      </p:transition>
    </mc:Choice>
    <mc:Fallback xmlns="">
      <p:transition spd="slow" advClick="0" advTm="3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5065" r="2310"/>
          <a:stretch/>
        </p:blipFill>
        <p:spPr>
          <a:xfrm>
            <a:off x="234891" y="2726423"/>
            <a:ext cx="7910819" cy="2826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10473" r="3320" b="12349"/>
          <a:stretch/>
        </p:blipFill>
        <p:spPr>
          <a:xfrm>
            <a:off x="234891" y="92280"/>
            <a:ext cx="9705670" cy="2776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10" y="3429000"/>
            <a:ext cx="3702786" cy="215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0086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Click="0" advTm="42000">
        <p15:prstTrans prst="fallOver"/>
      </p:transition>
    </mc:Choice>
    <mc:Fallback xmlns="">
      <p:transition spd="slow" advClick="0" advTm="4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2180" y="1242645"/>
            <a:ext cx="10807639" cy="4763029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Overview</a:t>
            </a:r>
          </a:p>
          <a:p>
            <a:r>
              <a:rPr lang="en-IN" sz="7400" i="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Dataset </a:t>
            </a:r>
            <a:endParaRPr lang="en-IN" sz="7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74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Data Descriptions </a:t>
            </a:r>
            <a:endParaRPr lang="en-IN" sz="7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74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Correlation Matrix </a:t>
            </a:r>
            <a:endParaRPr lang="en-IN" sz="7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74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Performance Matrices</a:t>
            </a:r>
            <a:endParaRPr lang="en-IN" sz="7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74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Models' Comparison </a:t>
            </a:r>
            <a:endParaRPr lang="en-IN" sz="7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74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Actual v/s Predicted Values </a:t>
            </a:r>
            <a:endParaRPr lang="en-IN" sz="74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7400" i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Conclusion </a:t>
            </a:r>
            <a:endParaRPr lang="en-US" sz="7400" dirty="0" smtClean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US" sz="740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prevention</a:t>
            </a:r>
            <a:endParaRPr lang="en-US" sz="74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91710" y="319315"/>
            <a:ext cx="40023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 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349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500" advClick="0" advTm="39000">
        <p15:prstTrans prst="curtains"/>
      </p:transition>
    </mc:Choice>
    <mc:Fallback xmlns="">
      <p:transition spd="slow" advClick="0" advTm="3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858" y="0"/>
            <a:ext cx="10396882" cy="115196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487" y="1151965"/>
            <a:ext cx="9183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apply the Supervised Machine Learning Models (Decision Tree, Naive Bayes, KNN and Logistic Regression) to the Dataset and find corresponding performance matrices.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compare the models on  the basis of corresponding Accuracy, Precision, Recall, F1 Score, Kappa and MCC.</a:t>
            </a:r>
          </a:p>
        </p:txBody>
      </p:sp>
    </p:spTree>
    <p:extLst>
      <p:ext uri="{BB962C8B-B14F-4D97-AF65-F5344CB8AC3E}">
        <p14:creationId xmlns:p14="http://schemas.microsoft.com/office/powerpoint/2010/main" val="509172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42000">
        <p15:prstTrans prst="curtains"/>
      </p:transition>
    </mc:Choice>
    <mc:Fallback xmlns="">
      <p:transition spd="slow" advClick="0" advTm="4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1" y="-135965"/>
            <a:ext cx="10396882" cy="115196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4" y="899886"/>
            <a:ext cx="11247360" cy="4555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48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500" advClick="0" advTm="43000">
        <p15:prstTrans prst="curtains"/>
      </p:transition>
    </mc:Choice>
    <mc:Fallback xmlns="">
      <p:transition spd="slow" advClick="0" advTm="4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886" y="1778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Information 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"/>
          <a:stretch/>
        </p:blipFill>
        <p:spPr>
          <a:xfrm>
            <a:off x="1785257" y="753782"/>
            <a:ext cx="8099795" cy="475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739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 advClick="0" advTm="41000">
        <p15:prstTrans prst="curtains"/>
      </p:transition>
    </mc:Choice>
    <mc:Fallback xmlns="">
      <p:transition spd="slow" advClick="0" advTm="4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8" y="28494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9" y="1262743"/>
            <a:ext cx="11261071" cy="3843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234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44000">
        <p15:prstTrans prst="curtains"/>
      </p:transition>
    </mc:Choice>
    <mc:Fallback xmlns="">
      <p:transition spd="slow" advClick="0" advTm="4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246744"/>
            <a:ext cx="11553371" cy="1387822"/>
          </a:xfrm>
        </p:spPr>
        <p:txBody>
          <a:bodyPr>
            <a:normAutofit fontScale="90000"/>
          </a:bodyPr>
          <a:lstStyle/>
          <a:p>
            <a:r>
              <a:rPr lang="en-IN" sz="4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 &amp;  Testing  of  the  model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079876"/>
            <a:ext cx="6745001" cy="4460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15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40000">
        <p15:prstTrans prst="curtains"/>
      </p:transition>
    </mc:Choice>
    <mc:Fallback xmlns="">
      <p:transition spd="slow" advClick="0" advTm="4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419</TotalTime>
  <Words>231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Agency FB</vt:lpstr>
      <vt:lpstr>Alef</vt:lpstr>
      <vt:lpstr>Algerian</vt:lpstr>
      <vt:lpstr>Amiri</vt:lpstr>
      <vt:lpstr>Arial</vt:lpstr>
      <vt:lpstr>Arial Black</vt:lpstr>
      <vt:lpstr>Bahnschrift</vt:lpstr>
      <vt:lpstr>Century</vt:lpstr>
      <vt:lpstr>Chiller</vt:lpstr>
      <vt:lpstr>Consolas</vt:lpstr>
      <vt:lpstr>Impact</vt:lpstr>
      <vt:lpstr>Main Event</vt:lpstr>
      <vt:lpstr>  </vt:lpstr>
      <vt:lpstr>PowerPoint Presentation</vt:lpstr>
      <vt:lpstr>PowerPoint Presentation</vt:lpstr>
      <vt:lpstr>PowerPoint Presentation</vt:lpstr>
      <vt:lpstr>Objective</vt:lpstr>
      <vt:lpstr>Dataset </vt:lpstr>
      <vt:lpstr>Data Information  </vt:lpstr>
      <vt:lpstr>Data  Description </vt:lpstr>
      <vt:lpstr>Training  &amp;  Testing  of  the  model </vt:lpstr>
      <vt:lpstr>Correlation  Matrix </vt:lpstr>
      <vt:lpstr>Model   Selection </vt:lpstr>
      <vt:lpstr>Model Evaluation and Comparison </vt:lpstr>
      <vt:lpstr>Performance Metrics  </vt:lpstr>
      <vt:lpstr>Precision </vt:lpstr>
      <vt:lpstr>Recall </vt:lpstr>
      <vt:lpstr>F1 Score </vt:lpstr>
      <vt:lpstr>PERFORMANCE MATRICES by the MODELS </vt:lpstr>
      <vt:lpstr>ACTUAL v/s PREDICTED VALUES </vt:lpstr>
      <vt:lpstr>PowerPoint Presentation</vt:lpstr>
      <vt:lpstr>Check  your  health  report !</vt:lpstr>
      <vt:lpstr>CONCLUSION</vt:lpstr>
      <vt:lpstr>REFRENCEs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</cp:revision>
  <dcterms:created xsi:type="dcterms:W3CDTF">2024-06-26T04:36:39Z</dcterms:created>
  <dcterms:modified xsi:type="dcterms:W3CDTF">2024-06-27T04:22:45Z</dcterms:modified>
</cp:coreProperties>
</file>