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layfair Display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regular.fntdata"/><Relationship Id="rId21" Type="http://schemas.openxmlformats.org/officeDocument/2006/relationships/slide" Target="slides/slide16.xml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a94e56f12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a94e56f12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a94e56f12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a94e56f12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a94e56f12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a94e56f12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a94e56f12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a94e56f12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a94e56f12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a94e56f12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a94e56f12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a94e56f12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a94e56f12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a94e56f12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a94e56f12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a94e56f12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a94e56f12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a94e56f12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a94e56f12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a94e56f12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a94e56f12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a94e56f1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a94e56f12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a94e56f12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a94e56f12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a94e56f12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a94e56f12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a94e56f12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a94e56f12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a94e56f12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94950" y="1484450"/>
            <a:ext cx="8354100" cy="14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DWDM Mini Project</a:t>
            </a:r>
            <a:endParaRPr sz="62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368350"/>
            <a:ext cx="4910100" cy="15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Dhruv Mittal          1032180428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Isha Singh             1032180774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Shriya Upasani     1032180828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Jaya Shivnani        1032181096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Performed: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2675"/>
            <a:ext cx="852060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225" y="507850"/>
            <a:ext cx="7660500" cy="40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150" y="364600"/>
            <a:ext cx="7947001" cy="42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300" y="377625"/>
            <a:ext cx="5933974" cy="41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75" y="195325"/>
            <a:ext cx="5208626" cy="32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6001" y="2571738"/>
            <a:ext cx="3640275" cy="2395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900"/>
              <a:t>Thus, we have performed data mining processes such as preprocessing, data classification, data splitting, and visualisation of data. Using data classification we have implemented a model which can predict the rating of chocolate bars</a:t>
            </a:r>
            <a:r>
              <a:rPr lang="en" sz="1900"/>
              <a:t> with a minimum accuracy of 25% which can further be improved by using random forest classifier to a good 75%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181475" y="1924050"/>
            <a:ext cx="85206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600"/>
              <a:t>Thank You!</a:t>
            </a:r>
            <a:endParaRPr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perform data mining tasks on a given dataset in order to automate the prediction of Chocolate Rating using different classification algorithms. 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compare the performance through the accuracy of the predictions.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perform data visualization using Python and Seaborn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Preprocessing of dataset to get rid of unnecessary data and prepare the dataset for classification.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Visualization of the data we have.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Classifying cocoa bean based on its rating.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used: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9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Jupyter Notebook</a:t>
            </a:r>
            <a:endParaRPr sz="20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Seaborn (visualisation package)</a:t>
            </a:r>
            <a:endParaRPr sz="1900"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42725" y="222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r>
              <a:rPr lang="en"/>
              <a:t>: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2988125"/>
            <a:ext cx="8520600" cy="9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70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lang="en" sz="1865"/>
              <a:t>Dataset Name: Flavors of Cacao</a:t>
            </a:r>
            <a:endParaRPr sz="1865"/>
          </a:p>
          <a:p>
            <a:pPr indent="-3470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lang="en" sz="1865"/>
              <a:t>Source: Kaggle</a:t>
            </a:r>
            <a:endParaRPr sz="186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Information: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1305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Company Name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Species (Specific bean origin)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Review Date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Cocoa Percent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Company Location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Rating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Bean Type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Country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8568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958"/>
              <a:t>Dataset was cleaned, unnecessary values were removed.</a:t>
            </a:r>
            <a:endParaRPr sz="3958"/>
          </a:p>
          <a:p>
            <a:pPr indent="-38568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958"/>
              <a:t>Checked for missing values</a:t>
            </a:r>
            <a:endParaRPr sz="3958"/>
          </a:p>
          <a:p>
            <a:pPr indent="-39362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5052"/>
              <a:buChar char="●"/>
            </a:pPr>
            <a:r>
              <a:rPr lang="en" sz="3958">
                <a:solidFill>
                  <a:srgbClr val="212121"/>
                </a:solidFill>
              </a:rPr>
              <a:t>Renaming columns for better format and simplicity</a:t>
            </a:r>
            <a:endParaRPr sz="3958">
              <a:solidFill>
                <a:srgbClr val="21212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181463" y="36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0" y="1158925"/>
            <a:ext cx="8669076" cy="32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 tasks performed: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Normalizing value in percentage to decimal for better understanding</a:t>
            </a:r>
            <a:endParaRPr>
              <a:solidFill>
                <a:srgbClr val="21212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Visualization of data:</a:t>
            </a:r>
            <a:endParaRPr>
              <a:solidFill>
                <a:srgbClr val="21212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Representing data in graphical format using histogram.</a:t>
            </a:r>
            <a:endParaRPr>
              <a:solidFill>
                <a:srgbClr val="21212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Data Splitting:</a:t>
            </a:r>
            <a:endParaRPr>
              <a:solidFill>
                <a:srgbClr val="21212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Partitioning data into portions in order to evaluate performance.</a:t>
            </a:r>
            <a:endParaRPr>
              <a:solidFill>
                <a:srgbClr val="21212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3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used for Data Mining: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428050" y="1260100"/>
            <a:ext cx="8520600" cy="20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used for classification were: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Forrest Classfier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800" y="-1487"/>
            <a:ext cx="3411650" cy="45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