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13"/>
  </p:notesMasterIdLst>
  <p:sldIdLst>
    <p:sldId id="256" r:id="rId2"/>
    <p:sldId id="290" r:id="rId3"/>
    <p:sldId id="264" r:id="rId4"/>
    <p:sldId id="257" r:id="rId5"/>
    <p:sldId id="287" r:id="rId6"/>
    <p:sldId id="282" r:id="rId7"/>
    <p:sldId id="288" r:id="rId8"/>
    <p:sldId id="289" r:id="rId9"/>
    <p:sldId id="266" r:id="rId10"/>
    <p:sldId id="284" r:id="rId11"/>
    <p:sldId id="278" r:id="rId12"/>
  </p:sldIdLst>
  <p:sldSz cx="9144000" cy="5143500" type="screen16x9"/>
  <p:notesSz cx="6858000" cy="9144000"/>
  <p:embeddedFontLst>
    <p:embeddedFont>
      <p:font typeface="Arial Black" panose="020B0A04020102020204" pitchFamily="34" charset="0"/>
      <p:bold r:id="rId14"/>
    </p:embeddedFont>
    <p:embeddedFont>
      <p:font typeface="Didact Gothic" panose="00000500000000000000" pitchFamily="2" charset="0"/>
      <p:regular r:id="rId15"/>
    </p:embeddedFont>
    <p:embeddedFont>
      <p:font typeface="Julius Sans One" panose="020B0604020202020204" charset="0"/>
      <p:regular r:id="rId16"/>
    </p:embeddedFont>
    <p:embeddedFont>
      <p:font typeface="Montserrat" panose="00000500000000000000" pitchFamily="2" charset="0"/>
      <p:regular r:id="rId17"/>
      <p:bold r:id="rId18"/>
      <p:italic r:id="rId19"/>
      <p:boldItalic r:id="rId20"/>
    </p:embeddedFont>
    <p:embeddedFont>
      <p:font typeface="Questrial"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9495"/>
    <a:srgbClr val="8B85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85819A-747E-4E4E-9A5D-17641C1C5504}">
  <a:tblStyle styleId="{4C85819A-747E-4E4E-9A5D-17641C1C55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1"/>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7b02797fa4_2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7b02797fa4_2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7b02797fa4_2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7b02797fa4_2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a:extLst>
            <a:ext uri="{FF2B5EF4-FFF2-40B4-BE49-F238E27FC236}">
              <a16:creationId xmlns:a16="http://schemas.microsoft.com/office/drawing/2014/main" id="{AB83BD1C-0271-DD8A-DACF-BCB0743BF26A}"/>
            </a:ext>
          </a:extLst>
        </p:cNvPr>
        <p:cNvGrpSpPr/>
        <p:nvPr/>
      </p:nvGrpSpPr>
      <p:grpSpPr>
        <a:xfrm>
          <a:off x="0" y="0"/>
          <a:ext cx="0" cy="0"/>
          <a:chOff x="0" y="0"/>
          <a:chExt cx="0" cy="0"/>
        </a:xfrm>
      </p:grpSpPr>
      <p:sp>
        <p:nvSpPr>
          <p:cNvPr id="467" name="Google Shape;467;g8f6f6f201e_0_8:notes">
            <a:extLst>
              <a:ext uri="{FF2B5EF4-FFF2-40B4-BE49-F238E27FC236}">
                <a16:creationId xmlns:a16="http://schemas.microsoft.com/office/drawing/2014/main" id="{E2B9637A-CF9B-2947-DD22-EB71271FE8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a:extLst>
              <a:ext uri="{FF2B5EF4-FFF2-40B4-BE49-F238E27FC236}">
                <a16:creationId xmlns:a16="http://schemas.microsoft.com/office/drawing/2014/main" id="{2DCC48CF-72F2-F125-5A16-648C4DA601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177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a1249ffcf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a1249ffcf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7b02797fa4_2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7b02797fa4_2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7b02797fa4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7b02797fa4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a:extLst>
            <a:ext uri="{FF2B5EF4-FFF2-40B4-BE49-F238E27FC236}">
              <a16:creationId xmlns:a16="http://schemas.microsoft.com/office/drawing/2014/main" id="{2E261296-3454-8098-4F2F-B8BFE64ED479}"/>
            </a:ext>
          </a:extLst>
        </p:cNvPr>
        <p:cNvGrpSpPr/>
        <p:nvPr/>
      </p:nvGrpSpPr>
      <p:grpSpPr>
        <a:xfrm>
          <a:off x="0" y="0"/>
          <a:ext cx="0" cy="0"/>
          <a:chOff x="0" y="0"/>
          <a:chExt cx="0" cy="0"/>
        </a:xfrm>
      </p:grpSpPr>
      <p:sp>
        <p:nvSpPr>
          <p:cNvPr id="467" name="Google Shape;467;g8f6f6f201e_0_8:notes">
            <a:extLst>
              <a:ext uri="{FF2B5EF4-FFF2-40B4-BE49-F238E27FC236}">
                <a16:creationId xmlns:a16="http://schemas.microsoft.com/office/drawing/2014/main" id="{FE98577D-42E8-32C8-3630-F6610E7CA1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a:extLst>
              <a:ext uri="{FF2B5EF4-FFF2-40B4-BE49-F238E27FC236}">
                <a16:creationId xmlns:a16="http://schemas.microsoft.com/office/drawing/2014/main" id="{E9C91F5D-5BEF-7EE0-A851-01B2933E7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614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a:extLst>
            <a:ext uri="{FF2B5EF4-FFF2-40B4-BE49-F238E27FC236}">
              <a16:creationId xmlns:a16="http://schemas.microsoft.com/office/drawing/2014/main" id="{47D6AE31-739F-C979-FF1E-6C3E3FB99C7E}"/>
            </a:ext>
          </a:extLst>
        </p:cNvPr>
        <p:cNvGrpSpPr/>
        <p:nvPr/>
      </p:nvGrpSpPr>
      <p:grpSpPr>
        <a:xfrm>
          <a:off x="0" y="0"/>
          <a:ext cx="0" cy="0"/>
          <a:chOff x="0" y="0"/>
          <a:chExt cx="0" cy="0"/>
        </a:xfrm>
      </p:grpSpPr>
      <p:sp>
        <p:nvSpPr>
          <p:cNvPr id="467" name="Google Shape;467;g8f6f6f201e_0_8:notes">
            <a:extLst>
              <a:ext uri="{FF2B5EF4-FFF2-40B4-BE49-F238E27FC236}">
                <a16:creationId xmlns:a16="http://schemas.microsoft.com/office/drawing/2014/main" id="{A678AB78-DDD1-921A-46A1-22B105F5EA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8f6f6f201e_0_8:notes">
            <a:extLst>
              <a:ext uri="{FF2B5EF4-FFF2-40B4-BE49-F238E27FC236}">
                <a16:creationId xmlns:a16="http://schemas.microsoft.com/office/drawing/2014/main" id="{CD3D24E2-071C-2820-3322-18EFB80D95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769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7b02797fa4_2_1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2" name="Google Shape;562;g7b02797fa4_2_1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7">
  <p:cSld name="TITLE_ONLY_1_1">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39" name="Google Shape;339;p44"/>
          <p:cNvSpPr/>
          <p:nvPr/>
        </p:nvSpPr>
        <p:spPr>
          <a:xfrm rot="10800000" flipH="1">
            <a:off x="-229775" y="-36025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a:off x="6989900" y="3447800"/>
            <a:ext cx="5364900" cy="25164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6">
  <p:cSld name="TITLE_ONLY_3">
    <p:bg>
      <p:bgPr>
        <a:solidFill>
          <a:schemeClr val="accent5"/>
        </a:solidFill>
        <a:effectLst/>
      </p:bgPr>
    </p:bg>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716550"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55" name="Google Shape;355;p48"/>
          <p:cNvSpPr/>
          <p:nvPr/>
        </p:nvSpPr>
        <p:spPr>
          <a:xfrm>
            <a:off x="-1681400"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6" name="Google Shape;356;p48"/>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7" name="Google Shape;357;p48"/>
          <p:cNvSpPr/>
          <p:nvPr/>
        </p:nvSpPr>
        <p:spPr>
          <a:xfrm rot="10800000">
            <a:off x="5454700" y="-17893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0">
  <p:cSld name="TITLE_AND_BODY_1">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60" name="Google Shape;360;p49"/>
          <p:cNvSpPr/>
          <p:nvPr/>
        </p:nvSpPr>
        <p:spPr>
          <a:xfrm>
            <a:off x="-1681400" y="2482100"/>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1" name="Google Shape;361;p49"/>
          <p:cNvSpPr/>
          <p:nvPr/>
        </p:nvSpPr>
        <p:spPr>
          <a:xfrm rot="10800000">
            <a:off x="6494725" y="-11822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2" name="Google Shape;362;p49"/>
          <p:cNvSpPr/>
          <p:nvPr/>
        </p:nvSpPr>
        <p:spPr>
          <a:xfrm rot="10800000">
            <a:off x="5515225" y="-1807100"/>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9"/>
          <p:cNvSpPr txBox="1">
            <a:spLocks noGrp="1"/>
          </p:cNvSpPr>
          <p:nvPr>
            <p:ph type="body" idx="1"/>
          </p:nvPr>
        </p:nvSpPr>
        <p:spPr>
          <a:xfrm>
            <a:off x="713225" y="1424150"/>
            <a:ext cx="7710900" cy="3259800"/>
          </a:xfrm>
          <a:prstGeom prst="rect">
            <a:avLst/>
          </a:prstGeom>
        </p:spPr>
        <p:txBody>
          <a:bodyPr spcFirstLastPara="1" wrap="square" lIns="91425" tIns="91425" rIns="91425" bIns="91425" anchor="t" anchorCtr="0">
            <a:noAutofit/>
          </a:bodyPr>
          <a:lstStyle>
            <a:lvl1pPr marL="457200" marR="50800" lvl="0"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rtl="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rtl="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35">
    <p:spTree>
      <p:nvGrpSpPr>
        <p:cNvPr id="1" name="Shape 430"/>
        <p:cNvGrpSpPr/>
        <p:nvPr/>
      </p:nvGrpSpPr>
      <p:grpSpPr>
        <a:xfrm>
          <a:off x="0" y="0"/>
          <a:ext cx="0" cy="0"/>
          <a:chOff x="0" y="0"/>
          <a:chExt cx="0" cy="0"/>
        </a:xfrm>
      </p:grpSpPr>
      <p:sp>
        <p:nvSpPr>
          <p:cNvPr id="431" name="Google Shape;431;p57"/>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2" name="Google Shape;432;p57"/>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3" name="Google Shape;433;p57"/>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434" name="Google Shape;434;p57"/>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35_1">
    <p:spTree>
      <p:nvGrpSpPr>
        <p:cNvPr id="1" name="Shape 435"/>
        <p:cNvGrpSpPr/>
        <p:nvPr/>
      </p:nvGrpSpPr>
      <p:grpSpPr>
        <a:xfrm>
          <a:off x="0" y="0"/>
          <a:ext cx="0" cy="0"/>
          <a:chOff x="0" y="0"/>
          <a:chExt cx="0" cy="0"/>
        </a:xfrm>
      </p:grpSpPr>
      <p:sp>
        <p:nvSpPr>
          <p:cNvPr id="436" name="Google Shape;436;p58"/>
          <p:cNvSpPr/>
          <p:nvPr/>
        </p:nvSpPr>
        <p:spPr>
          <a:xfrm rot="10800000" flipH="1">
            <a:off x="0" y="-36200"/>
            <a:ext cx="2292600" cy="2084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8"/>
          <p:cNvSpPr/>
          <p:nvPr/>
        </p:nvSpPr>
        <p:spPr>
          <a:xfrm>
            <a:off x="6053100" y="30648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2">
  <p:cSld name="CUSTOM_35_1_1">
    <p:spTree>
      <p:nvGrpSpPr>
        <p:cNvPr id="1" name="Shape 438"/>
        <p:cNvGrpSpPr/>
        <p:nvPr/>
      </p:nvGrpSpPr>
      <p:grpSpPr>
        <a:xfrm>
          <a:off x="0" y="0"/>
          <a:ext cx="0" cy="0"/>
          <a:chOff x="0" y="0"/>
          <a:chExt cx="0" cy="0"/>
        </a:xfrm>
      </p:grpSpPr>
      <p:cxnSp>
        <p:nvCxnSpPr>
          <p:cNvPr id="439" name="Google Shape;439;p59"/>
          <p:cNvCxnSpPr/>
          <p:nvPr/>
        </p:nvCxnSpPr>
        <p:spPr>
          <a:xfrm>
            <a:off x="6350113" y="-1501125"/>
            <a:ext cx="3757500" cy="41838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64200" y="3825775"/>
            <a:ext cx="1296000" cy="138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9"/>
          <p:cNvSpPr/>
          <p:nvPr/>
        </p:nvSpPr>
        <p:spPr>
          <a:xfrm>
            <a:off x="5258900" y="-237925"/>
            <a:ext cx="11403900" cy="58443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9"/>
          <p:cNvSpPr/>
          <p:nvPr/>
        </p:nvSpPr>
        <p:spPr>
          <a:xfrm rot="10800000">
            <a:off x="-5389050" y="-2161975"/>
            <a:ext cx="11403900" cy="58443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9"/>
          <p:cNvSpPr/>
          <p:nvPr/>
        </p:nvSpPr>
        <p:spPr>
          <a:xfrm>
            <a:off x="5211275" y="3863525"/>
            <a:ext cx="2907300" cy="14901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9"/>
          <p:cNvSpPr/>
          <p:nvPr/>
        </p:nvSpPr>
        <p:spPr>
          <a:xfrm rot="10800000">
            <a:off x="1107975" y="-556075"/>
            <a:ext cx="2907300" cy="14901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olo título " type="titleOnly">
  <p:cSld name="TITLE_ONLY">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92050" y="530725"/>
            <a:ext cx="7359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2" name="Google Shape;32;p6"/>
          <p:cNvSpPr/>
          <p:nvPr/>
        </p:nvSpPr>
        <p:spPr>
          <a:xfrm flipH="1">
            <a:off x="7024500" y="260062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3" name="Google Shape;33;p6"/>
          <p:cNvSpPr/>
          <p:nvPr/>
        </p:nvSpPr>
        <p:spPr>
          <a:xfrm flipH="1">
            <a:off x="7128800" y="2600625"/>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4" name="Google Shape;34;p6"/>
          <p:cNvSpPr/>
          <p:nvPr/>
        </p:nvSpPr>
        <p:spPr>
          <a:xfrm rot="10800000" flipH="1">
            <a:off x="-7624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5" name="Google Shape;35;p6"/>
          <p:cNvSpPr/>
          <p:nvPr/>
        </p:nvSpPr>
        <p:spPr>
          <a:xfrm rot="10800000" flipH="1">
            <a:off x="-1681400" y="-1522625"/>
            <a:ext cx="5364900" cy="25164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21">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348225" y="695250"/>
            <a:ext cx="6572100" cy="3753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rot="10800000">
            <a:off x="3133650" y="-22775"/>
            <a:ext cx="2876700" cy="1295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9"/>
          <p:cNvSpPr txBox="1">
            <a:spLocks noGrp="1"/>
          </p:cNvSpPr>
          <p:nvPr>
            <p:ph type="body" idx="1"/>
          </p:nvPr>
        </p:nvSpPr>
        <p:spPr>
          <a:xfrm>
            <a:off x="2517475" y="2351960"/>
            <a:ext cx="4109100" cy="14841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914400" lvl="1" indent="-298450"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371600" lvl="2"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1828800" lvl="3"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2286000" lvl="4"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2743200" lvl="5"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3200400" lvl="6"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3657600" lvl="7" indent="-298450" algn="just" rtl="0">
              <a:spcBef>
                <a:spcPts val="160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4114800" lvl="8" indent="-298450" algn="just" rtl="0">
              <a:spcBef>
                <a:spcPts val="1600"/>
              </a:spcBef>
              <a:spcAft>
                <a:spcPts val="1600"/>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endParaRPr/>
          </a:p>
        </p:txBody>
      </p:sp>
      <p:sp>
        <p:nvSpPr>
          <p:cNvPr id="126" name="Google Shape;126;p19"/>
          <p:cNvSpPr txBox="1">
            <a:spLocks noGrp="1"/>
          </p:cNvSpPr>
          <p:nvPr>
            <p:ph type="title"/>
          </p:nvPr>
        </p:nvSpPr>
        <p:spPr>
          <a:xfrm>
            <a:off x="1687950" y="1521325"/>
            <a:ext cx="57681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1">
  <p:cSld name="MAIN_POINT_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4642941" y="-1673359"/>
            <a:ext cx="7685100" cy="7451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78" name="Google Shape;178;p28"/>
          <p:cNvSpPr/>
          <p:nvPr/>
        </p:nvSpPr>
        <p:spPr>
          <a:xfrm rot="-5400000" flipH="1">
            <a:off x="2841550" y="288050"/>
            <a:ext cx="10141200" cy="4567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8"/>
          <p:cNvSpPr txBox="1">
            <a:spLocks noGrp="1"/>
          </p:cNvSpPr>
          <p:nvPr>
            <p:ph type="title"/>
          </p:nvPr>
        </p:nvSpPr>
        <p:spPr>
          <a:xfrm>
            <a:off x="713225" y="1627150"/>
            <a:ext cx="4659300" cy="1897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6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180" name="Google Shape;180;p28"/>
          <p:cNvSpPr/>
          <p:nvPr/>
        </p:nvSpPr>
        <p:spPr>
          <a:xfrm rot="5400000">
            <a:off x="-341212" y="-788137"/>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1" name="Google Shape;181;p28"/>
          <p:cNvSpPr/>
          <p:nvPr/>
        </p:nvSpPr>
        <p:spPr>
          <a:xfrm rot="5400000">
            <a:off x="-436462" y="-1007212"/>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82" name="Google Shape;182;p28"/>
          <p:cNvSpPr/>
          <p:nvPr/>
        </p:nvSpPr>
        <p:spPr>
          <a:xfrm flipH="1">
            <a:off x="5408725" y="4511825"/>
            <a:ext cx="3458400" cy="1923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_1">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319574" y="201112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5" name="Google Shape;185;p29"/>
          <p:cNvSpPr txBox="1">
            <a:spLocks noGrp="1"/>
          </p:cNvSpPr>
          <p:nvPr>
            <p:ph type="subTitle" idx="1"/>
          </p:nvPr>
        </p:nvSpPr>
        <p:spPr>
          <a:xfrm>
            <a:off x="1319576" y="2286575"/>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6" name="Google Shape;186;p29"/>
          <p:cNvSpPr txBox="1">
            <a:spLocks noGrp="1"/>
          </p:cNvSpPr>
          <p:nvPr>
            <p:ph type="title" idx="2"/>
          </p:nvPr>
        </p:nvSpPr>
        <p:spPr>
          <a:xfrm>
            <a:off x="4681398" y="201127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7" name="Google Shape;187;p29"/>
          <p:cNvSpPr txBox="1">
            <a:spLocks noGrp="1"/>
          </p:cNvSpPr>
          <p:nvPr>
            <p:ph type="subTitle" idx="3"/>
          </p:nvPr>
        </p:nvSpPr>
        <p:spPr>
          <a:xfrm>
            <a:off x="4681376" y="2285050"/>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88" name="Google Shape;188;p29"/>
          <p:cNvSpPr txBox="1">
            <a:spLocks noGrp="1"/>
          </p:cNvSpPr>
          <p:nvPr>
            <p:ph type="title" idx="4"/>
          </p:nvPr>
        </p:nvSpPr>
        <p:spPr>
          <a:xfrm>
            <a:off x="2410949" y="326842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89" name="Google Shape;189;p29"/>
          <p:cNvSpPr txBox="1">
            <a:spLocks noGrp="1"/>
          </p:cNvSpPr>
          <p:nvPr>
            <p:ph type="subTitle" idx="5"/>
          </p:nvPr>
        </p:nvSpPr>
        <p:spPr>
          <a:xfrm>
            <a:off x="2410951" y="3543875"/>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0" name="Google Shape;190;p29"/>
          <p:cNvSpPr txBox="1">
            <a:spLocks noGrp="1"/>
          </p:cNvSpPr>
          <p:nvPr>
            <p:ph type="title" idx="6"/>
          </p:nvPr>
        </p:nvSpPr>
        <p:spPr>
          <a:xfrm>
            <a:off x="5772773" y="3268575"/>
            <a:ext cx="1959300" cy="333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1800" b="1">
                <a:solidFill>
                  <a:schemeClr val="dk1"/>
                </a:solidFill>
              </a:defRPr>
            </a:lvl1pPr>
            <a:lvl2pPr lvl="1" rtl="0">
              <a:spcBef>
                <a:spcPts val="0"/>
              </a:spcBef>
              <a:spcAft>
                <a:spcPts val="0"/>
              </a:spcAft>
              <a:buClr>
                <a:schemeClr val="dk1"/>
              </a:buClr>
              <a:buSzPts val="1800"/>
              <a:buNone/>
              <a:defRPr sz="1800">
                <a:solidFill>
                  <a:schemeClr val="dk1"/>
                </a:solidFill>
              </a:defRPr>
            </a:lvl2pPr>
            <a:lvl3pPr lvl="2" rtl="0">
              <a:spcBef>
                <a:spcPts val="0"/>
              </a:spcBef>
              <a:spcAft>
                <a:spcPts val="0"/>
              </a:spcAft>
              <a:buClr>
                <a:schemeClr val="dk1"/>
              </a:buClr>
              <a:buSzPts val="1800"/>
              <a:buNone/>
              <a:defRPr sz="1800">
                <a:solidFill>
                  <a:schemeClr val="dk1"/>
                </a:solidFill>
              </a:defRPr>
            </a:lvl3pPr>
            <a:lvl4pPr lvl="3" rtl="0">
              <a:spcBef>
                <a:spcPts val="0"/>
              </a:spcBef>
              <a:spcAft>
                <a:spcPts val="0"/>
              </a:spcAft>
              <a:buClr>
                <a:schemeClr val="dk1"/>
              </a:buClr>
              <a:buSzPts val="1800"/>
              <a:buNone/>
              <a:defRPr sz="1800">
                <a:solidFill>
                  <a:schemeClr val="dk1"/>
                </a:solidFill>
              </a:defRPr>
            </a:lvl4pPr>
            <a:lvl5pPr lvl="4" rtl="0">
              <a:spcBef>
                <a:spcPts val="0"/>
              </a:spcBef>
              <a:spcAft>
                <a:spcPts val="0"/>
              </a:spcAft>
              <a:buClr>
                <a:schemeClr val="dk1"/>
              </a:buClr>
              <a:buSzPts val="1800"/>
              <a:buNone/>
              <a:defRPr sz="1800">
                <a:solidFill>
                  <a:schemeClr val="dk1"/>
                </a:solidFill>
              </a:defRPr>
            </a:lvl5pPr>
            <a:lvl6pPr lvl="5" rtl="0">
              <a:spcBef>
                <a:spcPts val="0"/>
              </a:spcBef>
              <a:spcAft>
                <a:spcPts val="0"/>
              </a:spcAft>
              <a:buClr>
                <a:schemeClr val="dk1"/>
              </a:buClr>
              <a:buSzPts val="1800"/>
              <a:buNone/>
              <a:defRPr sz="1800">
                <a:solidFill>
                  <a:schemeClr val="dk1"/>
                </a:solidFill>
              </a:defRPr>
            </a:lvl6pPr>
            <a:lvl7pPr lvl="6" rtl="0">
              <a:spcBef>
                <a:spcPts val="0"/>
              </a:spcBef>
              <a:spcAft>
                <a:spcPts val="0"/>
              </a:spcAft>
              <a:buClr>
                <a:schemeClr val="dk1"/>
              </a:buClr>
              <a:buSzPts val="1800"/>
              <a:buNone/>
              <a:defRPr sz="1800">
                <a:solidFill>
                  <a:schemeClr val="dk1"/>
                </a:solidFill>
              </a:defRPr>
            </a:lvl7pPr>
            <a:lvl8pPr lvl="7" rtl="0">
              <a:spcBef>
                <a:spcPts val="0"/>
              </a:spcBef>
              <a:spcAft>
                <a:spcPts val="0"/>
              </a:spcAft>
              <a:buClr>
                <a:schemeClr val="dk1"/>
              </a:buClr>
              <a:buSzPts val="1800"/>
              <a:buNone/>
              <a:defRPr sz="1800">
                <a:solidFill>
                  <a:schemeClr val="dk1"/>
                </a:solidFill>
              </a:defRPr>
            </a:lvl8pPr>
            <a:lvl9pPr lvl="8" rtl="0">
              <a:spcBef>
                <a:spcPts val="0"/>
              </a:spcBef>
              <a:spcAft>
                <a:spcPts val="0"/>
              </a:spcAft>
              <a:buClr>
                <a:schemeClr val="dk1"/>
              </a:buClr>
              <a:buSzPts val="1800"/>
              <a:buNone/>
              <a:defRPr sz="1800">
                <a:solidFill>
                  <a:schemeClr val="dk1"/>
                </a:solidFill>
              </a:defRPr>
            </a:lvl9pPr>
          </a:lstStyle>
          <a:p>
            <a:endParaRPr/>
          </a:p>
        </p:txBody>
      </p:sp>
      <p:sp>
        <p:nvSpPr>
          <p:cNvPr id="191" name="Google Shape;191;p29"/>
          <p:cNvSpPr txBox="1">
            <a:spLocks noGrp="1"/>
          </p:cNvSpPr>
          <p:nvPr>
            <p:ph type="subTitle" idx="7"/>
          </p:nvPr>
        </p:nvSpPr>
        <p:spPr>
          <a:xfrm>
            <a:off x="5772750" y="3542350"/>
            <a:ext cx="2221500" cy="58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192" name="Google Shape;192;p29"/>
          <p:cNvSpPr/>
          <p:nvPr/>
        </p:nvSpPr>
        <p:spPr>
          <a:xfrm rot="-5400000">
            <a:off x="7319425" y="3228300"/>
            <a:ext cx="2112600" cy="2048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519650" y="2386850"/>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4" name="Google Shape;194;p29"/>
          <p:cNvSpPr/>
          <p:nvPr/>
        </p:nvSpPr>
        <p:spPr>
          <a:xfrm>
            <a:off x="-738725" y="248210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5" name="Google Shape;195;p29"/>
          <p:cNvSpPr/>
          <p:nvPr/>
        </p:nvSpPr>
        <p:spPr>
          <a:xfrm rot="10800000">
            <a:off x="6727825" y="-915550"/>
            <a:ext cx="3405900" cy="3302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6" name="Google Shape;196;p29"/>
          <p:cNvSpPr/>
          <p:nvPr/>
        </p:nvSpPr>
        <p:spPr>
          <a:xfrm rot="5400000">
            <a:off x="-262475" y="-1889875"/>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7" name="Google Shape;197;p29"/>
          <p:cNvSpPr txBox="1">
            <a:spLocks noGrp="1"/>
          </p:cNvSpPr>
          <p:nvPr>
            <p:ph type="title" idx="8"/>
          </p:nvPr>
        </p:nvSpPr>
        <p:spPr>
          <a:xfrm>
            <a:off x="713225" y="530725"/>
            <a:ext cx="77109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ive columns">
  <p:cSld name="CUSTOM_29_1">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043779" y="3204651"/>
            <a:ext cx="18975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4" name="Google Shape;294;p39"/>
          <p:cNvSpPr txBox="1">
            <a:spLocks noGrp="1"/>
          </p:cNvSpPr>
          <p:nvPr>
            <p:ph type="subTitle" idx="1"/>
          </p:nvPr>
        </p:nvSpPr>
        <p:spPr>
          <a:xfrm>
            <a:off x="1059229"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5" name="Google Shape;295;p39"/>
          <p:cNvSpPr txBox="1">
            <a:spLocks noGrp="1"/>
          </p:cNvSpPr>
          <p:nvPr>
            <p:ph type="title" idx="2"/>
          </p:nvPr>
        </p:nvSpPr>
        <p:spPr>
          <a:xfrm>
            <a:off x="2342317" y="1754375"/>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6" name="Google Shape;296;p39"/>
          <p:cNvSpPr txBox="1">
            <a:spLocks noGrp="1"/>
          </p:cNvSpPr>
          <p:nvPr>
            <p:ph type="subTitle" idx="3"/>
          </p:nvPr>
        </p:nvSpPr>
        <p:spPr>
          <a:xfrm>
            <a:off x="2349967"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7" name="Google Shape;297;p39"/>
          <p:cNvSpPr txBox="1">
            <a:spLocks noGrp="1"/>
          </p:cNvSpPr>
          <p:nvPr>
            <p:ph type="title" idx="4"/>
          </p:nvPr>
        </p:nvSpPr>
        <p:spPr>
          <a:xfrm>
            <a:off x="3631360" y="3204651"/>
            <a:ext cx="18819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298" name="Google Shape;298;p39"/>
          <p:cNvSpPr txBox="1">
            <a:spLocks noGrp="1"/>
          </p:cNvSpPr>
          <p:nvPr>
            <p:ph type="subTitle" idx="5"/>
          </p:nvPr>
        </p:nvSpPr>
        <p:spPr>
          <a:xfrm>
            <a:off x="3639010"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299" name="Google Shape;299;p39"/>
          <p:cNvSpPr txBox="1">
            <a:spLocks noGrp="1"/>
          </p:cNvSpPr>
          <p:nvPr>
            <p:ph type="title" idx="6"/>
          </p:nvPr>
        </p:nvSpPr>
        <p:spPr>
          <a:xfrm>
            <a:off x="4926083" y="1754375"/>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0" name="Google Shape;300;p39"/>
          <p:cNvSpPr txBox="1">
            <a:spLocks noGrp="1"/>
          </p:cNvSpPr>
          <p:nvPr>
            <p:ph type="subTitle" idx="7"/>
          </p:nvPr>
        </p:nvSpPr>
        <p:spPr>
          <a:xfrm>
            <a:off x="4930583" y="2064076"/>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1" name="Google Shape;301;p39"/>
          <p:cNvSpPr txBox="1">
            <a:spLocks noGrp="1"/>
          </p:cNvSpPr>
          <p:nvPr>
            <p:ph type="title" idx="8"/>
          </p:nvPr>
        </p:nvSpPr>
        <p:spPr>
          <a:xfrm>
            <a:off x="6215127" y="3204651"/>
            <a:ext cx="1875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302" name="Google Shape;302;p39"/>
          <p:cNvSpPr txBox="1">
            <a:spLocks noGrp="1"/>
          </p:cNvSpPr>
          <p:nvPr>
            <p:ph type="subTitle" idx="9"/>
          </p:nvPr>
        </p:nvSpPr>
        <p:spPr>
          <a:xfrm>
            <a:off x="6219627" y="3538242"/>
            <a:ext cx="1866600" cy="52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
        <p:nvSpPr>
          <p:cNvPr id="303" name="Google Shape;303;p39"/>
          <p:cNvSpPr txBox="1">
            <a:spLocks noGrp="1"/>
          </p:cNvSpPr>
          <p:nvPr>
            <p:ph type="title" idx="13"/>
          </p:nvPr>
        </p:nvSpPr>
        <p:spPr>
          <a:xfrm>
            <a:off x="1974300" y="5307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3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3">
  <p:cSld name="CUSTOM_32_1">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3170100" y="96925"/>
            <a:ext cx="10676100" cy="48081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1"/>
          <p:cNvSpPr txBox="1">
            <a:spLocks noGrp="1"/>
          </p:cNvSpPr>
          <p:nvPr>
            <p:ph type="title"/>
          </p:nvPr>
        </p:nvSpPr>
        <p:spPr>
          <a:xfrm>
            <a:off x="5621850" y="1032225"/>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17" name="Google Shape;317;p41"/>
          <p:cNvSpPr txBox="1">
            <a:spLocks noGrp="1"/>
          </p:cNvSpPr>
          <p:nvPr>
            <p:ph type="subTitle" idx="1"/>
          </p:nvPr>
        </p:nvSpPr>
        <p:spPr>
          <a:xfrm>
            <a:off x="5295600" y="1276125"/>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18" name="Google Shape;318;p41"/>
          <p:cNvSpPr txBox="1">
            <a:spLocks noGrp="1"/>
          </p:cNvSpPr>
          <p:nvPr>
            <p:ph type="title" idx="2"/>
          </p:nvPr>
        </p:nvSpPr>
        <p:spPr>
          <a:xfrm>
            <a:off x="713225" y="2279700"/>
            <a:ext cx="3328800" cy="584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319" name="Google Shape;319;p41"/>
          <p:cNvSpPr txBox="1">
            <a:spLocks noGrp="1"/>
          </p:cNvSpPr>
          <p:nvPr>
            <p:ph type="title" idx="3"/>
          </p:nvPr>
        </p:nvSpPr>
        <p:spPr>
          <a:xfrm>
            <a:off x="5621850" y="2460810"/>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20" name="Google Shape;320;p41"/>
          <p:cNvSpPr txBox="1">
            <a:spLocks noGrp="1"/>
          </p:cNvSpPr>
          <p:nvPr>
            <p:ph type="subTitle" idx="4"/>
          </p:nvPr>
        </p:nvSpPr>
        <p:spPr>
          <a:xfrm>
            <a:off x="5295600" y="2709472"/>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1" name="Google Shape;321;p41"/>
          <p:cNvSpPr txBox="1">
            <a:spLocks noGrp="1"/>
          </p:cNvSpPr>
          <p:nvPr>
            <p:ph type="title" idx="5"/>
          </p:nvPr>
        </p:nvSpPr>
        <p:spPr>
          <a:xfrm>
            <a:off x="5621850" y="3877419"/>
            <a:ext cx="1763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1800" b="1">
                <a:solidFill>
                  <a:schemeClr val="dk1"/>
                </a:solidFill>
              </a:defRPr>
            </a:lvl1pPr>
            <a:lvl2pPr lvl="1" algn="ctr" rtl="0">
              <a:spcBef>
                <a:spcPts val="0"/>
              </a:spcBef>
              <a:spcAft>
                <a:spcPts val="0"/>
              </a:spcAft>
              <a:buClr>
                <a:schemeClr val="dk1"/>
              </a:buClr>
              <a:buSzPts val="1800"/>
              <a:buNone/>
              <a:defRPr sz="1800">
                <a:solidFill>
                  <a:schemeClr val="dk1"/>
                </a:solidFill>
              </a:defRPr>
            </a:lvl2pPr>
            <a:lvl3pPr lvl="2" algn="ctr" rtl="0">
              <a:spcBef>
                <a:spcPts val="0"/>
              </a:spcBef>
              <a:spcAft>
                <a:spcPts val="0"/>
              </a:spcAft>
              <a:buClr>
                <a:schemeClr val="dk1"/>
              </a:buClr>
              <a:buSzPts val="1800"/>
              <a:buNone/>
              <a:defRPr sz="1800">
                <a:solidFill>
                  <a:schemeClr val="dk1"/>
                </a:solidFill>
              </a:defRPr>
            </a:lvl3pPr>
            <a:lvl4pPr lvl="3" algn="ctr" rtl="0">
              <a:spcBef>
                <a:spcPts val="0"/>
              </a:spcBef>
              <a:spcAft>
                <a:spcPts val="0"/>
              </a:spcAft>
              <a:buClr>
                <a:schemeClr val="dk1"/>
              </a:buClr>
              <a:buSzPts val="1800"/>
              <a:buNone/>
              <a:defRPr sz="1800">
                <a:solidFill>
                  <a:schemeClr val="dk1"/>
                </a:solidFill>
              </a:defRPr>
            </a:lvl4pPr>
            <a:lvl5pPr lvl="4" algn="ctr" rtl="0">
              <a:spcBef>
                <a:spcPts val="0"/>
              </a:spcBef>
              <a:spcAft>
                <a:spcPts val="0"/>
              </a:spcAft>
              <a:buClr>
                <a:schemeClr val="dk1"/>
              </a:buClr>
              <a:buSzPts val="1800"/>
              <a:buNone/>
              <a:defRPr sz="1800">
                <a:solidFill>
                  <a:schemeClr val="dk1"/>
                </a:solidFill>
              </a:defRPr>
            </a:lvl5pPr>
            <a:lvl6pPr lvl="5" algn="ctr" rtl="0">
              <a:spcBef>
                <a:spcPts val="0"/>
              </a:spcBef>
              <a:spcAft>
                <a:spcPts val="0"/>
              </a:spcAft>
              <a:buClr>
                <a:schemeClr val="dk1"/>
              </a:buClr>
              <a:buSzPts val="1800"/>
              <a:buNone/>
              <a:defRPr sz="1800">
                <a:solidFill>
                  <a:schemeClr val="dk1"/>
                </a:solidFill>
              </a:defRPr>
            </a:lvl6pPr>
            <a:lvl7pPr lvl="6" algn="ctr" rtl="0">
              <a:spcBef>
                <a:spcPts val="0"/>
              </a:spcBef>
              <a:spcAft>
                <a:spcPts val="0"/>
              </a:spcAft>
              <a:buClr>
                <a:schemeClr val="dk1"/>
              </a:buClr>
              <a:buSzPts val="1800"/>
              <a:buNone/>
              <a:defRPr sz="1800">
                <a:solidFill>
                  <a:schemeClr val="dk1"/>
                </a:solidFill>
              </a:defRPr>
            </a:lvl7pPr>
            <a:lvl8pPr lvl="7" algn="ctr" rtl="0">
              <a:spcBef>
                <a:spcPts val="0"/>
              </a:spcBef>
              <a:spcAft>
                <a:spcPts val="0"/>
              </a:spcAft>
              <a:buClr>
                <a:schemeClr val="dk1"/>
              </a:buClr>
              <a:buSzPts val="1800"/>
              <a:buNone/>
              <a:defRPr sz="1800">
                <a:solidFill>
                  <a:schemeClr val="dk1"/>
                </a:solidFill>
              </a:defRPr>
            </a:lvl8pPr>
            <a:lvl9pPr lvl="8" algn="ctr" rtl="0">
              <a:spcBef>
                <a:spcPts val="0"/>
              </a:spcBef>
              <a:spcAft>
                <a:spcPts val="0"/>
              </a:spcAft>
              <a:buClr>
                <a:schemeClr val="dk1"/>
              </a:buClr>
              <a:buSzPts val="1800"/>
              <a:buNone/>
              <a:defRPr sz="1800">
                <a:solidFill>
                  <a:schemeClr val="dk1"/>
                </a:solidFill>
              </a:defRPr>
            </a:lvl9pPr>
          </a:lstStyle>
          <a:p>
            <a:endParaRPr/>
          </a:p>
        </p:txBody>
      </p:sp>
      <p:sp>
        <p:nvSpPr>
          <p:cNvPr id="322" name="Google Shape;322;p41"/>
          <p:cNvSpPr txBox="1">
            <a:spLocks noGrp="1"/>
          </p:cNvSpPr>
          <p:nvPr>
            <p:ph type="subTitle" idx="6"/>
          </p:nvPr>
        </p:nvSpPr>
        <p:spPr>
          <a:xfrm>
            <a:off x="5295600" y="4126082"/>
            <a:ext cx="2416200" cy="5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endParaRPr/>
          </a:p>
        </p:txBody>
      </p:sp>
      <p:sp>
        <p:nvSpPr>
          <p:cNvPr id="323" name="Google Shape;323;p41"/>
          <p:cNvSpPr/>
          <p:nvPr/>
        </p:nvSpPr>
        <p:spPr>
          <a:xfrm rot="10800000">
            <a:off x="6984125" y="-614375"/>
            <a:ext cx="3405900" cy="3302400"/>
          </a:xfrm>
          <a:prstGeom prst="rtTriangl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4" name="Google Shape;324;p41"/>
          <p:cNvSpPr/>
          <p:nvPr/>
        </p:nvSpPr>
        <p:spPr>
          <a:xfrm rot="10800000">
            <a:off x="7044125" y="-709625"/>
            <a:ext cx="3405900" cy="3302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5" name="Google Shape;325;p41"/>
          <p:cNvSpPr/>
          <p:nvPr/>
        </p:nvSpPr>
        <p:spPr>
          <a:xfrm flipH="1">
            <a:off x="7963400" y="3988625"/>
            <a:ext cx="1355400" cy="13143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26" name="Google Shape;326;p41"/>
          <p:cNvSpPr/>
          <p:nvPr/>
        </p:nvSpPr>
        <p:spPr>
          <a:xfrm>
            <a:off x="7338200" y="4256000"/>
            <a:ext cx="2913300" cy="13665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8" r:id="rId4"/>
    <p:sldLayoutId id="2147483665" r:id="rId5"/>
    <p:sldLayoutId id="2147483674" r:id="rId6"/>
    <p:sldLayoutId id="2147483675" r:id="rId7"/>
    <p:sldLayoutId id="2147483685" r:id="rId8"/>
    <p:sldLayoutId id="2147483687" r:id="rId9"/>
    <p:sldLayoutId id="2147483690" r:id="rId10"/>
    <p:sldLayoutId id="2147483694" r:id="rId11"/>
    <p:sldLayoutId id="2147483695" r:id="rId12"/>
    <p:sldLayoutId id="2147483703" r:id="rId13"/>
    <p:sldLayoutId id="2147483704" r:id="rId14"/>
    <p:sldLayoutId id="214748370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7"/>
          <p:cNvSpPr txBox="1">
            <a:spLocks noGrp="1"/>
          </p:cNvSpPr>
          <p:nvPr>
            <p:ph type="ctrTitle"/>
          </p:nvPr>
        </p:nvSpPr>
        <p:spPr>
          <a:xfrm>
            <a:off x="295900" y="892258"/>
            <a:ext cx="8679180" cy="1508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4000" b="1" dirty="0">
                <a:solidFill>
                  <a:srgbClr val="8B9495"/>
                </a:solidFill>
                <a:latin typeface="Times New Roman" panose="02020603050405020304" pitchFamily="18" charset="0"/>
                <a:cs typeface="Times New Roman" panose="02020603050405020304" pitchFamily="18" charset="0"/>
              </a:rPr>
              <a:t>Real-Time AI Sales Intelligence and Sentiment-Driven Deal Negotiation</a:t>
            </a:r>
            <a:endParaRPr dirty="0">
              <a:solidFill>
                <a:srgbClr val="8B9495"/>
              </a:solidFill>
            </a:endParaRPr>
          </a:p>
        </p:txBody>
      </p:sp>
      <p:sp>
        <p:nvSpPr>
          <p:cNvPr id="464" name="Google Shape;464;p67"/>
          <p:cNvSpPr txBox="1">
            <a:spLocks noGrp="1"/>
          </p:cNvSpPr>
          <p:nvPr>
            <p:ph type="subTitle" idx="1"/>
          </p:nvPr>
        </p:nvSpPr>
        <p:spPr>
          <a:xfrm>
            <a:off x="4084320" y="2447550"/>
            <a:ext cx="4899810" cy="248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sz="2000" b="1" dirty="0">
                <a:solidFill>
                  <a:schemeClr val="bg1">
                    <a:lumMod val="75000"/>
                  </a:schemeClr>
                </a:solidFill>
                <a:latin typeface="Arial Black" panose="020B0A04020102020204" pitchFamily="34" charset="0"/>
              </a:rPr>
              <a:t>Experience the future of sales</a:t>
            </a:r>
            <a:endParaRPr sz="2000" dirty="0">
              <a:solidFill>
                <a:schemeClr val="bg1">
                  <a:lumMod val="75000"/>
                </a:schemeClr>
              </a:solidFill>
            </a:endParaRPr>
          </a:p>
        </p:txBody>
      </p:sp>
      <p:cxnSp>
        <p:nvCxnSpPr>
          <p:cNvPr id="465" name="Google Shape;465;p67"/>
          <p:cNvCxnSpPr/>
          <p:nvPr/>
        </p:nvCxnSpPr>
        <p:spPr>
          <a:xfrm>
            <a:off x="3988390" y="278973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3" name="Title 2">
            <a:extLst>
              <a:ext uri="{FF2B5EF4-FFF2-40B4-BE49-F238E27FC236}">
                <a16:creationId xmlns:a16="http://schemas.microsoft.com/office/drawing/2014/main" id="{B41CA3E3-B21C-4AC5-998F-80860B8A30F5}"/>
              </a:ext>
            </a:extLst>
          </p:cNvPr>
          <p:cNvSpPr>
            <a:spLocks noGrp="1"/>
          </p:cNvSpPr>
          <p:nvPr>
            <p:ph type="title"/>
          </p:nvPr>
        </p:nvSpPr>
        <p:spPr/>
        <p:txBody>
          <a:bodyPr/>
          <a:lstStyle/>
          <a:p>
            <a:r>
              <a:rPr lang="en-US" dirty="0"/>
              <a:t>CONCLUSION</a:t>
            </a:r>
          </a:p>
        </p:txBody>
      </p:sp>
      <p:sp>
        <p:nvSpPr>
          <p:cNvPr id="5" name="TextBox 4">
            <a:extLst>
              <a:ext uri="{FF2B5EF4-FFF2-40B4-BE49-F238E27FC236}">
                <a16:creationId xmlns:a16="http://schemas.microsoft.com/office/drawing/2014/main" id="{A34AC7B3-9F71-120B-D6A0-2D90843FB9EF}"/>
              </a:ext>
            </a:extLst>
          </p:cNvPr>
          <p:cNvSpPr txBox="1"/>
          <p:nvPr/>
        </p:nvSpPr>
        <p:spPr>
          <a:xfrm>
            <a:off x="1731375" y="1372166"/>
            <a:ext cx="6696075" cy="3046988"/>
          </a:xfrm>
          <a:prstGeom prst="rect">
            <a:avLst/>
          </a:prstGeom>
          <a:noFill/>
        </p:spPr>
        <p:txBody>
          <a:bodyPr wrap="square">
            <a:spAutoFit/>
          </a:bodyPr>
          <a:lstStyle/>
          <a:p>
            <a:pPr marL="285750" indent="-285750">
              <a:buFont typeface="Arial" panose="020B0604020202020204" pitchFamily="34" charset="0"/>
              <a:buChar char="•"/>
            </a:pPr>
            <a:r>
              <a:rPr lang="en-US" sz="1600" dirty="0"/>
              <a:t>In conclusion, the Real-Time AI Sales Intelligence and Sentiment-Driven Deal Negotiation Assistant transforms traditional sales methods by blending cutting-edge AI with human intuition.</a:t>
            </a:r>
          </a:p>
          <a:p>
            <a:pPr marL="285750" indent="-285750">
              <a:buFont typeface="Arial" panose="020B0604020202020204" pitchFamily="34" charset="0"/>
              <a:buChar char="•"/>
            </a:pPr>
            <a:r>
              <a:rPr lang="en-US" sz="1600" dirty="0"/>
              <a:t>By harnessing real-time sentiment insights, dynamic deal recommendations, and actionable post-call feedback, the system doesn’t just support sales reps, it empowers them to anticipate buyer needs, adapt strategies on the fly, and close deals more effectively. With every call, it learns and evolves, creating a continuously improving sales experience that drives smarter decisions, stronger relationships, and higher conversions. </a:t>
            </a:r>
          </a:p>
          <a:p>
            <a:pPr marL="285750" indent="-285750">
              <a:buFont typeface="Arial" panose="020B0604020202020204" pitchFamily="34" charset="0"/>
              <a:buChar char="•"/>
            </a:pPr>
            <a:r>
              <a:rPr lang="en-US" sz="1600" dirty="0"/>
              <a:t>This is the future of sales, intelligent, adaptive, and always one step ahead.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89"/>
          <p:cNvSpPr txBox="1">
            <a:spLocks noGrp="1"/>
          </p:cNvSpPr>
          <p:nvPr>
            <p:ph type="title"/>
          </p:nvPr>
        </p:nvSpPr>
        <p:spPr>
          <a:xfrm>
            <a:off x="446524" y="2267230"/>
            <a:ext cx="5039875" cy="18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a:t>
            </a:r>
            <a:endParaRPr dirty="0"/>
          </a:p>
        </p:txBody>
      </p:sp>
      <p:cxnSp>
        <p:nvCxnSpPr>
          <p:cNvPr id="688" name="Google Shape;688;p89"/>
          <p:cNvCxnSpPr/>
          <p:nvPr/>
        </p:nvCxnSpPr>
        <p:spPr>
          <a:xfrm>
            <a:off x="789425" y="3760194"/>
            <a:ext cx="8838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1000"/>
                                        <p:tgtEl>
                                          <p:spTgt spid="687"/>
                                        </p:tgtEl>
                                      </p:cBhvr>
                                    </p:animEffect>
                                  </p:childTnLst>
                                </p:cTn>
                              </p:par>
                              <p:par>
                                <p:cTn id="8" presetID="10" presetClass="entr" presetSubtype="0" fill="hold" nodeType="withEffect">
                                  <p:stCondLst>
                                    <p:cond delay="0"/>
                                  </p:stCondLst>
                                  <p:childTnLst>
                                    <p:set>
                                      <p:cBhvr>
                                        <p:cTn id="9" dur="1" fill="hold">
                                          <p:stCondLst>
                                            <p:cond delay="0"/>
                                          </p:stCondLst>
                                        </p:cTn>
                                        <p:tgtEl>
                                          <p:spTgt spid="688"/>
                                        </p:tgtEl>
                                        <p:attrNameLst>
                                          <p:attrName>style.visibility</p:attrName>
                                        </p:attrNameLst>
                                      </p:cBhvr>
                                      <p:to>
                                        <p:strVal val="visible"/>
                                      </p:to>
                                    </p:set>
                                    <p:animEffect transition="in" filter="fade">
                                      <p:cBhvr>
                                        <p:cTn id="10" dur="1000"/>
                                        <p:tgtEl>
                                          <p:spTgt spid="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9">
          <a:extLst>
            <a:ext uri="{FF2B5EF4-FFF2-40B4-BE49-F238E27FC236}">
              <a16:creationId xmlns:a16="http://schemas.microsoft.com/office/drawing/2014/main" id="{5158BB1D-0223-DF6A-0541-5CD42515D982}"/>
            </a:ext>
          </a:extLst>
        </p:cNvPr>
        <p:cNvGrpSpPr/>
        <p:nvPr/>
      </p:nvGrpSpPr>
      <p:grpSpPr>
        <a:xfrm>
          <a:off x="0" y="0"/>
          <a:ext cx="0" cy="0"/>
          <a:chOff x="0" y="0"/>
          <a:chExt cx="0" cy="0"/>
        </a:xfrm>
      </p:grpSpPr>
      <p:sp>
        <p:nvSpPr>
          <p:cNvPr id="470" name="Google Shape;470;p68">
            <a:extLst>
              <a:ext uri="{FF2B5EF4-FFF2-40B4-BE49-F238E27FC236}">
                <a16:creationId xmlns:a16="http://schemas.microsoft.com/office/drawing/2014/main" id="{EFF2D05A-7A79-266F-C43C-7E0D75474B71}"/>
              </a:ext>
            </a:extLst>
          </p:cNvPr>
          <p:cNvSpPr txBox="1">
            <a:spLocks noGrp="1"/>
          </p:cNvSpPr>
          <p:nvPr>
            <p:ph type="title"/>
          </p:nvPr>
        </p:nvSpPr>
        <p:spPr>
          <a:xfrm>
            <a:off x="1126425" y="2662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rPr>
              <a:t> Agenda</a:t>
            </a:r>
            <a:endParaRPr b="1" dirty="0">
              <a:solidFill>
                <a:schemeClr val="dk1"/>
              </a:solidFill>
            </a:endParaRPr>
          </a:p>
        </p:txBody>
      </p:sp>
      <p:cxnSp>
        <p:nvCxnSpPr>
          <p:cNvPr id="472" name="Google Shape;472;p68">
            <a:extLst>
              <a:ext uri="{FF2B5EF4-FFF2-40B4-BE49-F238E27FC236}">
                <a16:creationId xmlns:a16="http://schemas.microsoft.com/office/drawing/2014/main" id="{0F5CB2BD-A502-BBF9-9AAD-85C74D7B172D}"/>
              </a:ext>
            </a:extLst>
          </p:cNvPr>
          <p:cNvCxnSpPr/>
          <p:nvPr/>
        </p:nvCxnSpPr>
        <p:spPr>
          <a:xfrm>
            <a:off x="964326" y="874817"/>
            <a:ext cx="647100" cy="0"/>
          </a:xfrm>
          <a:prstGeom prst="straightConnector1">
            <a:avLst/>
          </a:prstGeom>
          <a:noFill/>
          <a:ln w="19050"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id="{78DD1638-D895-D283-7DB9-997D5CD841D8}"/>
              </a:ext>
            </a:extLst>
          </p:cNvPr>
          <p:cNvSpPr>
            <a:spLocks noGrp="1"/>
          </p:cNvSpPr>
          <p:nvPr>
            <p:ph type="body" idx="1"/>
          </p:nvPr>
        </p:nvSpPr>
        <p:spPr>
          <a:xfrm>
            <a:off x="1287876" y="1268827"/>
            <a:ext cx="6075000" cy="3259800"/>
          </a:xfrm>
        </p:spPr>
        <p:txBody>
          <a:bodyPr/>
          <a:lstStyle/>
          <a:p>
            <a:r>
              <a:rPr lang="en-US" sz="1600" dirty="0"/>
              <a:t>INTRODUCTION</a:t>
            </a:r>
          </a:p>
          <a:p>
            <a:r>
              <a:rPr lang="en-US" sz="1600" dirty="0"/>
              <a:t>SPEECH ANALYSIS</a:t>
            </a:r>
          </a:p>
          <a:p>
            <a:r>
              <a:rPr lang="en-US" sz="1600" dirty="0"/>
              <a:t>TONE ANALYSIS</a:t>
            </a:r>
          </a:p>
          <a:p>
            <a:r>
              <a:rPr lang="en-US" sz="1600" dirty="0"/>
              <a:t>RECOMMENDATION ENGINE</a:t>
            </a:r>
          </a:p>
          <a:p>
            <a:r>
              <a:rPr lang="en-US" sz="1600" dirty="0"/>
              <a:t>FRONTEND OUTPUT</a:t>
            </a:r>
          </a:p>
          <a:p>
            <a:r>
              <a:rPr lang="en-US" sz="1600" dirty="0"/>
              <a:t>BACKEND OUTPUT</a:t>
            </a:r>
          </a:p>
          <a:p>
            <a:r>
              <a:rPr lang="en-US" sz="1600" dirty="0"/>
              <a:t>FINAL OUTPUT</a:t>
            </a:r>
          </a:p>
          <a:p>
            <a:r>
              <a:rPr lang="en-US" sz="1600" dirty="0"/>
              <a:t>CONCLUSION</a:t>
            </a:r>
          </a:p>
        </p:txBody>
      </p:sp>
    </p:spTree>
    <p:extLst>
      <p:ext uri="{BB962C8B-B14F-4D97-AF65-F5344CB8AC3E}">
        <p14:creationId xmlns:p14="http://schemas.microsoft.com/office/powerpoint/2010/main" val="298060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49"/>
        <p:cNvGrpSpPr/>
        <p:nvPr/>
      </p:nvGrpSpPr>
      <p:grpSpPr>
        <a:xfrm>
          <a:off x="0" y="0"/>
          <a:ext cx="0" cy="0"/>
          <a:chOff x="0" y="0"/>
          <a:chExt cx="0" cy="0"/>
        </a:xfrm>
      </p:grpSpPr>
      <p:sp>
        <p:nvSpPr>
          <p:cNvPr id="5" name="Title 1">
            <a:extLst>
              <a:ext uri="{FF2B5EF4-FFF2-40B4-BE49-F238E27FC236}">
                <a16:creationId xmlns:a16="http://schemas.microsoft.com/office/drawing/2014/main" id="{9BAD7676-6B8C-746D-9B59-379DC10A0BC0}"/>
              </a:ext>
            </a:extLst>
          </p:cNvPr>
          <p:cNvSpPr txBox="1">
            <a:spLocks/>
          </p:cNvSpPr>
          <p:nvPr/>
        </p:nvSpPr>
        <p:spPr>
          <a:xfrm>
            <a:off x="-629719" y="0"/>
            <a:ext cx="4416214" cy="4131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700"/>
              <a:buFont typeface="Julius Sans One"/>
              <a:buNone/>
              <a:defRPr sz="3000" b="1" i="0" u="none" strike="noStrike" cap="none">
                <a:solidFill>
                  <a:schemeClr val="dk1"/>
                </a:solidFill>
                <a:latin typeface="Julius Sans One"/>
                <a:ea typeface="Julius Sans One"/>
                <a:cs typeface="Julius Sans One"/>
                <a:sym typeface="Julius Sans One"/>
              </a:defRPr>
            </a:lvl1pPr>
            <a:lvl2pPr marR="0" lvl="1"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2pPr>
            <a:lvl3pPr marR="0" lvl="2"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3pPr>
            <a:lvl4pPr marR="0" lvl="3"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4pPr>
            <a:lvl5pPr marR="0" lvl="4"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5pPr>
            <a:lvl6pPr marR="0" lvl="5"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6pPr>
            <a:lvl7pPr marR="0" lvl="6"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7pPr>
            <a:lvl8pPr marR="0" lvl="7"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8pPr>
            <a:lvl9pPr marR="0" lvl="8" algn="ctr" rtl="0">
              <a:lnSpc>
                <a:spcPct val="100000"/>
              </a:lnSpc>
              <a:spcBef>
                <a:spcPts val="0"/>
              </a:spcBef>
              <a:spcAft>
                <a:spcPts val="0"/>
              </a:spcAft>
              <a:buClr>
                <a:schemeClr val="dk1"/>
              </a:buClr>
              <a:buSzPts val="3000"/>
              <a:buFont typeface="Julius Sans One"/>
              <a:buNone/>
              <a:defRPr sz="3000" b="1" i="0" u="none" strike="noStrike" cap="none">
                <a:solidFill>
                  <a:schemeClr val="dk1"/>
                </a:solidFill>
                <a:latin typeface="Julius Sans One"/>
                <a:ea typeface="Julius Sans One"/>
                <a:cs typeface="Julius Sans One"/>
                <a:sym typeface="Julius Sans One"/>
              </a:defRPr>
            </a:lvl9pPr>
          </a:lstStyle>
          <a:p>
            <a:r>
              <a:rPr lang="en-IN" sz="3600" dirty="0">
                <a:solidFill>
                  <a:schemeClr val="tx2">
                    <a:lumMod val="90000"/>
                  </a:schemeClr>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6" name="TextBox 5">
            <a:extLst>
              <a:ext uri="{FF2B5EF4-FFF2-40B4-BE49-F238E27FC236}">
                <a16:creationId xmlns:a16="http://schemas.microsoft.com/office/drawing/2014/main" id="{CC9426EB-203C-CE80-1CB3-29FEAD4B09CE}"/>
              </a:ext>
            </a:extLst>
          </p:cNvPr>
          <p:cNvSpPr txBox="1"/>
          <p:nvPr/>
        </p:nvSpPr>
        <p:spPr>
          <a:xfrm>
            <a:off x="1414759" y="1103394"/>
            <a:ext cx="6314481" cy="3372077"/>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Real-Time AI Sales Intelligence and Sentiment-Driven Deal Negotiation Assistant is an AI-powered tool that enhances sales calls with real-time sentiment analysis and dynamic deal recommendations.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Analyzes buyer sentiment to adjust negotiation strategies instantly.</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Suggests personalized deal terms based on CRM data and buyer needs.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Provides detailed summaries and insights for future engagement.</a:t>
            </a:r>
          </a:p>
          <a:p>
            <a:pPr marL="285750" indent="-285750" algn="just">
              <a:lnSpc>
                <a:spcPct val="150000"/>
              </a:lnSpc>
              <a:buFont typeface="Arial" panose="020B0604020202020204" pitchFamily="34" charset="0"/>
              <a:buChar char="•"/>
            </a:pPr>
            <a:r>
              <a:rPr lang="en-US" sz="1600">
                <a:latin typeface="Times New Roman" panose="02020603050405020304" pitchFamily="18" charset="0"/>
                <a:cs typeface="Times New Roman" panose="02020603050405020304" pitchFamily="18" charset="0"/>
              </a:rPr>
              <a:t> Offers </a:t>
            </a:r>
            <a:r>
              <a:rPr lang="en-US" sz="1600" dirty="0">
                <a:latin typeface="Times New Roman" panose="02020603050405020304" pitchFamily="18" charset="0"/>
                <a:cs typeface="Times New Roman" panose="02020603050405020304" pitchFamily="18" charset="0"/>
              </a:rPr>
              <a:t>real-time recommendation for handling objections and improving negotiation </a:t>
            </a:r>
            <a:r>
              <a:rPr lang="en-US"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8"/>
          <p:cNvSpPr txBox="1">
            <a:spLocks noGrp="1"/>
          </p:cNvSpPr>
          <p:nvPr>
            <p:ph type="title"/>
          </p:nvPr>
        </p:nvSpPr>
        <p:spPr>
          <a:xfrm>
            <a:off x="1126425" y="266284"/>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dk1"/>
                </a:solidFill>
              </a:rPr>
              <a:t> </a:t>
            </a:r>
            <a:r>
              <a:rPr lang="en-US" dirty="0"/>
              <a:t>Speech </a:t>
            </a:r>
            <a:r>
              <a:rPr lang="en-US" b="1" dirty="0">
                <a:solidFill>
                  <a:schemeClr val="dk1"/>
                </a:solidFill>
              </a:rPr>
              <a:t>Analysis</a:t>
            </a:r>
            <a:endParaRPr b="1" dirty="0">
              <a:solidFill>
                <a:schemeClr val="dk1"/>
              </a:solidFill>
            </a:endParaRPr>
          </a:p>
        </p:txBody>
      </p:sp>
      <p:cxnSp>
        <p:nvCxnSpPr>
          <p:cNvPr id="472" name="Google Shape;472;p68"/>
          <p:cNvCxnSpPr/>
          <p:nvPr/>
        </p:nvCxnSpPr>
        <p:spPr>
          <a:xfrm>
            <a:off x="964326" y="874817"/>
            <a:ext cx="647100" cy="0"/>
          </a:xfrm>
          <a:prstGeom prst="straightConnector1">
            <a:avLst/>
          </a:prstGeom>
          <a:noFill/>
          <a:ln w="19050" cap="flat" cmpd="sng">
            <a:solidFill>
              <a:schemeClr val="dk1"/>
            </a:solidFill>
            <a:prstDash val="solid"/>
            <a:round/>
            <a:headEnd type="none" w="med" len="med"/>
            <a:tailEnd type="none" w="med" len="med"/>
          </a:ln>
        </p:spPr>
      </p:cxnSp>
      <p:sp>
        <p:nvSpPr>
          <p:cNvPr id="3" name="Text Placeholder 2">
            <a:extLst>
              <a:ext uri="{FF2B5EF4-FFF2-40B4-BE49-F238E27FC236}">
                <a16:creationId xmlns:a16="http://schemas.microsoft.com/office/drawing/2014/main" id="{10437A24-1099-8474-F4FE-7490364190EF}"/>
              </a:ext>
            </a:extLst>
          </p:cNvPr>
          <p:cNvSpPr>
            <a:spLocks noGrp="1"/>
          </p:cNvSpPr>
          <p:nvPr>
            <p:ph type="body" idx="1"/>
          </p:nvPr>
        </p:nvSpPr>
        <p:spPr>
          <a:xfrm>
            <a:off x="1287876" y="1268827"/>
            <a:ext cx="6075000" cy="3259800"/>
          </a:xfrm>
        </p:spPr>
        <p:txBody>
          <a:bodyPr/>
          <a:lstStyle/>
          <a:p>
            <a:r>
              <a:rPr lang="en-US" sz="1600" dirty="0"/>
              <a:t>LLMs like OpenAI GPT or Meta </a:t>
            </a:r>
            <a:r>
              <a:rPr lang="en-US" sz="1600" dirty="0" err="1"/>
              <a:t>LLaMA</a:t>
            </a:r>
            <a:r>
              <a:rPr lang="en-US" sz="1600" dirty="0"/>
              <a:t> analyze buyer sentiment (positive, negative, neutral) from text during calls.</a:t>
            </a:r>
          </a:p>
          <a:p>
            <a:r>
              <a:rPr lang="en-US" sz="1600" dirty="0"/>
              <a:t>NLU models like Gemini determine buyer intent (e.g., interested, hesitant), adjusting sales strategies in real time.</a:t>
            </a:r>
          </a:p>
          <a:p>
            <a:r>
              <a:rPr lang="en-US" sz="1600" dirty="0"/>
              <a:t>Text-to-speech libraries such as Google Text-to-Speech and Amazon Polly assess buyer tone, tailoring responses accordingly.</a:t>
            </a:r>
          </a:p>
          <a:p>
            <a:r>
              <a:rPr lang="en-US" sz="1600" dirty="0"/>
              <a:t>Speech emotion recognition tools like </a:t>
            </a:r>
            <a:r>
              <a:rPr lang="en-US" sz="1600" dirty="0" err="1"/>
              <a:t>Deepgram</a:t>
            </a:r>
            <a:r>
              <a:rPr lang="en-US" sz="1600" dirty="0"/>
              <a:t> or Microsoft Azure Speech API detect pitch shifts and emotional changes in voice.</a:t>
            </a:r>
          </a:p>
          <a:p>
            <a:r>
              <a:rPr lang="en-US" sz="1600" dirty="0"/>
              <a:t>Sentiment, intent, tone, and pitch data are combined to dynamically adjust negotiation strategies and improve sales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17" name="Google Shape;564;p77">
            <a:extLst>
              <a:ext uri="{FF2B5EF4-FFF2-40B4-BE49-F238E27FC236}">
                <a16:creationId xmlns:a16="http://schemas.microsoft.com/office/drawing/2014/main" id="{5472C235-AED0-B8E1-FE13-C46B70881BFF}"/>
              </a:ext>
            </a:extLst>
          </p:cNvPr>
          <p:cNvSpPr txBox="1">
            <a:spLocks noGrp="1"/>
          </p:cNvSpPr>
          <p:nvPr>
            <p:ph type="title"/>
          </p:nvPr>
        </p:nvSpPr>
        <p:spPr>
          <a:xfrm>
            <a:off x="892050" y="181320"/>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TONE ANALYSIS</a:t>
            </a:r>
            <a:endParaRPr sz="3200" dirty="0"/>
          </a:p>
        </p:txBody>
      </p:sp>
      <p:sp>
        <p:nvSpPr>
          <p:cNvPr id="19" name="TextBox 18">
            <a:extLst>
              <a:ext uri="{FF2B5EF4-FFF2-40B4-BE49-F238E27FC236}">
                <a16:creationId xmlns:a16="http://schemas.microsoft.com/office/drawing/2014/main" id="{3C84DEE2-1DAC-2288-B6A2-7CF1FFCBA2AB}"/>
              </a:ext>
            </a:extLst>
          </p:cNvPr>
          <p:cNvSpPr txBox="1"/>
          <p:nvPr/>
        </p:nvSpPr>
        <p:spPr>
          <a:xfrm>
            <a:off x="1137424" y="1266767"/>
            <a:ext cx="6642409" cy="3293209"/>
          </a:xfrm>
          <a:prstGeom prst="rect">
            <a:avLst/>
          </a:prstGeom>
          <a:noFill/>
        </p:spPr>
        <p:txBody>
          <a:bodyPr wrap="square">
            <a:spAutoFit/>
          </a:bodyPr>
          <a:lstStyle/>
          <a:p>
            <a:r>
              <a:rPr lang="en-US" sz="1600" b="1" dirty="0"/>
              <a:t>Sentiment and Tone Assessment</a:t>
            </a:r>
            <a:r>
              <a:rPr lang="en-US" sz="1600" dirty="0"/>
              <a:t>: </a:t>
            </a:r>
          </a:p>
          <a:p>
            <a:r>
              <a:rPr lang="en-US" sz="1600" dirty="0"/>
              <a:t>Analyzes the overall sentiment and tone from the conversation to evaluate the effectiveness of the negotiation.</a:t>
            </a:r>
          </a:p>
          <a:p>
            <a:r>
              <a:rPr lang="en-US" sz="1600" b="1" dirty="0"/>
              <a:t>Deal Status Update</a:t>
            </a:r>
            <a:r>
              <a:rPr lang="en-US" sz="1600" dirty="0"/>
              <a:t>: Tracks progress, updates deal stages, and adjusts next steps based on the call outcome.</a:t>
            </a:r>
          </a:p>
          <a:p>
            <a:r>
              <a:rPr lang="en-US" sz="1600" b="1" dirty="0"/>
              <a:t>Performance Insights</a:t>
            </a:r>
            <a:r>
              <a:rPr lang="en-US" sz="1600" dirty="0"/>
              <a:t>: Provides feedback on the sales rep's performance, highlighting strengths and areas for improvement.</a:t>
            </a:r>
          </a:p>
          <a:p>
            <a:r>
              <a:rPr lang="en-US" sz="1600" b="1" dirty="0"/>
              <a:t>Actionable Recommendations</a:t>
            </a:r>
            <a:r>
              <a:rPr lang="en-US" sz="1600" dirty="0"/>
              <a:t>: Suggests follow-up actions, including additional negotiation strategies or adjustments based on buyer behavior.</a:t>
            </a:r>
          </a:p>
          <a:p>
            <a:r>
              <a:rPr lang="en-US" sz="1600" b="1" dirty="0"/>
              <a:t>CRM Data Integration</a:t>
            </a:r>
            <a:r>
              <a:rPr lang="en-US" sz="1600" dirty="0"/>
              <a:t>:</a:t>
            </a:r>
          </a:p>
          <a:p>
            <a:r>
              <a:rPr lang="en-US" sz="1600" dirty="0"/>
              <a:t>Updates CRM systems with key insights from the call to enhance future interactions and track deal progress.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cxnSp>
        <p:nvCxnSpPr>
          <p:cNvPr id="738" name="Google Shape;738;p93"/>
          <p:cNvCxnSpPr/>
          <p:nvPr/>
        </p:nvCxnSpPr>
        <p:spPr>
          <a:xfrm>
            <a:off x="4248450" y="1275060"/>
            <a:ext cx="647100" cy="0"/>
          </a:xfrm>
          <a:prstGeom prst="straightConnector1">
            <a:avLst/>
          </a:prstGeom>
          <a:noFill/>
          <a:ln w="19050" cap="flat" cmpd="sng">
            <a:solidFill>
              <a:schemeClr val="dk1"/>
            </a:solidFill>
            <a:prstDash val="solid"/>
            <a:round/>
            <a:headEnd type="none" w="med" len="med"/>
            <a:tailEnd type="none" w="med" len="med"/>
          </a:ln>
        </p:spPr>
      </p:cxnSp>
      <p:sp>
        <p:nvSpPr>
          <p:cNvPr id="739" name="Google Shape;739;p93"/>
          <p:cNvSpPr txBox="1">
            <a:spLocks noGrp="1"/>
          </p:cNvSpPr>
          <p:nvPr>
            <p:ph type="title" idx="8"/>
          </p:nvPr>
        </p:nvSpPr>
        <p:spPr>
          <a:xfrm>
            <a:off x="713225" y="530725"/>
            <a:ext cx="7710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RECOM</a:t>
            </a:r>
            <a:r>
              <a:rPr lang="en-US" dirty="0"/>
              <a:t>M</a:t>
            </a:r>
            <a:r>
              <a:rPr lang="en" dirty="0"/>
              <a:t>ENDATION ENGINE</a:t>
            </a:r>
            <a:endParaRPr dirty="0"/>
          </a:p>
        </p:txBody>
      </p:sp>
      <p:sp>
        <p:nvSpPr>
          <p:cNvPr id="15" name="TextBox 14">
            <a:extLst>
              <a:ext uri="{FF2B5EF4-FFF2-40B4-BE49-F238E27FC236}">
                <a16:creationId xmlns:a16="http://schemas.microsoft.com/office/drawing/2014/main" id="{26E4844C-D498-7567-1688-3B52183F4221}"/>
              </a:ext>
            </a:extLst>
          </p:cNvPr>
          <p:cNvSpPr txBox="1"/>
          <p:nvPr/>
        </p:nvSpPr>
        <p:spPr>
          <a:xfrm>
            <a:off x="2074519" y="1619669"/>
            <a:ext cx="5434360" cy="3046988"/>
          </a:xfrm>
          <a:prstGeom prst="rect">
            <a:avLst/>
          </a:prstGeom>
          <a:noFill/>
        </p:spPr>
        <p:txBody>
          <a:bodyPr wrap="square">
            <a:spAutoFit/>
          </a:bodyPr>
          <a:lstStyle/>
          <a:p>
            <a:r>
              <a:rPr lang="en-US" sz="1600" b="1" dirty="0"/>
              <a:t>Collaborative Filtering</a:t>
            </a:r>
            <a:r>
              <a:rPr lang="en-US" sz="1600" dirty="0"/>
              <a:t>: </a:t>
            </a:r>
          </a:p>
          <a:p>
            <a:r>
              <a:rPr lang="en-US" sz="1600" dirty="0"/>
              <a:t>Recommends deal terms based on similarities in buyer behavior and historical data.</a:t>
            </a:r>
          </a:p>
          <a:p>
            <a:r>
              <a:rPr lang="en-US" sz="1600" b="1" dirty="0"/>
              <a:t>Content-Based Filtering:</a:t>
            </a:r>
            <a:r>
              <a:rPr lang="en-US" sz="1600" dirty="0"/>
              <a:t> </a:t>
            </a:r>
          </a:p>
          <a:p>
            <a:r>
              <a:rPr lang="en-US" sz="1600" dirty="0"/>
              <a:t>Suggests deals tailored to the buyer’s past preferences and CRM data.</a:t>
            </a:r>
          </a:p>
          <a:p>
            <a:r>
              <a:rPr lang="en-US" sz="1600" b="1" dirty="0"/>
              <a:t>Hybrid Methods</a:t>
            </a:r>
            <a:r>
              <a:rPr lang="en-US" sz="1600" dirty="0"/>
              <a:t>:</a:t>
            </a:r>
          </a:p>
          <a:p>
            <a:r>
              <a:rPr lang="en-US" sz="1600" dirty="0"/>
              <a:t>Combines both collaborative and content-based filtering for personalized, accurate recommendations.</a:t>
            </a:r>
          </a:p>
          <a:p>
            <a:r>
              <a:rPr lang="en-US" sz="1600" b="1" dirty="0"/>
              <a:t>Context-Aware Systems</a:t>
            </a:r>
            <a:r>
              <a:rPr lang="en-US" sz="1600" dirty="0"/>
              <a:t>:</a:t>
            </a:r>
          </a:p>
          <a:p>
            <a:r>
              <a:rPr lang="en-US" sz="1600" dirty="0"/>
              <a:t> Adapts recommendations based on real-time factors like sentiment, tone, and buyer engagement during the call.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a:extLst>
            <a:ext uri="{FF2B5EF4-FFF2-40B4-BE49-F238E27FC236}">
              <a16:creationId xmlns:a16="http://schemas.microsoft.com/office/drawing/2014/main" id="{C2AD6F6C-47B2-ADED-94A7-53EC047A37E4}"/>
            </a:ext>
          </a:extLst>
        </p:cNvPr>
        <p:cNvGrpSpPr/>
        <p:nvPr/>
      </p:nvGrpSpPr>
      <p:grpSpPr>
        <a:xfrm>
          <a:off x="0" y="0"/>
          <a:ext cx="0" cy="0"/>
          <a:chOff x="0" y="0"/>
          <a:chExt cx="0" cy="0"/>
        </a:xfrm>
      </p:grpSpPr>
      <p:sp>
        <p:nvSpPr>
          <p:cNvPr id="470" name="Google Shape;470;p68">
            <a:extLst>
              <a:ext uri="{FF2B5EF4-FFF2-40B4-BE49-F238E27FC236}">
                <a16:creationId xmlns:a16="http://schemas.microsoft.com/office/drawing/2014/main" id="{A29DE5CE-3C0C-27E5-0A1E-155AD28058A5}"/>
              </a:ext>
            </a:extLst>
          </p:cNvPr>
          <p:cNvSpPr txBox="1">
            <a:spLocks noGrp="1"/>
          </p:cNvSpPr>
          <p:nvPr>
            <p:ph type="title"/>
          </p:nvPr>
        </p:nvSpPr>
        <p:spPr>
          <a:xfrm>
            <a:off x="964326" y="255449"/>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FRONTEND OUTPUT</a:t>
            </a:r>
            <a:endParaRPr b="1" dirty="0">
              <a:solidFill>
                <a:schemeClr val="dk1"/>
              </a:solidFill>
            </a:endParaRPr>
          </a:p>
        </p:txBody>
      </p:sp>
      <p:cxnSp>
        <p:nvCxnSpPr>
          <p:cNvPr id="472" name="Google Shape;472;p68">
            <a:extLst>
              <a:ext uri="{FF2B5EF4-FFF2-40B4-BE49-F238E27FC236}">
                <a16:creationId xmlns:a16="http://schemas.microsoft.com/office/drawing/2014/main" id="{F28CC480-D3C7-B916-D47A-BE34F0246530}"/>
              </a:ext>
            </a:extLst>
          </p:cNvPr>
          <p:cNvCxnSpPr/>
          <p:nvPr/>
        </p:nvCxnSpPr>
        <p:spPr>
          <a:xfrm>
            <a:off x="964326" y="874817"/>
            <a:ext cx="647100" cy="0"/>
          </a:xfrm>
          <a:prstGeom prst="straightConnector1">
            <a:avLst/>
          </a:prstGeom>
          <a:noFill/>
          <a:ln w="19050" cap="flat" cmpd="sng">
            <a:solidFill>
              <a:schemeClr val="dk1"/>
            </a:solidFill>
            <a:prstDash val="solid"/>
            <a:round/>
            <a:headEnd type="none" w="med" len="med"/>
            <a:tailEnd type="none" w="med" len="med"/>
          </a:ln>
        </p:spPr>
      </p:cxnSp>
      <p:pic>
        <p:nvPicPr>
          <p:cNvPr id="6" name="Picture 5">
            <a:extLst>
              <a:ext uri="{FF2B5EF4-FFF2-40B4-BE49-F238E27FC236}">
                <a16:creationId xmlns:a16="http://schemas.microsoft.com/office/drawing/2014/main" id="{90ADB340-18DF-810F-9DC1-15B2111B9A2B}"/>
              </a:ext>
            </a:extLst>
          </p:cNvPr>
          <p:cNvPicPr>
            <a:picLocks noChangeAspect="1"/>
          </p:cNvPicPr>
          <p:nvPr/>
        </p:nvPicPr>
        <p:blipFill>
          <a:blip r:embed="rId3"/>
          <a:stretch>
            <a:fillRect/>
          </a:stretch>
        </p:blipFill>
        <p:spPr>
          <a:xfrm>
            <a:off x="304799" y="1520739"/>
            <a:ext cx="8296507" cy="1163693"/>
          </a:xfrm>
          <a:prstGeom prst="rect">
            <a:avLst/>
          </a:prstGeom>
        </p:spPr>
      </p:pic>
    </p:spTree>
    <p:extLst>
      <p:ext uri="{BB962C8B-B14F-4D97-AF65-F5344CB8AC3E}">
        <p14:creationId xmlns:p14="http://schemas.microsoft.com/office/powerpoint/2010/main" val="10720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a:extLst>
            <a:ext uri="{FF2B5EF4-FFF2-40B4-BE49-F238E27FC236}">
              <a16:creationId xmlns:a16="http://schemas.microsoft.com/office/drawing/2014/main" id="{0A0C4417-05C4-493C-806C-EE0A032D4279}"/>
            </a:ext>
          </a:extLst>
        </p:cNvPr>
        <p:cNvGrpSpPr/>
        <p:nvPr/>
      </p:nvGrpSpPr>
      <p:grpSpPr>
        <a:xfrm>
          <a:off x="0" y="0"/>
          <a:ext cx="0" cy="0"/>
          <a:chOff x="0" y="0"/>
          <a:chExt cx="0" cy="0"/>
        </a:xfrm>
      </p:grpSpPr>
      <p:sp>
        <p:nvSpPr>
          <p:cNvPr id="470" name="Google Shape;470;p68">
            <a:extLst>
              <a:ext uri="{FF2B5EF4-FFF2-40B4-BE49-F238E27FC236}">
                <a16:creationId xmlns:a16="http://schemas.microsoft.com/office/drawing/2014/main" id="{2B0693D4-374D-0FEE-38F1-D75D9BBCE62C}"/>
              </a:ext>
            </a:extLst>
          </p:cNvPr>
          <p:cNvSpPr txBox="1">
            <a:spLocks noGrp="1"/>
          </p:cNvSpPr>
          <p:nvPr>
            <p:ph type="title"/>
          </p:nvPr>
        </p:nvSpPr>
        <p:spPr>
          <a:xfrm>
            <a:off x="964326" y="255449"/>
            <a:ext cx="5768100" cy="5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BACKEND OUTPUT</a:t>
            </a:r>
            <a:endParaRPr b="1" dirty="0">
              <a:solidFill>
                <a:schemeClr val="dk1"/>
              </a:solidFill>
            </a:endParaRPr>
          </a:p>
        </p:txBody>
      </p:sp>
      <p:cxnSp>
        <p:nvCxnSpPr>
          <p:cNvPr id="472" name="Google Shape;472;p68">
            <a:extLst>
              <a:ext uri="{FF2B5EF4-FFF2-40B4-BE49-F238E27FC236}">
                <a16:creationId xmlns:a16="http://schemas.microsoft.com/office/drawing/2014/main" id="{03A7E9C2-9D7C-E859-7B07-DA9C32EEED4F}"/>
              </a:ext>
            </a:extLst>
          </p:cNvPr>
          <p:cNvCxnSpPr/>
          <p:nvPr/>
        </p:nvCxnSpPr>
        <p:spPr>
          <a:xfrm>
            <a:off x="964326" y="874817"/>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Picture 3">
            <a:extLst>
              <a:ext uri="{FF2B5EF4-FFF2-40B4-BE49-F238E27FC236}">
                <a16:creationId xmlns:a16="http://schemas.microsoft.com/office/drawing/2014/main" id="{015334CD-FDB8-C238-990A-92E566B7309D}"/>
              </a:ext>
            </a:extLst>
          </p:cNvPr>
          <p:cNvPicPr>
            <a:picLocks noChangeAspect="1"/>
          </p:cNvPicPr>
          <p:nvPr/>
        </p:nvPicPr>
        <p:blipFill>
          <a:blip r:embed="rId3"/>
          <a:stretch>
            <a:fillRect/>
          </a:stretch>
        </p:blipFill>
        <p:spPr>
          <a:xfrm>
            <a:off x="899531" y="1580209"/>
            <a:ext cx="6829867" cy="2076614"/>
          </a:xfrm>
          <a:prstGeom prst="rect">
            <a:avLst/>
          </a:prstGeom>
        </p:spPr>
      </p:pic>
    </p:spTree>
    <p:extLst>
      <p:ext uri="{BB962C8B-B14F-4D97-AF65-F5344CB8AC3E}">
        <p14:creationId xmlns:p14="http://schemas.microsoft.com/office/powerpoint/2010/main" val="680827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77"/>
          <p:cNvSpPr txBox="1">
            <a:spLocks noGrp="1"/>
          </p:cNvSpPr>
          <p:nvPr>
            <p:ph type="title"/>
          </p:nvPr>
        </p:nvSpPr>
        <p:spPr>
          <a:xfrm>
            <a:off x="892050" y="-49715"/>
            <a:ext cx="7359900" cy="52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FINAL OUTPUT</a:t>
            </a:r>
            <a:endParaRPr dirty="0"/>
          </a:p>
        </p:txBody>
      </p:sp>
      <p:sp>
        <p:nvSpPr>
          <p:cNvPr id="568" name="Google Shape;568;p77"/>
          <p:cNvSpPr/>
          <p:nvPr/>
        </p:nvSpPr>
        <p:spPr>
          <a:xfrm>
            <a:off x="7147425" y="3082539"/>
            <a:ext cx="2571000" cy="10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09A57DEA-51CD-6933-F49D-DDEF14448AE8}"/>
              </a:ext>
            </a:extLst>
          </p:cNvPr>
          <p:cNvPicPr>
            <a:picLocks noChangeAspect="1"/>
          </p:cNvPicPr>
          <p:nvPr/>
        </p:nvPicPr>
        <p:blipFill>
          <a:blip r:embed="rId3"/>
          <a:stretch>
            <a:fillRect/>
          </a:stretch>
        </p:blipFill>
        <p:spPr>
          <a:xfrm>
            <a:off x="1539240" y="1236614"/>
            <a:ext cx="6370319" cy="3753898"/>
          </a:xfrm>
          <a:prstGeom prst="rect">
            <a:avLst/>
          </a:prstGeom>
        </p:spPr>
      </p:pic>
      <p:pic>
        <p:nvPicPr>
          <p:cNvPr id="11" name="Picture 10">
            <a:extLst>
              <a:ext uri="{FF2B5EF4-FFF2-40B4-BE49-F238E27FC236}">
                <a16:creationId xmlns:a16="http://schemas.microsoft.com/office/drawing/2014/main" id="{75202D01-1A88-206D-826A-20D25B03AD61}"/>
              </a:ext>
            </a:extLst>
          </p:cNvPr>
          <p:cNvPicPr>
            <a:picLocks noChangeAspect="1"/>
          </p:cNvPicPr>
          <p:nvPr/>
        </p:nvPicPr>
        <p:blipFill>
          <a:blip r:embed="rId4"/>
          <a:stretch>
            <a:fillRect/>
          </a:stretch>
        </p:blipFill>
        <p:spPr>
          <a:xfrm>
            <a:off x="1539239" y="584277"/>
            <a:ext cx="6370319" cy="794294"/>
          </a:xfrm>
          <a:prstGeom prst="rect">
            <a:avLst/>
          </a:prstGeom>
        </p:spPr>
      </p:pic>
    </p:spTree>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503</Words>
  <Application>Microsoft Office PowerPoint</Application>
  <PresentationFormat>On-screen Show (16:9)</PresentationFormat>
  <Paragraphs>48</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Times New Roman</vt:lpstr>
      <vt:lpstr>Arial</vt:lpstr>
      <vt:lpstr>Arial Black</vt:lpstr>
      <vt:lpstr>Calibri</vt:lpstr>
      <vt:lpstr>Questrial</vt:lpstr>
      <vt:lpstr>Julius Sans One</vt:lpstr>
      <vt:lpstr>Montserrat</vt:lpstr>
      <vt:lpstr>Didact Gothic</vt:lpstr>
      <vt:lpstr>Minimalist Grayscale Pitch Deck XL by Slidesgo</vt:lpstr>
      <vt:lpstr>Real-Time AI Sales Intelligence and Sentiment-Driven Deal Negotiation</vt:lpstr>
      <vt:lpstr> Agenda</vt:lpstr>
      <vt:lpstr>PowerPoint Presentation</vt:lpstr>
      <vt:lpstr> Speech Analysis</vt:lpstr>
      <vt:lpstr>TONE ANALYSIS</vt:lpstr>
      <vt:lpstr>RECOMMENDATION ENGINE</vt:lpstr>
      <vt:lpstr>FRONTEND OUTPUT</vt:lpstr>
      <vt:lpstr>BACKEND OUTPUT</vt:lpstr>
      <vt:lpstr>FINAL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Chinni</dc:creator>
  <cp:lastModifiedBy>Sai Prasanna G</cp:lastModifiedBy>
  <cp:revision>8</cp:revision>
  <dcterms:modified xsi:type="dcterms:W3CDTF">2025-01-29T14:26:25Z</dcterms:modified>
</cp:coreProperties>
</file>