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Instagram Total Engagement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Facebook Total Engagement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Tracking Engagement Pattern: Instagram and Facebook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Facebook Engagement per 1K</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Instagram Engagement per 1K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Engagement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Shares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New Followers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Reach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Profile Reach vs Engagement : Correlation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Posts: Shares vs. Reel Shares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Engagement: Shares Vs Reel Shares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Engaging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Avg.Impressions Gap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non-Engaging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Platform Reach Comparison: Facebook vs. Instagram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Engagement per 1K by Platform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Instagram: Reels vs. Posts Engagement"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Facebook: Engagement Distribution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3be345b-4f8e-461b-8194-3c08c0e0f9d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ba4b2650dfa437c" /><Relationship Type="http://schemas.openxmlformats.org/officeDocument/2006/relationships/slideLayout" Target="/ppt/slideLayouts/slideLayout8.xml" Id="R0b0c4b509898430f" /><Relationship Type="http://schemas.openxmlformats.org/officeDocument/2006/relationships/hyperlink" Target="https://app.powerbi.com/groups/me/reports/43be345b-4f8e-461b-8194-3c08c0e0f9d8/?pbi_source=PowerPoint" TargetMode="External" Id="RelId0" /><Relationship Type="http://schemas.openxmlformats.org/officeDocument/2006/relationships/image" Target="/ppt/media/image4.png" Id="imgId93957319"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9c7bcab9cc184792" /><Relationship Type="http://schemas.openxmlformats.org/officeDocument/2006/relationships/slideLayout" Target="/ppt/slideLayouts/slideLayout8.xml" Id="R72f681c8198c4ee1" /><Relationship Type="http://schemas.openxmlformats.org/officeDocument/2006/relationships/hyperlink" Target="https://app.powerbi.com/groups/me/reports/43be345b-4f8e-461b-8194-3c08c0e0f9d8/?pbi_source=PowerPoint" TargetMode="External" Id="RelId1" /><Relationship Type="http://schemas.openxmlformats.org/officeDocument/2006/relationships/image" Target="/ppt/media/image5.png" Id="imgId93957320"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e761ea200d054d4e" /><Relationship Type="http://schemas.openxmlformats.org/officeDocument/2006/relationships/slideLayout" Target="/ppt/slideLayouts/slideLayout8.xml" Id="Rf959af8aec7a4449" /><Relationship Type="http://schemas.openxmlformats.org/officeDocument/2006/relationships/hyperlink" Target="https://app.powerbi.com/groups/me/reports/43be345b-4f8e-461b-8194-3c08c0e0f9d8/?pbi_source=PowerPoint" TargetMode="External" Id="RelId2" /><Relationship Type="http://schemas.openxmlformats.org/officeDocument/2006/relationships/image" Target="/ppt/media/image6.png" Id="imgId93957321"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794321023bb04c29" /><Relationship Type="http://schemas.openxmlformats.org/officeDocument/2006/relationships/slideLayout" Target="/ppt/slideLayouts/slideLayout8.xml" Id="R8e625d002b03429b" /><Relationship Type="http://schemas.openxmlformats.org/officeDocument/2006/relationships/hyperlink" Target="https://app.powerbi.com/groups/me/reports/43be345b-4f8e-461b-8194-3c08c0e0f9d8/?pbi_source=PowerPoint" TargetMode="External" Id="RelId3" /><Relationship Type="http://schemas.openxmlformats.org/officeDocument/2006/relationships/image" Target="/ppt/media/image7.png" Id="imgId9395732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dashboardd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6/15/2025 4:44:10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6/15/2025 4:39:46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shape ,textbox ,textbox ,shape ,shape ,shape ,shape ,shape ,shape ,Instagram Total Engagement ,Facebook Total Engagement ,Tracking Engagement Pattern: Instagram and Facebook ,clusteredColumnChart ,shape ,shape ,clusteredColumnChart ,barChart ,Facebook Engagement per 1K ,Instagram Engagement per 1K  ,image ,image ,image ,image ,image ,image ,actionButton ,actionButton ,actionButton ,actionButton.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395731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textbox ,shape ,shape ,textbox ,actionButton ,shape ,shape ,shape ,shape ,Avg Engagement Rate ,Total Shares ,Total New Followers ,Avg Reach ,lineChart ,image ,shape ,shape ,shape ,Profile Reach vs Engagement : Correlation over Time ,Total Posts: Shares vs. Reel Shares ,Total Engagement: Shares Vs Reel Shares ,actionButton ,actionButton ,actionButton ,actionButton.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39573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shape ,shape ,shape ,textbox ,textbox ,image ,clusteredBarChart ,shape ,shape ,shape ,shape ,Engaging ,Avg.Impressions Gap ,non-Engaging ,clusteredBarChart ,actionButton ,textbox ,actionButton ,actionButton ,actionButton ,actionButton.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9395732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dashboard3</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shape ,textbox ,textbox ,shape ,shape ,shape ,shape ,shape ,pivotTable ,shape ,textbox ,image ,image ,Platform Reach Comparison: Facebook vs. Instagram ,Engagement per 1K by Platform ,Instagram: Reels vs. Posts Engagement&quot; ,shape ,Facebook: Engagement Distribution ,image ,image ,actionButton ,actionButton ,actionButton ,actionButto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9395732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dashboard4</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