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73"/>
  </p:normalViewPr>
  <p:slideViewPr>
    <p:cSldViewPr snapToGrid="0" snapToObjects="1">
      <p:cViewPr varScale="1">
        <p:scale>
          <a:sx n="63" d="100"/>
          <a:sy n="63" d="100"/>
        </p:scale>
        <p:origin x="77" y="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662400"/>
            <a:ext cx="7886700" cy="1028288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+mn-lt"/>
              </a:defRPr>
            </a:lvl1pPr>
          </a:lstStyle>
          <a:p>
            <a:r>
              <a:rPr lang="en-US" dirty="0"/>
              <a:t>Hello.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79600"/>
            <a:ext cx="6628950" cy="453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+mn-lt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+mn-lt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+mn-lt"/>
                <a:cs typeface="Georgia"/>
              </a:rPr>
              <a:t> or (217)333-9200</a:t>
            </a:r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000" y="4094725"/>
            <a:ext cx="5714550" cy="1325563"/>
          </a:xfrm>
          <a:prstGeom prst="rect">
            <a:avLst/>
          </a:prstGeom>
        </p:spPr>
        <p:txBody>
          <a:bodyPr/>
          <a:lstStyle>
            <a:lvl1pPr algn="l">
              <a:defRPr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97225" y="5565775"/>
            <a:ext cx="3232150" cy="71913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4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3402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7288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: </a:t>
            </a:r>
            <a:r>
              <a:rPr lang="en-US" sz="4000" dirty="0"/>
              <a:t>Data exploration and 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Shriyak Sridhar</a:t>
            </a:r>
          </a:p>
        </p:txBody>
      </p:sp>
    </p:spTree>
    <p:extLst>
      <p:ext uri="{BB962C8B-B14F-4D97-AF65-F5344CB8AC3E}">
        <p14:creationId xmlns:p14="http://schemas.microsoft.com/office/powerpoint/2010/main" val="27093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1576-115D-45B6-A5A7-0DED64B8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occupation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44615-7581-44E5-A96C-04DFADA9F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159" y="1658112"/>
            <a:ext cx="5702345" cy="41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165848" cy="4525963"/>
          </a:xfrm>
        </p:spPr>
        <p:txBody>
          <a:bodyPr/>
          <a:lstStyle/>
          <a:p>
            <a:r>
              <a:rPr lang="en-US" sz="2400" dirty="0"/>
              <a:t>Explored data across different axis</a:t>
            </a:r>
          </a:p>
          <a:p>
            <a:r>
              <a:rPr lang="en-US" sz="2400" dirty="0"/>
              <a:t>Pattern isn’t random if pattern is not uniform</a:t>
            </a:r>
          </a:p>
          <a:p>
            <a:endParaRPr lang="en-US" sz="2400" dirty="0"/>
          </a:p>
          <a:p>
            <a:r>
              <a:rPr lang="en-US" sz="2400" dirty="0"/>
              <a:t>Modelling:</a:t>
            </a:r>
          </a:p>
          <a:p>
            <a:pPr lvl="1"/>
            <a:r>
              <a:rPr lang="en-US" sz="2000" dirty="0"/>
              <a:t>Linear Regression (easy but poor performance)</a:t>
            </a:r>
          </a:p>
          <a:p>
            <a:pPr lvl="1"/>
            <a:r>
              <a:rPr lang="en-US" sz="2000" dirty="0"/>
              <a:t>Ridge Regression (better, gives imp. Features)</a:t>
            </a:r>
          </a:p>
          <a:p>
            <a:pPr lvl="1"/>
            <a:r>
              <a:rPr lang="en-US" sz="2000" dirty="0"/>
              <a:t>Decision Tree (good performance, gives imp. features)</a:t>
            </a:r>
          </a:p>
          <a:p>
            <a:pPr lvl="1"/>
            <a:endParaRPr lang="en-US" sz="2000" dirty="0"/>
          </a:p>
          <a:p>
            <a:r>
              <a:rPr lang="en-US" sz="2400" dirty="0"/>
              <a:t>If some features are more important than others to predict missing values, data was not random.</a:t>
            </a:r>
          </a:p>
          <a:p>
            <a:r>
              <a:rPr lang="en-US" sz="2400" dirty="0"/>
              <a:t>Imputation performed using important features.</a:t>
            </a:r>
          </a:p>
        </p:txBody>
      </p:sp>
    </p:spTree>
    <p:extLst>
      <p:ext uri="{BB962C8B-B14F-4D97-AF65-F5344CB8AC3E}">
        <p14:creationId xmlns:p14="http://schemas.microsoft.com/office/powerpoint/2010/main" val="260941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81E79-250A-4F91-ACCF-85FFE5C5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92" y="1462049"/>
            <a:ext cx="5233416" cy="39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8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8F20-614B-4DD3-926C-EAF3CB79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occupation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114CC-B0BD-410E-B0E7-2739939E6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459"/>
            <a:ext cx="9144000" cy="31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7314-551E-4F39-800F-ECD51572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zip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DCEA9-97A7-4D64-9111-E15DDEC6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2" y="1417638"/>
            <a:ext cx="7656576" cy="40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2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C22D-EF7C-4745-8642-82217132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genre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D4130-DBCF-4D55-BA10-27926A19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1212207"/>
            <a:ext cx="7132320" cy="47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8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73AC-43F4-43F1-BB65-A14CFE23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A3A3C2-36C4-4F9D-8E05-6F58D62F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179" y="1258824"/>
            <a:ext cx="1338417" cy="4525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0E599-0138-4837-A387-020A53E7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99" y="1659667"/>
            <a:ext cx="5886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8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A6D7-A4A8-4372-8AF9-58C8E446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3C54-545E-4179-9257-A2D62826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3C6D0-C561-4A36-8562-ED22090F8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61" y="1552443"/>
            <a:ext cx="5881878" cy="46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3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6E5F-A38D-4699-8864-9BB1047F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EC909F-F23C-46DF-A939-DE9822782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338" y="1524000"/>
            <a:ext cx="6759324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6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6EA5-9F4F-48E5-974D-4C57F37D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release date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34D942-295F-43C9-BEEF-C58322AC3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082" y="1515174"/>
            <a:ext cx="6543836" cy="44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7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Tes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115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Wingdings</vt:lpstr>
      <vt:lpstr>Office Theme</vt:lpstr>
      <vt:lpstr>MovieLens: Data exploration and visualization</vt:lpstr>
      <vt:lpstr>Data Exploration: age</vt:lpstr>
      <vt:lpstr>Data Exploration: occupation </vt:lpstr>
      <vt:lpstr>Data Exploration: zip code</vt:lpstr>
      <vt:lpstr>Data Exploration: genre</vt:lpstr>
      <vt:lpstr>Missing Data: pattern</vt:lpstr>
      <vt:lpstr>Missing Data: sorting</vt:lpstr>
      <vt:lpstr>Missing Data: age</vt:lpstr>
      <vt:lpstr>Missing Data: release date</vt:lpstr>
      <vt:lpstr>Missing Data: occupation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Sridhar, Shriyak</cp:lastModifiedBy>
  <cp:revision>20</cp:revision>
  <dcterms:created xsi:type="dcterms:W3CDTF">2016-01-13T21:18:08Z</dcterms:created>
  <dcterms:modified xsi:type="dcterms:W3CDTF">2018-02-28T16:12:15Z</dcterms:modified>
</cp:coreProperties>
</file>