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C483D26-EE3D-47C6-AE74-9198528508A0}">
  <a:tblStyle styleId="{0C483D26-EE3D-47C6-AE74-9198528508A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Course Portal &amp; Discussion Forum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2292099"/>
            <a:ext cx="78015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April 10,2017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156950" y="3011425"/>
            <a:ext cx="28896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dk1"/>
                </a:solidFill>
              </a:rPr>
              <a:t>Submitted By: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Athresh G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Sunny Ahlawat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Dishant Chauhan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Shriyansh Agarwal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Shape 66"/>
          <p:cNvGraphicFramePr/>
          <p:nvPr/>
        </p:nvGraphicFramePr>
        <p:xfrm>
          <a:off x="641600" y="131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{0C483D26-EE3D-47C6-AE74-9198528508A0}</a:tableStyleId>
              </a:tblPr>
              <a:tblGrid>
                <a:gridCol w="2547125"/>
                <a:gridCol w="5460000"/>
              </a:tblGrid>
              <a:tr h="8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The Problem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Communication between students, faculty and ta was difficult </a:t>
                      </a:r>
                    </a:p>
                  </a:txBody>
                  <a:tcPr marT="91425" marB="91425" marR="91425" marL="91425"/>
                </a:tc>
              </a:tr>
              <a:tr h="8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Affects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Student, Instructor, TA, University Administration</a:t>
                      </a:r>
                    </a:p>
                  </a:txBody>
                  <a:tcPr marT="91425" marB="91425" marR="91425" marL="91425"/>
                </a:tc>
              </a:tr>
              <a:tr h="8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The impact of which 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Handling had to be done manually which would require lot of man hours.</a:t>
                      </a:r>
                    </a:p>
                  </a:txBody>
                  <a:tcPr marT="91425" marB="91425" marR="91425" marL="91425"/>
                </a:tc>
              </a:tr>
              <a:tr h="844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 successful solution would be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Online course forum system which meets stakeholder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requirements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Requirements elicitation, gathering, specifications</a:t>
            </a:r>
          </a:p>
        </p:txBody>
      </p:sp>
      <p:sp>
        <p:nvSpPr>
          <p:cNvPr id="73" name="Shape 73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1</a:t>
            </a:r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6445150" y="1310875"/>
            <a:ext cx="2283300" cy="4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Challenges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11700" y="1316725"/>
            <a:ext cx="4991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Requirements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6233950" y="1823325"/>
            <a:ext cx="2494500" cy="30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Gathering right requirements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Covering Clean code principles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Integrating modules.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646250" y="1823325"/>
            <a:ext cx="2494500" cy="3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Create Courses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Managing Student Grades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Assignment Submissions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Forum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</a:rPr>
              <a:t>Feedback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19450"/>
            <a:ext cx="8520600" cy="5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Design And Architecture</a:t>
            </a:r>
          </a:p>
        </p:txBody>
      </p:sp>
      <p:pic>
        <p:nvPicPr>
          <p:cNvPr descr="design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6750"/>
            <a:ext cx="8747750" cy="41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Implementation And Testing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87675" y="1316725"/>
            <a:ext cx="78882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Developed using Web2py framework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Performed Unit Testing on tables, controller functions using web2py testing tools provided by gluon.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Video</a:t>
            </a:r>
          </a:p>
        </p:txBody>
      </p:sp>
      <p:sp>
        <p:nvSpPr>
          <p:cNvPr id="96" name="Shape 96" title="Screencast_Sunday 09 April 2017_11:50:30  IST.webm"/>
          <p:cNvSpPr/>
          <p:nvPr/>
        </p:nvSpPr>
        <p:spPr>
          <a:xfrm>
            <a:off x="1601725" y="1170125"/>
            <a:ext cx="4974000" cy="3730500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Conclusion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59425" y="1252025"/>
            <a:ext cx="8019900" cy="3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Course portal and discussion forum with feedback provides a central platform that solves all communication issues.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Students can interact, discuss queries and post assignments , grades evaluated on a single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