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5B67C-D646-4273-B610-1E9E43FAA798}" v="6" dt="2022-10-14T05:30:09.462"/>
    <p1510:client id="{73B4A0D3-5B2D-47A7-BD16-7EFB56748080}" v="1" dt="2022-10-18T18:24:2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yash Kerimane" userId="S::shrkerim@publicisgroupe.net::06ca7f15-88b5-4bce-b3e5-4c2900cb5b05" providerId="AD" clId="Web-{73B4A0D3-5B2D-47A7-BD16-7EFB56748080}"/>
    <pc:docChg chg="modSld">
      <pc:chgData name="Shriyash Kerimane" userId="S::shrkerim@publicisgroupe.net::06ca7f15-88b5-4bce-b3e5-4c2900cb5b05" providerId="AD" clId="Web-{73B4A0D3-5B2D-47A7-BD16-7EFB56748080}" dt="2022-10-18T18:24:29.379" v="0" actId="1076"/>
      <pc:docMkLst>
        <pc:docMk/>
      </pc:docMkLst>
      <pc:sldChg chg="modSp">
        <pc:chgData name="Shriyash Kerimane" userId="S::shrkerim@publicisgroupe.net::06ca7f15-88b5-4bce-b3e5-4c2900cb5b05" providerId="AD" clId="Web-{73B4A0D3-5B2D-47A7-BD16-7EFB56748080}" dt="2022-10-18T18:24:29.379" v="0" actId="1076"/>
        <pc:sldMkLst>
          <pc:docMk/>
          <pc:sldMk cId="3836521816" sldId="256"/>
        </pc:sldMkLst>
        <pc:spChg chg="mod">
          <ac:chgData name="Shriyash Kerimane" userId="S::shrkerim@publicisgroupe.net::06ca7f15-88b5-4bce-b3e5-4c2900cb5b05" providerId="AD" clId="Web-{73B4A0D3-5B2D-47A7-BD16-7EFB56748080}" dt="2022-10-18T18:24:29.379" v="0" actId="1076"/>
          <ac:spMkLst>
            <pc:docMk/>
            <pc:sldMk cId="3836521816" sldId="256"/>
            <ac:spMk id="30" creationId="{C9EB4E0C-7C1F-4D1C-9109-6E6A56C86BC8}"/>
          </ac:spMkLst>
        </pc:spChg>
        <pc:cxnChg chg="mod">
          <ac:chgData name="Shriyash Kerimane" userId="S::shrkerim@publicisgroupe.net::06ca7f15-88b5-4bce-b3e5-4c2900cb5b05" providerId="AD" clId="Web-{73B4A0D3-5B2D-47A7-BD16-7EFB56748080}" dt="2022-10-18T18:24:29.379" v="0" actId="1076"/>
          <ac:cxnSpMkLst>
            <pc:docMk/>
            <pc:sldMk cId="3836521816" sldId="256"/>
            <ac:cxnSpMk id="35" creationId="{194CF65E-A200-4C25-A4CA-D1CFAB2CFDB6}"/>
          </ac:cxnSpMkLst>
        </pc:cxnChg>
        <pc:cxnChg chg="mod">
          <ac:chgData name="Shriyash Kerimane" userId="S::shrkerim@publicisgroupe.net::06ca7f15-88b5-4bce-b3e5-4c2900cb5b05" providerId="AD" clId="Web-{73B4A0D3-5B2D-47A7-BD16-7EFB56748080}" dt="2022-10-18T18:24:29.379" v="0" actId="1076"/>
          <ac:cxnSpMkLst>
            <pc:docMk/>
            <pc:sldMk cId="3836521816" sldId="256"/>
            <ac:cxnSpMk id="37" creationId="{F9D9E389-9E1D-4D2E-B047-AB87337694AF}"/>
          </ac:cxnSpMkLst>
        </pc:cxnChg>
        <pc:cxnChg chg="mod">
          <ac:chgData name="Shriyash Kerimane" userId="S::shrkerim@publicisgroupe.net::06ca7f15-88b5-4bce-b3e5-4c2900cb5b05" providerId="AD" clId="Web-{73B4A0D3-5B2D-47A7-BD16-7EFB56748080}" dt="2022-10-18T18:24:29.379" v="0" actId="1076"/>
          <ac:cxnSpMkLst>
            <pc:docMk/>
            <pc:sldMk cId="3836521816" sldId="256"/>
            <ac:cxnSpMk id="49" creationId="{7A75096B-8590-4E79-AE6C-B4C637BF3A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5976-9C9F-4326-9548-8CC66EBF0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E4E5B-B645-4E4B-BF92-1169AB80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4A3C-8395-4849-9DEF-C516096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0F12-5645-4476-9E51-5BFCA65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096F-7A1C-43C3-8ACF-0056CB5F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B7BB-3168-4482-9F59-BD325E8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801A4-D0DA-4DD1-81C7-23AAC9D6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B197-2328-43E4-BC85-585D2BEF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464C-F9DC-466B-AEE6-5840C157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9CE9-E9B8-4527-8098-96E3D68B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B50C-BB59-4DD7-8E13-E070F605E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D5485-C7FB-487E-9C79-EDCBE680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D907-C1BF-4EF1-8C09-4087D63E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F8CF-4D55-4336-AA19-1263910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0E7F-41F7-4635-8F7E-E1E3A0BC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9B0-0C20-4679-9DB6-2B4DBA78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D9F1-36F6-4D99-9B0B-8B3A0445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EE0C-4F1E-46E0-B09D-B6945D38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1C30-30DD-4AFC-98E2-FA43203A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BFEB-C2D6-48BD-989B-1C78664E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7668-408F-4E00-9AD6-78484F9F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4C4-38BB-4D5A-BB8F-0AE8F808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AE9C-8D14-463C-8EE9-20ED15D6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A3FC-EA87-459B-84F0-D6388F14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6B91-141D-4B34-A56F-51CC0C03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F654-AD3E-40A9-AA31-E6D0EF5C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B00B-1A23-45B7-AE3E-47E9393B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6D186-DAB8-46AD-B852-AA460FB18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54E7-9189-4E32-9BBF-215176D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9D4B-B421-418A-B110-5301DD42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9C34-C8DD-4383-8851-5829741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11EE-91E7-4FC0-BC58-B62862B7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E240-7FBD-4DAE-A6DA-BFFA4271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DCF7E-AD55-4E94-AE7C-01F75CE9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C0C78-0590-49C8-B75C-A14D1D9F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96DE-AFAA-42D9-919D-728089DF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DFC74-80E0-4F82-A286-CA6930F1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D1BDE-E9DC-45B5-9A3B-6D1610E3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D0FCE-5D78-409F-9E37-BB683FA6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64F-4953-4DD2-987E-68C4CC7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E801B-ADC1-4613-A62D-1B47A29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9A52-EEEA-4269-BF62-F8610252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7020-6364-4D46-B783-CBCBE6B4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7E0BA-0F01-4028-84ED-9849147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A31DE-32DD-4DBF-B2E2-57A96F13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1C83-522F-464F-9805-AB56101E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A06B-D4DB-4FA2-B89B-EB0755E2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AB3F-E724-4464-A1BC-5139A755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D2E1-00FF-4252-94E8-2E0918B2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E603-2D21-44EE-A979-DA05B58E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DC342-B63B-4A32-8768-706D9814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1A88-2314-4213-ADB0-1ED9260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C8F5-84FC-4C3B-A904-AB277BA1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01B0-F227-403D-B292-9A1319D4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DFC9-F798-41D7-BA7C-774A6527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47EBD-6F1B-4BE9-9614-A03C0D9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EC56-874D-4621-AEC9-E406DF9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AF06-EB4D-4F4F-830B-3339AA6B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F5EAE-71EE-459B-9FD5-EA3DFAAC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E71A-2985-4E1E-B3A4-787964AA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CA07-764B-437C-A9C9-068121C97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F25A-DA2C-43FA-9B9E-ACD5CA3ED1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528C-B124-4DDD-A909-D41939999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9A07-EDE5-4E62-88D6-B6E5E776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9862-7691-4A34-A4DE-D89A72EE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23961-07BC-4C2C-8B31-9159213D424A}"/>
              </a:ext>
            </a:extLst>
          </p:cNvPr>
          <p:cNvSpPr/>
          <p:nvPr/>
        </p:nvSpPr>
        <p:spPr>
          <a:xfrm>
            <a:off x="6402448" y="1910297"/>
            <a:ext cx="2428875" cy="581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7AEF2-31F0-4FFF-BB5F-F00D92773B2E}"/>
              </a:ext>
            </a:extLst>
          </p:cNvPr>
          <p:cNvSpPr/>
          <p:nvPr/>
        </p:nvSpPr>
        <p:spPr>
          <a:xfrm>
            <a:off x="6353175" y="4037527"/>
            <a:ext cx="2428875" cy="581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A68F-9177-4260-A87A-9E0695251F83}"/>
              </a:ext>
            </a:extLst>
          </p:cNvPr>
          <p:cNvSpPr txBox="1"/>
          <p:nvPr/>
        </p:nvSpPr>
        <p:spPr>
          <a:xfrm>
            <a:off x="6476191" y="198971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Customer-microservice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F0CE-CAFB-42DA-9DE9-5E73FED0D2ED}"/>
              </a:ext>
            </a:extLst>
          </p:cNvPr>
          <p:cNvSpPr txBox="1"/>
          <p:nvPr/>
        </p:nvSpPr>
        <p:spPr>
          <a:xfrm>
            <a:off x="6460994" y="4143373"/>
            <a:ext cx="23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Employee-microservice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2A69191-AFAB-4442-99A9-ABB999646E16}"/>
              </a:ext>
            </a:extLst>
          </p:cNvPr>
          <p:cNvSpPr/>
          <p:nvPr/>
        </p:nvSpPr>
        <p:spPr>
          <a:xfrm>
            <a:off x="9261093" y="1910297"/>
            <a:ext cx="1525792" cy="1983045"/>
          </a:xfrm>
          <a:prstGeom prst="ca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47477-70CD-41C6-BB65-0B0198675BFE}"/>
              </a:ext>
            </a:extLst>
          </p:cNvPr>
          <p:cNvSpPr txBox="1"/>
          <p:nvPr/>
        </p:nvSpPr>
        <p:spPr>
          <a:xfrm>
            <a:off x="9211820" y="2200809"/>
            <a:ext cx="160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bankdb</a:t>
            </a:r>
            <a:endParaRPr lang="en-US" b="1" u="sng" dirty="0"/>
          </a:p>
          <a:p>
            <a:r>
              <a:rPr lang="en-US" dirty="0"/>
              <a:t>customer</a:t>
            </a:r>
          </a:p>
          <a:p>
            <a:r>
              <a:rPr lang="en-US" dirty="0"/>
              <a:t>Account</a:t>
            </a:r>
          </a:p>
          <a:p>
            <a:r>
              <a:rPr lang="en-US" dirty="0"/>
              <a:t>Transaction</a:t>
            </a:r>
          </a:p>
          <a:p>
            <a:r>
              <a:rPr lang="en-US" dirty="0" err="1"/>
              <a:t>Term_deposits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A74BC0-031E-4912-99B0-A1226465F8AB}"/>
              </a:ext>
            </a:extLst>
          </p:cNvPr>
          <p:cNvCxnSpPr>
            <a:cxnSpLocks/>
          </p:cNvCxnSpPr>
          <p:nvPr/>
        </p:nvCxnSpPr>
        <p:spPr>
          <a:xfrm flipV="1">
            <a:off x="8813832" y="2148957"/>
            <a:ext cx="500690" cy="227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1C37A66-E40D-4BB6-AA67-2821EA484C94}"/>
              </a:ext>
            </a:extLst>
          </p:cNvPr>
          <p:cNvSpPr/>
          <p:nvPr/>
        </p:nvSpPr>
        <p:spPr>
          <a:xfrm>
            <a:off x="6096000" y="1209675"/>
            <a:ext cx="5124450" cy="40576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AFC3D-9C5B-46B6-AE89-DA95AC6A3214}"/>
              </a:ext>
            </a:extLst>
          </p:cNvPr>
          <p:cNvSpPr/>
          <p:nvPr/>
        </p:nvSpPr>
        <p:spPr>
          <a:xfrm>
            <a:off x="7780599" y="5799652"/>
            <a:ext cx="1787260" cy="71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8B736-FE1F-4A39-8531-BB5CA7900C6B}"/>
              </a:ext>
            </a:extLst>
          </p:cNvPr>
          <p:cNvSpPr txBox="1"/>
          <p:nvPr/>
        </p:nvSpPr>
        <p:spPr>
          <a:xfrm>
            <a:off x="7868635" y="5904427"/>
            <a:ext cx="180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service</a:t>
            </a:r>
          </a:p>
          <a:p>
            <a:pPr algn="ctr"/>
            <a:r>
              <a:rPr lang="en-US" dirty="0"/>
              <a:t>(Eureka)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4D89FF-7EFF-439F-A612-853ABE72EF2D}"/>
              </a:ext>
            </a:extLst>
          </p:cNvPr>
          <p:cNvCxnSpPr/>
          <p:nvPr/>
        </p:nvCxnSpPr>
        <p:spPr>
          <a:xfrm>
            <a:off x="9410700" y="5267325"/>
            <a:ext cx="0" cy="532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521F0-35E7-4B47-80B6-7DD29379200C}"/>
              </a:ext>
            </a:extLst>
          </p:cNvPr>
          <p:cNvCxnSpPr/>
          <p:nvPr/>
        </p:nvCxnSpPr>
        <p:spPr>
          <a:xfrm flipV="1">
            <a:off x="8067675" y="5267325"/>
            <a:ext cx="0" cy="532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9EB4E0C-7C1F-4D1C-9109-6E6A56C86BC8}"/>
              </a:ext>
            </a:extLst>
          </p:cNvPr>
          <p:cNvSpPr/>
          <p:nvPr/>
        </p:nvSpPr>
        <p:spPr>
          <a:xfrm>
            <a:off x="3124200" y="2101572"/>
            <a:ext cx="1657350" cy="2234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68A162-67FF-40D8-B2A7-3E4FA024D4CB}"/>
              </a:ext>
            </a:extLst>
          </p:cNvPr>
          <p:cNvSpPr txBox="1"/>
          <p:nvPr/>
        </p:nvSpPr>
        <p:spPr>
          <a:xfrm>
            <a:off x="3370568" y="2297963"/>
            <a:ext cx="109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4CF65E-A200-4C25-A4CA-D1CFAB2CFDB6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4781550" y="2200810"/>
            <a:ext cx="1620898" cy="1018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D9E389-9E1D-4D2E-B047-AB87337694AF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4781550" y="3218914"/>
            <a:ext cx="1571625" cy="1109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CD8393-2DF0-45C2-B54C-5641F4E93025}"/>
              </a:ext>
            </a:extLst>
          </p:cNvPr>
          <p:cNvSpPr/>
          <p:nvPr/>
        </p:nvSpPr>
        <p:spPr>
          <a:xfrm>
            <a:off x="3463498" y="3175043"/>
            <a:ext cx="1000125" cy="9233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D0EB6-7DE6-4D68-8BE8-E5B50FED38EA}"/>
              </a:ext>
            </a:extLst>
          </p:cNvPr>
          <p:cNvSpPr txBox="1"/>
          <p:nvPr/>
        </p:nvSpPr>
        <p:spPr>
          <a:xfrm>
            <a:off x="3648726" y="355818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E78FF4-2A12-454C-A237-2BFAF5B6850F}"/>
              </a:ext>
            </a:extLst>
          </p:cNvPr>
          <p:cNvSpPr/>
          <p:nvPr/>
        </p:nvSpPr>
        <p:spPr>
          <a:xfrm>
            <a:off x="695325" y="2764093"/>
            <a:ext cx="914400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CB11CF-C5D5-4D27-8C46-7BCE98E43621}"/>
              </a:ext>
            </a:extLst>
          </p:cNvPr>
          <p:cNvSpPr txBox="1"/>
          <p:nvPr/>
        </p:nvSpPr>
        <p:spPr>
          <a:xfrm>
            <a:off x="796709" y="302865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75096B-8590-4E79-AE6C-B4C637BF3A74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609725" y="3218914"/>
            <a:ext cx="1514475" cy="2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601264-0471-4B3E-934E-F92276B705BC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V="1">
            <a:off x="8831323" y="3893342"/>
            <a:ext cx="1192666" cy="43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4BA5F-3FDA-4E3C-8003-8F2ED40AF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14735"/>
              </p:ext>
            </p:extLst>
          </p:nvPr>
        </p:nvGraphicFramePr>
        <p:xfrm>
          <a:off x="2032000" y="719666"/>
          <a:ext cx="8127999" cy="80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4838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2432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2318206"/>
                    </a:ext>
                  </a:extLst>
                </a:gridCol>
              </a:tblGrid>
              <a:tr h="402167">
                <a:tc>
                  <a:txBody>
                    <a:bodyPr/>
                    <a:lstStyle/>
                    <a:p>
                      <a:r>
                        <a:rPr lang="en-US" dirty="0"/>
                        <a:t>Customer-service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API-gateway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9980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4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C8F02B-6248-4ED0-9CCC-C463A566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" y="600075"/>
            <a:ext cx="87534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7F432F3A4C3469B3D7C6CB9D280A0" ma:contentTypeVersion="2" ma:contentTypeDescription="Create a new document." ma:contentTypeScope="" ma:versionID="185229a444159975db6dcb63f7acb0da">
  <xsd:schema xmlns:xsd="http://www.w3.org/2001/XMLSchema" xmlns:xs="http://www.w3.org/2001/XMLSchema" xmlns:p="http://schemas.microsoft.com/office/2006/metadata/properties" xmlns:ns2="3c01c711-76a1-4c6f-b305-8fd2f0ff6da6" targetNamespace="http://schemas.microsoft.com/office/2006/metadata/properties" ma:root="true" ma:fieldsID="6a056305f9fb678d297db7a95d02d6f4" ns2:_="">
    <xsd:import namespace="3c01c711-76a1-4c6f-b305-8fd2f0ff6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1c711-76a1-4c6f-b305-8fd2f0ff6d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6C713-95E5-4D5F-B63D-523B0B130A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3BBBC-E588-4B53-B71E-E9B0D07FC7C3}"/>
</file>

<file path=customXml/itemProps3.xml><?xml version="1.0" encoding="utf-8"?>
<ds:datastoreItem xmlns:ds="http://schemas.openxmlformats.org/officeDocument/2006/customXml" ds:itemID="{6ABF9E3B-6E46-420A-822A-11F4E1043EBE}"/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 Madriki</dc:creator>
  <cp:lastModifiedBy>Aniruddh Madriki</cp:lastModifiedBy>
  <cp:revision>6</cp:revision>
  <dcterms:created xsi:type="dcterms:W3CDTF">2022-10-14T03:40:31Z</dcterms:created>
  <dcterms:modified xsi:type="dcterms:W3CDTF">2022-10-18T18:24:29Z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0x01010057C7F432F3A4C3469B3D7C6CB9D280A0</vt:lpwstr>
  </property>
</Properties>
</file>