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33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EF80-E764-4EE2-8C50-DD13EA26512C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88B6-BC62-48BB-8E7D-3D107DABF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EF80-E764-4EE2-8C50-DD13EA26512C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88B6-BC62-48BB-8E7D-3D107DABF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EF80-E764-4EE2-8C50-DD13EA26512C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88B6-BC62-48BB-8E7D-3D107DABF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EF80-E764-4EE2-8C50-DD13EA26512C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88B6-BC62-48BB-8E7D-3D107DABF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EF80-E764-4EE2-8C50-DD13EA26512C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88B6-BC62-48BB-8E7D-3D107DABF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EF80-E764-4EE2-8C50-DD13EA26512C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88B6-BC62-48BB-8E7D-3D107DABF07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EF80-E764-4EE2-8C50-DD13EA26512C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88B6-BC62-48BB-8E7D-3D107DABF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EF80-E764-4EE2-8C50-DD13EA26512C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88B6-BC62-48BB-8E7D-3D107DABF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EF80-E764-4EE2-8C50-DD13EA26512C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88B6-BC62-48BB-8E7D-3D107DABF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EF80-E764-4EE2-8C50-DD13EA26512C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9588B6-BC62-48BB-8E7D-3D107DABF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EF80-E764-4EE2-8C50-DD13EA26512C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88B6-BC62-48BB-8E7D-3D107DABF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5FEF80-E764-4EE2-8C50-DD13EA26512C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69588B6-BC62-48BB-8E7D-3D107DABF07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1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2.xml.rels><?xml version="1.0" encoding="UTF-8" standalone="yes" 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5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908720"/>
            <a:ext cx="6696744" cy="28623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6000" b="1" dirty="0" smtClean="0">
                <a:latin typeface="Georgia" panose="02040502050405020303" pitchFamily="18" charset="0"/>
              </a:rPr>
              <a:t>PIZZA MANAGEMENT SYSTEM</a:t>
            </a:r>
            <a:endParaRPr lang="en-IN" sz="6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2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76672"/>
            <a:ext cx="864096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SELECTION PAGE (4)</a:t>
            </a:r>
            <a:endParaRPr lang="en-IN" sz="3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 t="3540" r="8913" b="5240"/>
          <a:stretch/>
        </p:blipFill>
        <p:spPr>
          <a:xfrm>
            <a:off x="251520" y="1738859"/>
            <a:ext cx="8640960" cy="46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3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76672"/>
            <a:ext cx="864096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SELECTION PAGE (5)</a:t>
            </a:r>
            <a:endParaRPr lang="en-IN" sz="3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0" t="8655" r="3934" b="5663"/>
          <a:stretch/>
        </p:blipFill>
        <p:spPr>
          <a:xfrm>
            <a:off x="380180" y="1412776"/>
            <a:ext cx="8520394" cy="483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4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76672"/>
            <a:ext cx="864096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CONFIRMATION PAGE</a:t>
            </a:r>
            <a:endParaRPr lang="en-IN" sz="3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t="6357" r="6558"/>
          <a:stretch/>
        </p:blipFill>
        <p:spPr>
          <a:xfrm>
            <a:off x="329012" y="1628800"/>
            <a:ext cx="8563468" cy="48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1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764704"/>
            <a:ext cx="8568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EVERYONE IN TODAY’s World is Fond Of </a:t>
            </a:r>
            <a:r>
              <a:rPr lang="en-IN" sz="3200" b="1" dirty="0" smtClean="0">
                <a:solidFill>
                  <a:srgbClr val="0070C0"/>
                </a:solidFill>
              </a:rPr>
              <a:t>PIZZA</a:t>
            </a:r>
          </a:p>
          <a:p>
            <a:r>
              <a:rPr lang="en-IN" sz="3200" dirty="0" smtClean="0"/>
              <a:t>But the slow system of the software and different other websites irritates the individual. So we came up with this project of pizza management system where we made a pizza system to choose pizza according to size and the taste . </a:t>
            </a:r>
          </a:p>
        </p:txBody>
      </p:sp>
    </p:spTree>
    <p:extLst>
      <p:ext uri="{BB962C8B-B14F-4D97-AF65-F5344CB8AC3E}">
        <p14:creationId xmlns:p14="http://schemas.microsoft.com/office/powerpoint/2010/main" val="173366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sz="3600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This is our Pizza outlet </a:t>
            </a:r>
            <a:endParaRPr lang="en-IN" sz="36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8640960" cy="3579812"/>
          </a:xfrm>
        </p:spPr>
      </p:pic>
    </p:spTree>
    <p:extLst>
      <p:ext uri="{BB962C8B-B14F-4D97-AF65-F5344CB8AC3E}">
        <p14:creationId xmlns:p14="http://schemas.microsoft.com/office/powerpoint/2010/main" val="44220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142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476672"/>
            <a:ext cx="864096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LOGIN PAGE (MAIN PAGE)</a:t>
            </a:r>
            <a:endParaRPr lang="en-IN" sz="3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7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76672"/>
            <a:ext cx="864096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SIGN UP PAGE (MAIN PAGE-2)</a:t>
            </a:r>
            <a:endParaRPr lang="en-IN" sz="3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" y="1061447"/>
            <a:ext cx="9144000" cy="514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2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76672"/>
            <a:ext cx="864096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WELCOME PAGE (LOBBY)</a:t>
            </a:r>
            <a:endParaRPr lang="en-IN" sz="3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" t="3425" r="8533" b="5063"/>
          <a:stretch/>
        </p:blipFill>
        <p:spPr>
          <a:xfrm>
            <a:off x="379764" y="1556792"/>
            <a:ext cx="8384471" cy="4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1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76672"/>
            <a:ext cx="864096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SELECTION PAGE (1)</a:t>
            </a:r>
            <a:endParaRPr lang="en-IN" sz="3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t="3952" r="8689" b="5994"/>
          <a:stretch/>
        </p:blipFill>
        <p:spPr>
          <a:xfrm>
            <a:off x="238189" y="1628800"/>
            <a:ext cx="8510276" cy="46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34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76672"/>
            <a:ext cx="864096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SELECTION PAGE (2)</a:t>
            </a:r>
            <a:endParaRPr lang="en-IN" sz="3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6066" r="7377" b="6794"/>
          <a:stretch/>
        </p:blipFill>
        <p:spPr>
          <a:xfrm>
            <a:off x="213175" y="1773392"/>
            <a:ext cx="8679305" cy="448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5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76672"/>
            <a:ext cx="864096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SELECTION PAGE (3)</a:t>
            </a:r>
            <a:endParaRPr lang="en-IN" sz="3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1" t="6357"/>
          <a:stretch/>
        </p:blipFill>
        <p:spPr>
          <a:xfrm>
            <a:off x="395536" y="1340768"/>
            <a:ext cx="8515429" cy="48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37</TotalTime>
  <Words>103</Words>
  <Application>Microsoft Office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PowerPoint Presentation</vt:lpstr>
      <vt:lpstr>PowerPoint Presentation</vt:lpstr>
      <vt:lpstr>This is our Pizza outlet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SHRIYANSH AGARWAL</dc:creator>
  <cp:lastModifiedBy>SHRIYANSH AGARWAL</cp:lastModifiedBy>
  <cp:revision>4</cp:revision>
  <dcterms:created xsi:type="dcterms:W3CDTF">2020-11-03T16:18:05Z</dcterms:created>
  <dcterms:modified xsi:type="dcterms:W3CDTF">2020-11-03T16:55:16Z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982286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