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8"/>
  </p:notesMasterIdLst>
  <p:sldIdLst>
    <p:sldId id="256" r:id="rId2"/>
    <p:sldId id="316" r:id="rId3"/>
    <p:sldId id="317" r:id="rId4"/>
    <p:sldId id="259" r:id="rId5"/>
    <p:sldId id="309" r:id="rId6"/>
    <p:sldId id="310" r:id="rId7"/>
    <p:sldId id="314" r:id="rId8"/>
    <p:sldId id="311" r:id="rId9"/>
    <p:sldId id="262" r:id="rId10"/>
    <p:sldId id="313" r:id="rId11"/>
    <p:sldId id="321" r:id="rId12"/>
    <p:sldId id="282" r:id="rId13"/>
    <p:sldId id="266" r:id="rId14"/>
    <p:sldId id="323" r:id="rId15"/>
    <p:sldId id="260" r:id="rId16"/>
    <p:sldId id="283" r:id="rId17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9"/>
    </p:embeddedFont>
    <p:embeddedFont>
      <p:font typeface="Big Shoulders Text" panose="020B0604020202020204" charset="0"/>
      <p:regular r:id="rId20"/>
      <p:bold r:id="rId21"/>
    </p:embeddedFont>
    <p:embeddedFont>
      <p:font typeface="Big Shoulders Text ExtraBold" panose="020B0604020202020204" charset="0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mbay" panose="020B0604020202020204" charset="0"/>
      <p:regular r:id="rId27"/>
      <p:bold r:id="rId28"/>
      <p:italic r:id="rId29"/>
      <p:boldItalic r:id="rId30"/>
    </p:embeddedFont>
    <p:embeddedFont>
      <p:font typeface="Montserrat" panose="00000500000000000000" pitchFamily="2" charset="0"/>
      <p:regular r:id="rId31"/>
      <p:bold r:id="rId32"/>
      <p:italic r:id="rId33"/>
      <p:boldItalic r:id="rId34"/>
    </p:embeddedFont>
    <p:embeddedFont>
      <p:font typeface="Montserrat ExtraBold" panose="00000900000000000000" pitchFamily="2" charset="0"/>
      <p:bold r:id="rId35"/>
      <p:boldItalic r:id="rId36"/>
    </p:embeddedFont>
    <p:embeddedFont>
      <p:font typeface="Nunito Light" pitchFamily="2" charset="0"/>
      <p:regular r:id="rId37"/>
      <p: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11397A-8739-4AAB-965B-80E6532C587C}">
  <a:tblStyle styleId="{A611397A-8739-4AAB-965B-80E6532C58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presProps" Target="presProp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angula Anirudh" userId="ef9107116730991c" providerId="LiveId" clId="{01276390-562B-48F3-B0CC-2D8A23201C51}"/>
    <pc:docChg chg="custSel delSld modSld">
      <pc:chgData name="Derangula Anirudh" userId="ef9107116730991c" providerId="LiveId" clId="{01276390-562B-48F3-B0CC-2D8A23201C51}" dt="2022-11-15T19:30:21.925" v="159" actId="47"/>
      <pc:docMkLst>
        <pc:docMk/>
      </pc:docMkLst>
      <pc:sldChg chg="addSp modSp mod">
        <pc:chgData name="Derangula Anirudh" userId="ef9107116730991c" providerId="LiveId" clId="{01276390-562B-48F3-B0CC-2D8A23201C51}" dt="2022-11-15T19:12:43.605" v="29" actId="113"/>
        <pc:sldMkLst>
          <pc:docMk/>
          <pc:sldMk cId="0" sldId="259"/>
        </pc:sldMkLst>
        <pc:spChg chg="add mod">
          <ac:chgData name="Derangula Anirudh" userId="ef9107116730991c" providerId="LiveId" clId="{01276390-562B-48F3-B0CC-2D8A23201C51}" dt="2022-11-15T19:12:43.605" v="29" actId="113"/>
          <ac:spMkLst>
            <pc:docMk/>
            <pc:sldMk cId="0" sldId="259"/>
            <ac:spMk id="5" creationId="{9CB487D8-1F60-76FB-8911-B6FB16791FAA}"/>
          </ac:spMkLst>
        </pc:spChg>
      </pc:sldChg>
      <pc:sldChg chg="addSp modSp mod">
        <pc:chgData name="Derangula Anirudh" userId="ef9107116730991c" providerId="LiveId" clId="{01276390-562B-48F3-B0CC-2D8A23201C51}" dt="2022-11-15T19:29:31.238" v="129" actId="1076"/>
        <pc:sldMkLst>
          <pc:docMk/>
          <pc:sldMk cId="0" sldId="266"/>
        </pc:sldMkLst>
        <pc:spChg chg="add mod">
          <ac:chgData name="Derangula Anirudh" userId="ef9107116730991c" providerId="LiveId" clId="{01276390-562B-48F3-B0CC-2D8A23201C51}" dt="2022-11-15T19:29:23.624" v="127" actId="1076"/>
          <ac:spMkLst>
            <pc:docMk/>
            <pc:sldMk cId="0" sldId="266"/>
            <ac:spMk id="2" creationId="{B03C1DD6-8D08-B2DC-289C-537156F12091}"/>
          </ac:spMkLst>
        </pc:spChg>
        <pc:spChg chg="mod">
          <ac:chgData name="Derangula Anirudh" userId="ef9107116730991c" providerId="LiveId" clId="{01276390-562B-48F3-B0CC-2D8A23201C51}" dt="2022-11-15T19:29:31.238" v="129" actId="1076"/>
          <ac:spMkLst>
            <pc:docMk/>
            <pc:sldMk cId="0" sldId="266"/>
            <ac:spMk id="5530" creationId="{00000000-0000-0000-0000-000000000000}"/>
          </ac:spMkLst>
        </pc:spChg>
      </pc:sldChg>
      <pc:sldChg chg="addSp modSp mod">
        <pc:chgData name="Derangula Anirudh" userId="ef9107116730991c" providerId="LiveId" clId="{01276390-562B-48F3-B0CC-2D8A23201C51}" dt="2022-11-15T19:28:52.356" v="108" actId="20577"/>
        <pc:sldMkLst>
          <pc:docMk/>
          <pc:sldMk cId="0" sldId="282"/>
        </pc:sldMkLst>
        <pc:spChg chg="add mod">
          <ac:chgData name="Derangula Anirudh" userId="ef9107116730991c" providerId="LiveId" clId="{01276390-562B-48F3-B0CC-2D8A23201C51}" dt="2022-11-15T19:28:52.356" v="108" actId="20577"/>
          <ac:spMkLst>
            <pc:docMk/>
            <pc:sldMk cId="0" sldId="282"/>
            <ac:spMk id="2" creationId="{0897ED6C-92FB-D302-2C1F-8F7AEBF135DB}"/>
          </ac:spMkLst>
        </pc:spChg>
      </pc:sldChg>
      <pc:sldChg chg="del">
        <pc:chgData name="Derangula Anirudh" userId="ef9107116730991c" providerId="LiveId" clId="{01276390-562B-48F3-B0CC-2D8A23201C51}" dt="2022-11-15T19:30:09.282" v="155" actId="47"/>
        <pc:sldMkLst>
          <pc:docMk/>
          <pc:sldMk cId="1491552967" sldId="306"/>
        </pc:sldMkLst>
      </pc:sldChg>
      <pc:sldChg chg="addSp delSp modSp mod">
        <pc:chgData name="Derangula Anirudh" userId="ef9107116730991c" providerId="LiveId" clId="{01276390-562B-48F3-B0CC-2D8A23201C51}" dt="2022-11-15T19:27:55.355" v="59" actId="1076"/>
        <pc:sldMkLst>
          <pc:docMk/>
          <pc:sldMk cId="239892647" sldId="309"/>
        </pc:sldMkLst>
        <pc:spChg chg="mod">
          <ac:chgData name="Derangula Anirudh" userId="ef9107116730991c" providerId="LiveId" clId="{01276390-562B-48F3-B0CC-2D8A23201C51}" dt="2022-11-15T19:27:11.569" v="31" actId="1076"/>
          <ac:spMkLst>
            <pc:docMk/>
            <pc:sldMk cId="239892647" sldId="309"/>
            <ac:spMk id="2" creationId="{38417166-4443-243E-AB46-F128B4733931}"/>
          </ac:spMkLst>
        </pc:spChg>
        <pc:spChg chg="add mod">
          <ac:chgData name="Derangula Anirudh" userId="ef9107116730991c" providerId="LiveId" clId="{01276390-562B-48F3-B0CC-2D8A23201C51}" dt="2022-11-15T19:27:55.355" v="59" actId="1076"/>
          <ac:spMkLst>
            <pc:docMk/>
            <pc:sldMk cId="239892647" sldId="309"/>
            <ac:spMk id="3" creationId="{827EFE44-6233-EB2D-1B9D-1DB99CF6DC2C}"/>
          </ac:spMkLst>
        </pc:spChg>
        <pc:spChg chg="add del mod">
          <ac:chgData name="Derangula Anirudh" userId="ef9107116730991c" providerId="LiveId" clId="{01276390-562B-48F3-B0CC-2D8A23201C51}" dt="2022-11-15T19:27:29.937" v="35" actId="478"/>
          <ac:spMkLst>
            <pc:docMk/>
            <pc:sldMk cId="239892647" sldId="309"/>
            <ac:spMk id="4" creationId="{CA560677-F70F-DBE5-BA12-4498D14E9199}"/>
          </ac:spMkLst>
        </pc:spChg>
      </pc:sldChg>
      <pc:sldChg chg="addSp modSp mod">
        <pc:chgData name="Derangula Anirudh" userId="ef9107116730991c" providerId="LiveId" clId="{01276390-562B-48F3-B0CC-2D8A23201C51}" dt="2022-11-15T19:28:33.798" v="86" actId="1076"/>
        <pc:sldMkLst>
          <pc:docMk/>
          <pc:sldMk cId="3432906032" sldId="314"/>
        </pc:sldMkLst>
        <pc:spChg chg="add mod">
          <ac:chgData name="Derangula Anirudh" userId="ef9107116730991c" providerId="LiveId" clId="{01276390-562B-48F3-B0CC-2D8A23201C51}" dt="2022-11-15T19:28:33.798" v="86" actId="1076"/>
          <ac:spMkLst>
            <pc:docMk/>
            <pc:sldMk cId="3432906032" sldId="314"/>
            <ac:spMk id="2" creationId="{06C741A2-AFB8-A8C5-368F-27161116EC30}"/>
          </ac:spMkLst>
        </pc:spChg>
        <pc:picChg chg="mod">
          <ac:chgData name="Derangula Anirudh" userId="ef9107116730991c" providerId="LiveId" clId="{01276390-562B-48F3-B0CC-2D8A23201C51}" dt="2022-11-15T19:28:09.736" v="61" actId="1076"/>
          <ac:picMkLst>
            <pc:docMk/>
            <pc:sldMk cId="3432906032" sldId="314"/>
            <ac:picMk id="7" creationId="{AB4DD752-EBED-B556-9515-BF5FA27760C8}"/>
          </ac:picMkLst>
        </pc:picChg>
      </pc:sldChg>
      <pc:sldChg chg="del">
        <pc:chgData name="Derangula Anirudh" userId="ef9107116730991c" providerId="LiveId" clId="{01276390-562B-48F3-B0CC-2D8A23201C51}" dt="2022-11-15T19:30:11.758" v="156" actId="47"/>
        <pc:sldMkLst>
          <pc:docMk/>
          <pc:sldMk cId="2829255415" sldId="315"/>
        </pc:sldMkLst>
      </pc:sldChg>
      <pc:sldChg chg="addSp delSp modSp mod">
        <pc:chgData name="Derangula Anirudh" userId="ef9107116730991c" providerId="LiveId" clId="{01276390-562B-48F3-B0CC-2D8A23201C51}" dt="2022-11-15T19:11:52.978" v="14" actId="478"/>
        <pc:sldMkLst>
          <pc:docMk/>
          <pc:sldMk cId="673395002" sldId="317"/>
        </pc:sldMkLst>
        <pc:spChg chg="add del mod">
          <ac:chgData name="Derangula Anirudh" userId="ef9107116730991c" providerId="LiveId" clId="{01276390-562B-48F3-B0CC-2D8A23201C51}" dt="2022-11-15T19:11:52.978" v="14" actId="478"/>
          <ac:spMkLst>
            <pc:docMk/>
            <pc:sldMk cId="673395002" sldId="317"/>
            <ac:spMk id="2" creationId="{35A7D085-0E8D-83CE-DB54-EF0BBC1D7E82}"/>
          </ac:spMkLst>
        </pc:spChg>
      </pc:sldChg>
      <pc:sldChg chg="del">
        <pc:chgData name="Derangula Anirudh" userId="ef9107116730991c" providerId="LiveId" clId="{01276390-562B-48F3-B0CC-2D8A23201C51}" dt="2022-11-15T19:30:07.041" v="154" actId="47"/>
        <pc:sldMkLst>
          <pc:docMk/>
          <pc:sldMk cId="1734332750" sldId="318"/>
        </pc:sldMkLst>
      </pc:sldChg>
      <pc:sldChg chg="del">
        <pc:chgData name="Derangula Anirudh" userId="ef9107116730991c" providerId="LiveId" clId="{01276390-562B-48F3-B0CC-2D8A23201C51}" dt="2022-11-15T19:30:21.925" v="159" actId="47"/>
        <pc:sldMkLst>
          <pc:docMk/>
          <pc:sldMk cId="3244722063" sldId="319"/>
        </pc:sldMkLst>
      </pc:sldChg>
      <pc:sldChg chg="del">
        <pc:chgData name="Derangula Anirudh" userId="ef9107116730991c" providerId="LiveId" clId="{01276390-562B-48F3-B0CC-2D8A23201C51}" dt="2022-11-15T19:30:15.772" v="157" actId="47"/>
        <pc:sldMkLst>
          <pc:docMk/>
          <pc:sldMk cId="2425782954" sldId="320"/>
        </pc:sldMkLst>
      </pc:sldChg>
      <pc:sldChg chg="del">
        <pc:chgData name="Derangula Anirudh" userId="ef9107116730991c" providerId="LiveId" clId="{01276390-562B-48F3-B0CC-2D8A23201C51}" dt="2022-11-15T19:30:18.988" v="158" actId="47"/>
        <pc:sldMkLst>
          <pc:docMk/>
          <pc:sldMk cId="1687818199" sldId="322"/>
        </pc:sldMkLst>
      </pc:sldChg>
      <pc:sldChg chg="addSp delSp modSp mod">
        <pc:chgData name="Derangula Anirudh" userId="ef9107116730991c" providerId="LiveId" clId="{01276390-562B-48F3-B0CC-2D8A23201C51}" dt="2022-11-15T19:29:58.402" v="153" actId="1076"/>
        <pc:sldMkLst>
          <pc:docMk/>
          <pc:sldMk cId="4176460001" sldId="323"/>
        </pc:sldMkLst>
        <pc:spChg chg="add del mod">
          <ac:chgData name="Derangula Anirudh" userId="ef9107116730991c" providerId="LiveId" clId="{01276390-562B-48F3-B0CC-2D8A23201C51}" dt="2022-11-15T19:29:41.272" v="131" actId="478"/>
          <ac:spMkLst>
            <pc:docMk/>
            <pc:sldMk cId="4176460001" sldId="323"/>
            <ac:spMk id="3" creationId="{768C638A-7557-CBFE-322B-7259EAB1543B}"/>
          </ac:spMkLst>
        </pc:spChg>
        <pc:spChg chg="add mod">
          <ac:chgData name="Derangula Anirudh" userId="ef9107116730991c" providerId="LiveId" clId="{01276390-562B-48F3-B0CC-2D8A23201C51}" dt="2022-11-15T19:29:58.402" v="153" actId="1076"/>
          <ac:spMkLst>
            <pc:docMk/>
            <pc:sldMk cId="4176460001" sldId="323"/>
            <ac:spMk id="4" creationId="{4ED0261D-E62C-A863-30E0-BB4E255F897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4" name="Google Shape;50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5" name="Google Shape;50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" name="Google Shape;5160;g1430e5ba7cb_0_3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1" name="Google Shape;5161;g1430e5ba7cb_0_3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8" name="Google Shape;5418;gfdc27aef7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9" name="Google Shape;5419;gfdc27aef7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" name="Google Shape;5437;gfdc27aef79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8" name="Google Shape;5438;gfdc27aef79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5" name="Google Shape;7705;g1404f580dc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6" name="Google Shape;7706;g1404f580dcc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6" name="Google Shape;5526;gfdc27aef7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7" name="Google Shape;5527;gfdc27aef7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8" name="Google Shape;5418;gfdc27aef7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9" name="Google Shape;5419;gfdc27aef7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4" y="63"/>
            <a:ext cx="9144153" cy="5143512"/>
            <a:chOff x="4263926" y="3811300"/>
            <a:chExt cx="2189272" cy="1231448"/>
          </a:xfrm>
        </p:grpSpPr>
        <p:sp>
          <p:nvSpPr>
            <p:cNvPr id="10" name="Google Shape;10;p2"/>
            <p:cNvSpPr/>
            <p:nvPr/>
          </p:nvSpPr>
          <p:spPr>
            <a:xfrm>
              <a:off x="64437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3650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286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2080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129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050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18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89307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8149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7361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6574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7867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9992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421175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3424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2642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0280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7050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713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792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94925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1067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1855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634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556100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4773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3986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3204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63926" y="50421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63926" y="49907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263926" y="49399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263926" y="48886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263926" y="48378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263926" y="4786499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263926" y="47357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63926" y="46843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263926" y="463357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263926" y="45822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263926" y="45314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263926" y="448007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263926" y="4429300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263926" y="437792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263926" y="432715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263926" y="4275800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263926" y="422500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263926" y="4173650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263926" y="40207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263926" y="386722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263926" y="391857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263926" y="396937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263926" y="4071501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1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263926" y="4122876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263926" y="38164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2"/>
          <p:cNvGrpSpPr/>
          <p:nvPr/>
        </p:nvGrpSpPr>
        <p:grpSpPr>
          <a:xfrm>
            <a:off x="-505952" y="1016270"/>
            <a:ext cx="6432293" cy="6055903"/>
            <a:chOff x="5187775" y="635000"/>
            <a:chExt cx="1791825" cy="1686975"/>
          </a:xfrm>
        </p:grpSpPr>
        <p:sp>
          <p:nvSpPr>
            <p:cNvPr id="64" name="Google Shape;64;p2"/>
            <p:cNvSpPr/>
            <p:nvPr/>
          </p:nvSpPr>
          <p:spPr>
            <a:xfrm>
              <a:off x="6404950" y="1750600"/>
              <a:ext cx="8000" cy="7025"/>
            </a:xfrm>
            <a:custGeom>
              <a:avLst/>
              <a:gdLst/>
              <a:ahLst/>
              <a:cxnLst/>
              <a:rect l="l" t="t" r="r" b="b"/>
              <a:pathLst>
                <a:path w="320" h="281" extrusionOk="0">
                  <a:moveTo>
                    <a:pt x="147" y="0"/>
                  </a:moveTo>
                  <a:cubicBezTo>
                    <a:pt x="91" y="0"/>
                    <a:pt x="42" y="41"/>
                    <a:pt x="23" y="98"/>
                  </a:cubicBezTo>
                  <a:cubicBezTo>
                    <a:pt x="0" y="166"/>
                    <a:pt x="46" y="257"/>
                    <a:pt x="114" y="280"/>
                  </a:cubicBezTo>
                  <a:cubicBezTo>
                    <a:pt x="206" y="280"/>
                    <a:pt x="274" y="235"/>
                    <a:pt x="297" y="166"/>
                  </a:cubicBezTo>
                  <a:cubicBezTo>
                    <a:pt x="320" y="98"/>
                    <a:pt x="274" y="29"/>
                    <a:pt x="183" y="6"/>
                  </a:cubicBezTo>
                  <a:cubicBezTo>
                    <a:pt x="171" y="2"/>
                    <a:pt x="158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253150" y="1585725"/>
              <a:ext cx="11450" cy="10525"/>
            </a:xfrm>
            <a:custGeom>
              <a:avLst/>
              <a:gdLst/>
              <a:ahLst/>
              <a:cxnLst/>
              <a:rect l="l" t="t" r="r" b="b"/>
              <a:pathLst>
                <a:path w="458" h="421" extrusionOk="0">
                  <a:moveTo>
                    <a:pt x="238" y="1"/>
                  </a:moveTo>
                  <a:cubicBezTo>
                    <a:pt x="155" y="1"/>
                    <a:pt x="63" y="65"/>
                    <a:pt x="23" y="165"/>
                  </a:cubicBezTo>
                  <a:cubicBezTo>
                    <a:pt x="1" y="279"/>
                    <a:pt x="69" y="393"/>
                    <a:pt x="183" y="416"/>
                  </a:cubicBezTo>
                  <a:cubicBezTo>
                    <a:pt x="198" y="419"/>
                    <a:pt x="213" y="420"/>
                    <a:pt x="227" y="420"/>
                  </a:cubicBezTo>
                  <a:cubicBezTo>
                    <a:pt x="325" y="420"/>
                    <a:pt x="414" y="355"/>
                    <a:pt x="434" y="256"/>
                  </a:cubicBezTo>
                  <a:cubicBezTo>
                    <a:pt x="457" y="165"/>
                    <a:pt x="389" y="51"/>
                    <a:pt x="274" y="5"/>
                  </a:cubicBezTo>
                  <a:cubicBezTo>
                    <a:pt x="263" y="2"/>
                    <a:pt x="250" y="1"/>
                    <a:pt x="2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085375" y="16433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3" y="1"/>
                  </a:moveTo>
                  <a:cubicBezTo>
                    <a:pt x="115" y="1"/>
                    <a:pt x="44" y="63"/>
                    <a:pt x="24" y="142"/>
                  </a:cubicBezTo>
                  <a:cubicBezTo>
                    <a:pt x="1" y="234"/>
                    <a:pt x="69" y="325"/>
                    <a:pt x="161" y="348"/>
                  </a:cubicBezTo>
                  <a:cubicBezTo>
                    <a:pt x="176" y="352"/>
                    <a:pt x="192" y="353"/>
                    <a:pt x="207" y="353"/>
                  </a:cubicBezTo>
                  <a:cubicBezTo>
                    <a:pt x="281" y="353"/>
                    <a:pt x="347" y="309"/>
                    <a:pt x="366" y="234"/>
                  </a:cubicBezTo>
                  <a:cubicBezTo>
                    <a:pt x="389" y="142"/>
                    <a:pt x="320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088800" y="1627950"/>
              <a:ext cx="10300" cy="9950"/>
            </a:xfrm>
            <a:custGeom>
              <a:avLst/>
              <a:gdLst/>
              <a:ahLst/>
              <a:cxnLst/>
              <a:rect l="l" t="t" r="r" b="b"/>
              <a:pathLst>
                <a:path w="412" h="398" extrusionOk="0">
                  <a:moveTo>
                    <a:pt x="209" y="1"/>
                  </a:moveTo>
                  <a:cubicBezTo>
                    <a:pt x="115" y="1"/>
                    <a:pt x="44" y="65"/>
                    <a:pt x="24" y="165"/>
                  </a:cubicBezTo>
                  <a:cubicBezTo>
                    <a:pt x="1" y="256"/>
                    <a:pt x="47" y="370"/>
                    <a:pt x="161" y="393"/>
                  </a:cubicBezTo>
                  <a:cubicBezTo>
                    <a:pt x="173" y="396"/>
                    <a:pt x="185" y="397"/>
                    <a:pt x="198" y="397"/>
                  </a:cubicBezTo>
                  <a:cubicBezTo>
                    <a:pt x="280" y="397"/>
                    <a:pt x="369" y="335"/>
                    <a:pt x="389" y="256"/>
                  </a:cubicBezTo>
                  <a:cubicBezTo>
                    <a:pt x="412" y="142"/>
                    <a:pt x="343" y="51"/>
                    <a:pt x="252" y="5"/>
                  </a:cubicBezTo>
                  <a:cubicBezTo>
                    <a:pt x="237" y="2"/>
                    <a:pt x="223" y="1"/>
                    <a:pt x="20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072825" y="16273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92" y="1"/>
                  </a:moveTo>
                  <a:cubicBezTo>
                    <a:pt x="114" y="1"/>
                    <a:pt x="43" y="60"/>
                    <a:pt x="24" y="119"/>
                  </a:cubicBezTo>
                  <a:cubicBezTo>
                    <a:pt x="1" y="211"/>
                    <a:pt x="69" y="302"/>
                    <a:pt x="138" y="325"/>
                  </a:cubicBezTo>
                  <a:cubicBezTo>
                    <a:pt x="153" y="329"/>
                    <a:pt x="169" y="331"/>
                    <a:pt x="184" y="331"/>
                  </a:cubicBezTo>
                  <a:cubicBezTo>
                    <a:pt x="258" y="331"/>
                    <a:pt x="324" y="286"/>
                    <a:pt x="343" y="211"/>
                  </a:cubicBezTo>
                  <a:cubicBezTo>
                    <a:pt x="366" y="119"/>
                    <a:pt x="320" y="28"/>
                    <a:pt x="229" y="5"/>
                  </a:cubicBezTo>
                  <a:cubicBezTo>
                    <a:pt x="217" y="2"/>
                    <a:pt x="205" y="1"/>
                    <a:pt x="19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702500" y="1262700"/>
              <a:ext cx="9725" cy="8325"/>
            </a:xfrm>
            <a:custGeom>
              <a:avLst/>
              <a:gdLst/>
              <a:ahLst/>
              <a:cxnLst/>
              <a:rect l="l" t="t" r="r" b="b"/>
              <a:pathLst>
                <a:path w="389" h="333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4"/>
                    <a:pt x="160" y="326"/>
                  </a:cubicBezTo>
                  <a:cubicBezTo>
                    <a:pt x="176" y="330"/>
                    <a:pt x="191" y="332"/>
                    <a:pt x="207" y="332"/>
                  </a:cubicBezTo>
                  <a:cubicBezTo>
                    <a:pt x="281" y="332"/>
                    <a:pt x="346" y="288"/>
                    <a:pt x="365" y="212"/>
                  </a:cubicBezTo>
                  <a:cubicBezTo>
                    <a:pt x="388" y="121"/>
                    <a:pt x="320" y="30"/>
                    <a:pt x="228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409500" y="1544750"/>
              <a:ext cx="6875" cy="6300"/>
            </a:xfrm>
            <a:custGeom>
              <a:avLst/>
              <a:gdLst/>
              <a:ahLst/>
              <a:cxnLst/>
              <a:rect l="l" t="t" r="r" b="b"/>
              <a:pathLst>
                <a:path w="275" h="252" extrusionOk="0">
                  <a:moveTo>
                    <a:pt x="160" y="0"/>
                  </a:moveTo>
                  <a:cubicBezTo>
                    <a:pt x="92" y="0"/>
                    <a:pt x="24" y="23"/>
                    <a:pt x="24" y="92"/>
                  </a:cubicBezTo>
                  <a:cubicBezTo>
                    <a:pt x="1" y="160"/>
                    <a:pt x="46" y="229"/>
                    <a:pt x="115" y="252"/>
                  </a:cubicBezTo>
                  <a:cubicBezTo>
                    <a:pt x="160" y="252"/>
                    <a:pt x="229" y="229"/>
                    <a:pt x="252" y="160"/>
                  </a:cubicBezTo>
                  <a:cubicBezTo>
                    <a:pt x="275" y="92"/>
                    <a:pt x="229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525350" y="1792825"/>
              <a:ext cx="7425" cy="7175"/>
            </a:xfrm>
            <a:custGeom>
              <a:avLst/>
              <a:gdLst/>
              <a:ahLst/>
              <a:cxnLst/>
              <a:rect l="l" t="t" r="r" b="b"/>
              <a:pathLst>
                <a:path w="297" h="287" extrusionOk="0">
                  <a:moveTo>
                    <a:pt x="137" y="1"/>
                  </a:moveTo>
                  <a:cubicBezTo>
                    <a:pt x="69" y="1"/>
                    <a:pt x="19" y="41"/>
                    <a:pt x="0" y="98"/>
                  </a:cubicBezTo>
                  <a:cubicBezTo>
                    <a:pt x="0" y="189"/>
                    <a:pt x="46" y="258"/>
                    <a:pt x="114" y="280"/>
                  </a:cubicBezTo>
                  <a:cubicBezTo>
                    <a:pt x="126" y="284"/>
                    <a:pt x="138" y="286"/>
                    <a:pt x="149" y="286"/>
                  </a:cubicBezTo>
                  <a:cubicBezTo>
                    <a:pt x="205" y="286"/>
                    <a:pt x="255" y="242"/>
                    <a:pt x="274" y="166"/>
                  </a:cubicBezTo>
                  <a:cubicBezTo>
                    <a:pt x="297" y="98"/>
                    <a:pt x="251" y="29"/>
                    <a:pt x="183" y="6"/>
                  </a:cubicBezTo>
                  <a:cubicBezTo>
                    <a:pt x="167" y="2"/>
                    <a:pt x="151" y="1"/>
                    <a:pt x="13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545325" y="1590850"/>
              <a:ext cx="11425" cy="10000"/>
            </a:xfrm>
            <a:custGeom>
              <a:avLst/>
              <a:gdLst/>
              <a:ahLst/>
              <a:cxnLst/>
              <a:rect l="l" t="t" r="r" b="b"/>
              <a:pathLst>
                <a:path w="457" h="400" extrusionOk="0">
                  <a:moveTo>
                    <a:pt x="238" y="1"/>
                  </a:moveTo>
                  <a:cubicBezTo>
                    <a:pt x="155" y="1"/>
                    <a:pt x="66" y="66"/>
                    <a:pt x="46" y="165"/>
                  </a:cubicBezTo>
                  <a:cubicBezTo>
                    <a:pt x="0" y="256"/>
                    <a:pt x="69" y="371"/>
                    <a:pt x="183" y="393"/>
                  </a:cubicBezTo>
                  <a:cubicBezTo>
                    <a:pt x="202" y="397"/>
                    <a:pt x="220" y="399"/>
                    <a:pt x="238" y="399"/>
                  </a:cubicBezTo>
                  <a:cubicBezTo>
                    <a:pt x="326" y="399"/>
                    <a:pt x="396" y="352"/>
                    <a:pt x="434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62" y="2"/>
                    <a:pt x="250" y="1"/>
                    <a:pt x="2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443750" y="1815075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35"/>
                    <a:pt x="46" y="326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43" y="29"/>
                    <a:pt x="228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470000" y="1775750"/>
              <a:ext cx="11425" cy="10500"/>
            </a:xfrm>
            <a:custGeom>
              <a:avLst/>
              <a:gdLst/>
              <a:ahLst/>
              <a:cxnLst/>
              <a:rect l="l" t="t" r="r" b="b"/>
              <a:pathLst>
                <a:path w="457" h="420" extrusionOk="0">
                  <a:moveTo>
                    <a:pt x="230" y="0"/>
                  </a:moveTo>
                  <a:cubicBezTo>
                    <a:pt x="132" y="0"/>
                    <a:pt x="43" y="65"/>
                    <a:pt x="23" y="165"/>
                  </a:cubicBezTo>
                  <a:cubicBezTo>
                    <a:pt x="0" y="256"/>
                    <a:pt x="69" y="370"/>
                    <a:pt x="183" y="416"/>
                  </a:cubicBezTo>
                  <a:cubicBezTo>
                    <a:pt x="195" y="419"/>
                    <a:pt x="207" y="420"/>
                    <a:pt x="219" y="420"/>
                  </a:cubicBezTo>
                  <a:cubicBezTo>
                    <a:pt x="302" y="420"/>
                    <a:pt x="391" y="355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440325" y="1675275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3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20" y="29"/>
                    <a:pt x="229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555025" y="1619400"/>
              <a:ext cx="9150" cy="8800"/>
            </a:xfrm>
            <a:custGeom>
              <a:avLst/>
              <a:gdLst/>
              <a:ahLst/>
              <a:cxnLst/>
              <a:rect l="l" t="t" r="r" b="b"/>
              <a:pathLst>
                <a:path w="366" h="352" extrusionOk="0">
                  <a:moveTo>
                    <a:pt x="193" y="0"/>
                  </a:moveTo>
                  <a:cubicBezTo>
                    <a:pt x="114" y="0"/>
                    <a:pt x="43" y="62"/>
                    <a:pt x="23" y="142"/>
                  </a:cubicBezTo>
                  <a:cubicBezTo>
                    <a:pt x="0" y="233"/>
                    <a:pt x="46" y="324"/>
                    <a:pt x="137" y="347"/>
                  </a:cubicBezTo>
                  <a:cubicBezTo>
                    <a:pt x="149" y="350"/>
                    <a:pt x="161" y="351"/>
                    <a:pt x="173" y="351"/>
                  </a:cubicBezTo>
                  <a:cubicBezTo>
                    <a:pt x="251" y="351"/>
                    <a:pt x="323" y="289"/>
                    <a:pt x="343" y="210"/>
                  </a:cubicBezTo>
                  <a:cubicBezTo>
                    <a:pt x="365" y="119"/>
                    <a:pt x="320" y="27"/>
                    <a:pt x="228" y="5"/>
                  </a:cubicBezTo>
                  <a:cubicBezTo>
                    <a:pt x="216" y="2"/>
                    <a:pt x="204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411775" y="1487550"/>
              <a:ext cx="7450" cy="6575"/>
            </a:xfrm>
            <a:custGeom>
              <a:avLst/>
              <a:gdLst/>
              <a:ahLst/>
              <a:cxnLst/>
              <a:rect l="l" t="t" r="r" b="b"/>
              <a:pathLst>
                <a:path w="298" h="263" extrusionOk="0">
                  <a:moveTo>
                    <a:pt x="147" y="0"/>
                  </a:moveTo>
                  <a:cubicBezTo>
                    <a:pt x="92" y="0"/>
                    <a:pt x="43" y="41"/>
                    <a:pt x="24" y="97"/>
                  </a:cubicBezTo>
                  <a:cubicBezTo>
                    <a:pt x="1" y="166"/>
                    <a:pt x="47" y="234"/>
                    <a:pt x="115" y="257"/>
                  </a:cubicBezTo>
                  <a:cubicBezTo>
                    <a:pt x="127" y="261"/>
                    <a:pt x="139" y="263"/>
                    <a:pt x="151" y="263"/>
                  </a:cubicBezTo>
                  <a:cubicBezTo>
                    <a:pt x="206" y="263"/>
                    <a:pt x="256" y="222"/>
                    <a:pt x="275" y="166"/>
                  </a:cubicBezTo>
                  <a:cubicBezTo>
                    <a:pt x="298" y="97"/>
                    <a:pt x="252" y="29"/>
                    <a:pt x="184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552175" y="1694725"/>
              <a:ext cx="10850" cy="9925"/>
            </a:xfrm>
            <a:custGeom>
              <a:avLst/>
              <a:gdLst/>
              <a:ahLst/>
              <a:cxnLst/>
              <a:rect l="l" t="t" r="r" b="b"/>
              <a:pathLst>
                <a:path w="434" h="397" extrusionOk="0">
                  <a:moveTo>
                    <a:pt x="231" y="0"/>
                  </a:moveTo>
                  <a:cubicBezTo>
                    <a:pt x="137" y="0"/>
                    <a:pt x="63" y="65"/>
                    <a:pt x="23" y="164"/>
                  </a:cubicBezTo>
                  <a:cubicBezTo>
                    <a:pt x="0" y="256"/>
                    <a:pt x="68" y="370"/>
                    <a:pt x="183" y="393"/>
                  </a:cubicBezTo>
                  <a:cubicBezTo>
                    <a:pt x="195" y="396"/>
                    <a:pt x="207" y="397"/>
                    <a:pt x="220" y="397"/>
                  </a:cubicBezTo>
                  <a:cubicBezTo>
                    <a:pt x="302" y="397"/>
                    <a:pt x="391" y="335"/>
                    <a:pt x="411" y="256"/>
                  </a:cubicBezTo>
                  <a:cubicBezTo>
                    <a:pt x="434" y="141"/>
                    <a:pt x="365" y="50"/>
                    <a:pt x="274" y="5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418625" y="1541175"/>
              <a:ext cx="7450" cy="7175"/>
            </a:xfrm>
            <a:custGeom>
              <a:avLst/>
              <a:gdLst/>
              <a:ahLst/>
              <a:cxnLst/>
              <a:rect l="l" t="t" r="r" b="b"/>
              <a:pathLst>
                <a:path w="298" h="287" extrusionOk="0">
                  <a:moveTo>
                    <a:pt x="147" y="1"/>
                  </a:moveTo>
                  <a:cubicBezTo>
                    <a:pt x="86" y="1"/>
                    <a:pt x="24" y="45"/>
                    <a:pt x="24" y="121"/>
                  </a:cubicBezTo>
                  <a:cubicBezTo>
                    <a:pt x="1" y="189"/>
                    <a:pt x="47" y="258"/>
                    <a:pt x="115" y="280"/>
                  </a:cubicBezTo>
                  <a:cubicBezTo>
                    <a:pt x="127" y="284"/>
                    <a:pt x="140" y="286"/>
                    <a:pt x="153" y="286"/>
                  </a:cubicBezTo>
                  <a:cubicBezTo>
                    <a:pt x="214" y="286"/>
                    <a:pt x="279" y="245"/>
                    <a:pt x="298" y="189"/>
                  </a:cubicBezTo>
                  <a:cubicBezTo>
                    <a:pt x="298" y="98"/>
                    <a:pt x="252" y="29"/>
                    <a:pt x="183" y="7"/>
                  </a:cubicBezTo>
                  <a:cubicBezTo>
                    <a:pt x="172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440575" y="1009925"/>
              <a:ext cx="10300" cy="9400"/>
            </a:xfrm>
            <a:custGeom>
              <a:avLst/>
              <a:gdLst/>
              <a:ahLst/>
              <a:cxnLst/>
              <a:rect l="l" t="t" r="r" b="b"/>
              <a:pathLst>
                <a:path w="412" h="376" extrusionOk="0">
                  <a:moveTo>
                    <a:pt x="204" y="1"/>
                  </a:moveTo>
                  <a:cubicBezTo>
                    <a:pt x="125" y="1"/>
                    <a:pt x="42" y="48"/>
                    <a:pt x="23" y="143"/>
                  </a:cubicBezTo>
                  <a:cubicBezTo>
                    <a:pt x="0" y="234"/>
                    <a:pt x="69" y="349"/>
                    <a:pt x="160" y="371"/>
                  </a:cubicBezTo>
                  <a:cubicBezTo>
                    <a:pt x="172" y="374"/>
                    <a:pt x="184" y="376"/>
                    <a:pt x="197" y="376"/>
                  </a:cubicBezTo>
                  <a:cubicBezTo>
                    <a:pt x="280" y="376"/>
                    <a:pt x="369" y="314"/>
                    <a:pt x="388" y="234"/>
                  </a:cubicBezTo>
                  <a:cubicBezTo>
                    <a:pt x="411" y="143"/>
                    <a:pt x="343" y="29"/>
                    <a:pt x="251" y="6"/>
                  </a:cubicBezTo>
                  <a:cubicBezTo>
                    <a:pt x="236" y="2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499100" y="1836225"/>
              <a:ext cx="11425" cy="10525"/>
            </a:xfrm>
            <a:custGeom>
              <a:avLst/>
              <a:gdLst/>
              <a:ahLst/>
              <a:cxnLst/>
              <a:rect l="l" t="t" r="r" b="b"/>
              <a:pathLst>
                <a:path w="457" h="421" extrusionOk="0">
                  <a:moveTo>
                    <a:pt x="230" y="1"/>
                  </a:moveTo>
                  <a:cubicBezTo>
                    <a:pt x="132" y="1"/>
                    <a:pt x="43" y="66"/>
                    <a:pt x="23" y="165"/>
                  </a:cubicBezTo>
                  <a:cubicBezTo>
                    <a:pt x="0" y="279"/>
                    <a:pt x="69" y="370"/>
                    <a:pt x="160" y="416"/>
                  </a:cubicBezTo>
                  <a:cubicBezTo>
                    <a:pt x="175" y="419"/>
                    <a:pt x="190" y="420"/>
                    <a:pt x="204" y="420"/>
                  </a:cubicBezTo>
                  <a:cubicBezTo>
                    <a:pt x="302" y="420"/>
                    <a:pt x="391" y="356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463725" y="1832800"/>
              <a:ext cx="8575" cy="5275"/>
            </a:xfrm>
            <a:custGeom>
              <a:avLst/>
              <a:gdLst/>
              <a:ahLst/>
              <a:cxnLst/>
              <a:rect l="l" t="t" r="r" b="b"/>
              <a:pathLst>
                <a:path w="343" h="211" extrusionOk="0">
                  <a:moveTo>
                    <a:pt x="154" y="1"/>
                  </a:moveTo>
                  <a:cubicBezTo>
                    <a:pt x="91" y="1"/>
                    <a:pt x="20" y="60"/>
                    <a:pt x="0" y="119"/>
                  </a:cubicBezTo>
                  <a:lnTo>
                    <a:pt x="320" y="211"/>
                  </a:lnTo>
                  <a:cubicBezTo>
                    <a:pt x="342" y="119"/>
                    <a:pt x="274" y="28"/>
                    <a:pt x="183" y="5"/>
                  </a:cubicBezTo>
                  <a:cubicBezTo>
                    <a:pt x="174" y="2"/>
                    <a:pt x="164" y="1"/>
                    <a:pt x="15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851750" y="1438250"/>
              <a:ext cx="9725" cy="9100"/>
            </a:xfrm>
            <a:custGeom>
              <a:avLst/>
              <a:gdLst/>
              <a:ahLst/>
              <a:cxnLst/>
              <a:rect l="l" t="t" r="r" b="b"/>
              <a:pathLst>
                <a:path w="389" h="364" extrusionOk="0">
                  <a:moveTo>
                    <a:pt x="180" y="0"/>
                  </a:moveTo>
                  <a:cubicBezTo>
                    <a:pt x="101" y="0"/>
                    <a:pt x="41" y="58"/>
                    <a:pt x="23" y="129"/>
                  </a:cubicBezTo>
                  <a:cubicBezTo>
                    <a:pt x="0" y="243"/>
                    <a:pt x="46" y="335"/>
                    <a:pt x="160" y="357"/>
                  </a:cubicBezTo>
                  <a:cubicBezTo>
                    <a:pt x="175" y="361"/>
                    <a:pt x="191" y="363"/>
                    <a:pt x="205" y="363"/>
                  </a:cubicBezTo>
                  <a:cubicBezTo>
                    <a:pt x="280" y="363"/>
                    <a:pt x="346" y="316"/>
                    <a:pt x="366" y="220"/>
                  </a:cubicBezTo>
                  <a:cubicBezTo>
                    <a:pt x="388" y="129"/>
                    <a:pt x="343" y="38"/>
                    <a:pt x="251" y="15"/>
                  </a:cubicBezTo>
                  <a:cubicBezTo>
                    <a:pt x="226" y="5"/>
                    <a:pt x="202" y="0"/>
                    <a:pt x="18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845475" y="1415650"/>
              <a:ext cx="9725" cy="9400"/>
            </a:xfrm>
            <a:custGeom>
              <a:avLst/>
              <a:gdLst/>
              <a:ahLst/>
              <a:cxnLst/>
              <a:rect l="l" t="t" r="r" b="b"/>
              <a:pathLst>
                <a:path w="389" h="376" extrusionOk="0">
                  <a:moveTo>
                    <a:pt x="183" y="0"/>
                  </a:moveTo>
                  <a:cubicBezTo>
                    <a:pt x="109" y="0"/>
                    <a:pt x="42" y="48"/>
                    <a:pt x="23" y="143"/>
                  </a:cubicBezTo>
                  <a:cubicBezTo>
                    <a:pt x="0" y="234"/>
                    <a:pt x="46" y="326"/>
                    <a:pt x="137" y="371"/>
                  </a:cubicBezTo>
                  <a:cubicBezTo>
                    <a:pt x="152" y="374"/>
                    <a:pt x="167" y="376"/>
                    <a:pt x="181" y="376"/>
                  </a:cubicBezTo>
                  <a:cubicBezTo>
                    <a:pt x="274" y="376"/>
                    <a:pt x="346" y="314"/>
                    <a:pt x="365" y="234"/>
                  </a:cubicBezTo>
                  <a:cubicBezTo>
                    <a:pt x="388" y="120"/>
                    <a:pt x="343" y="29"/>
                    <a:pt x="228" y="6"/>
                  </a:cubicBezTo>
                  <a:cubicBezTo>
                    <a:pt x="213" y="2"/>
                    <a:pt x="198" y="0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867725" y="1599525"/>
              <a:ext cx="8000" cy="7600"/>
            </a:xfrm>
            <a:custGeom>
              <a:avLst/>
              <a:gdLst/>
              <a:ahLst/>
              <a:cxnLst/>
              <a:rect l="l" t="t" r="r" b="b"/>
              <a:pathLst>
                <a:path w="320" h="304" extrusionOk="0">
                  <a:moveTo>
                    <a:pt x="206" y="1"/>
                  </a:moveTo>
                  <a:cubicBezTo>
                    <a:pt x="115" y="1"/>
                    <a:pt x="46" y="46"/>
                    <a:pt x="23" y="115"/>
                  </a:cubicBezTo>
                  <a:cubicBezTo>
                    <a:pt x="0" y="206"/>
                    <a:pt x="46" y="297"/>
                    <a:pt x="115" y="297"/>
                  </a:cubicBezTo>
                  <a:cubicBezTo>
                    <a:pt x="131" y="301"/>
                    <a:pt x="147" y="303"/>
                    <a:pt x="163" y="303"/>
                  </a:cubicBezTo>
                  <a:cubicBezTo>
                    <a:pt x="236" y="303"/>
                    <a:pt x="301" y="262"/>
                    <a:pt x="320" y="206"/>
                  </a:cubicBezTo>
                  <a:cubicBezTo>
                    <a:pt x="320" y="115"/>
                    <a:pt x="274" y="24"/>
                    <a:pt x="2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866575" y="1359725"/>
              <a:ext cx="8600" cy="7725"/>
            </a:xfrm>
            <a:custGeom>
              <a:avLst/>
              <a:gdLst/>
              <a:ahLst/>
              <a:cxnLst/>
              <a:rect l="l" t="t" r="r" b="b"/>
              <a:pathLst>
                <a:path w="344" h="309" extrusionOk="0">
                  <a:moveTo>
                    <a:pt x="160" y="0"/>
                  </a:moveTo>
                  <a:cubicBezTo>
                    <a:pt x="86" y="0"/>
                    <a:pt x="20" y="45"/>
                    <a:pt x="1" y="120"/>
                  </a:cubicBezTo>
                  <a:cubicBezTo>
                    <a:pt x="1" y="212"/>
                    <a:pt x="46" y="280"/>
                    <a:pt x="115" y="303"/>
                  </a:cubicBezTo>
                  <a:cubicBezTo>
                    <a:pt x="131" y="307"/>
                    <a:pt x="146" y="309"/>
                    <a:pt x="162" y="309"/>
                  </a:cubicBezTo>
                  <a:cubicBezTo>
                    <a:pt x="236" y="309"/>
                    <a:pt x="301" y="264"/>
                    <a:pt x="320" y="189"/>
                  </a:cubicBezTo>
                  <a:cubicBezTo>
                    <a:pt x="343" y="97"/>
                    <a:pt x="297" y="29"/>
                    <a:pt x="206" y="6"/>
                  </a:cubicBezTo>
                  <a:cubicBezTo>
                    <a:pt x="191" y="2"/>
                    <a:pt x="175" y="0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698825" y="1787725"/>
              <a:ext cx="10850" cy="10200"/>
            </a:xfrm>
            <a:custGeom>
              <a:avLst/>
              <a:gdLst/>
              <a:ahLst/>
              <a:cxnLst/>
              <a:rect l="l" t="t" r="r" b="b"/>
              <a:pathLst>
                <a:path w="434" h="408" extrusionOk="0">
                  <a:moveTo>
                    <a:pt x="230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0" y="256"/>
                    <a:pt x="69" y="370"/>
                    <a:pt x="160" y="393"/>
                  </a:cubicBezTo>
                  <a:cubicBezTo>
                    <a:pt x="184" y="403"/>
                    <a:pt x="209" y="407"/>
                    <a:pt x="232" y="407"/>
                  </a:cubicBezTo>
                  <a:cubicBezTo>
                    <a:pt x="319" y="407"/>
                    <a:pt x="393" y="346"/>
                    <a:pt x="411" y="256"/>
                  </a:cubicBezTo>
                  <a:cubicBezTo>
                    <a:pt x="434" y="142"/>
                    <a:pt x="388" y="28"/>
                    <a:pt x="274" y="5"/>
                  </a:cubicBezTo>
                  <a:cubicBezTo>
                    <a:pt x="259" y="2"/>
                    <a:pt x="245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655450" y="1510975"/>
              <a:ext cx="9725" cy="8825"/>
            </a:xfrm>
            <a:custGeom>
              <a:avLst/>
              <a:gdLst/>
              <a:ahLst/>
              <a:cxnLst/>
              <a:rect l="l" t="t" r="r" b="b"/>
              <a:pathLst>
                <a:path w="389" h="353" extrusionOk="0">
                  <a:moveTo>
                    <a:pt x="193" y="0"/>
                  </a:moveTo>
                  <a:cubicBezTo>
                    <a:pt x="115" y="0"/>
                    <a:pt x="43" y="62"/>
                    <a:pt x="23" y="142"/>
                  </a:cubicBezTo>
                  <a:cubicBezTo>
                    <a:pt x="0" y="233"/>
                    <a:pt x="46" y="324"/>
                    <a:pt x="137" y="347"/>
                  </a:cubicBezTo>
                  <a:cubicBezTo>
                    <a:pt x="157" y="351"/>
                    <a:pt x="176" y="353"/>
                    <a:pt x="194" y="353"/>
                  </a:cubicBezTo>
                  <a:cubicBezTo>
                    <a:pt x="281" y="353"/>
                    <a:pt x="347" y="309"/>
                    <a:pt x="366" y="233"/>
                  </a:cubicBezTo>
                  <a:cubicBezTo>
                    <a:pt x="388" y="142"/>
                    <a:pt x="320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597825" y="1354050"/>
              <a:ext cx="10275" cy="9400"/>
            </a:xfrm>
            <a:custGeom>
              <a:avLst/>
              <a:gdLst/>
              <a:ahLst/>
              <a:cxnLst/>
              <a:rect l="l" t="t" r="r" b="b"/>
              <a:pathLst>
                <a:path w="411" h="376" extrusionOk="0">
                  <a:moveTo>
                    <a:pt x="214" y="0"/>
                  </a:moveTo>
                  <a:cubicBezTo>
                    <a:pt x="131" y="0"/>
                    <a:pt x="43" y="63"/>
                    <a:pt x="23" y="142"/>
                  </a:cubicBezTo>
                  <a:cubicBezTo>
                    <a:pt x="0" y="256"/>
                    <a:pt x="69" y="347"/>
                    <a:pt x="160" y="370"/>
                  </a:cubicBezTo>
                  <a:cubicBezTo>
                    <a:pt x="179" y="374"/>
                    <a:pt x="197" y="376"/>
                    <a:pt x="215" y="376"/>
                  </a:cubicBezTo>
                  <a:cubicBezTo>
                    <a:pt x="302" y="376"/>
                    <a:pt x="369" y="328"/>
                    <a:pt x="388" y="233"/>
                  </a:cubicBezTo>
                  <a:cubicBezTo>
                    <a:pt x="411" y="142"/>
                    <a:pt x="365" y="28"/>
                    <a:pt x="251" y="5"/>
                  </a:cubicBezTo>
                  <a:cubicBezTo>
                    <a:pt x="239" y="2"/>
                    <a:pt x="227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548175" y="12273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71" y="0"/>
                  </a:moveTo>
                  <a:cubicBezTo>
                    <a:pt x="97" y="0"/>
                    <a:pt x="43" y="62"/>
                    <a:pt x="23" y="142"/>
                  </a:cubicBezTo>
                  <a:cubicBezTo>
                    <a:pt x="0" y="210"/>
                    <a:pt x="46" y="301"/>
                    <a:pt x="137" y="324"/>
                  </a:cubicBezTo>
                  <a:cubicBezTo>
                    <a:pt x="153" y="328"/>
                    <a:pt x="169" y="330"/>
                    <a:pt x="184" y="330"/>
                  </a:cubicBezTo>
                  <a:cubicBezTo>
                    <a:pt x="258" y="330"/>
                    <a:pt x="324" y="286"/>
                    <a:pt x="343" y="210"/>
                  </a:cubicBezTo>
                  <a:cubicBezTo>
                    <a:pt x="365" y="119"/>
                    <a:pt x="297" y="27"/>
                    <a:pt x="206" y="5"/>
                  </a:cubicBezTo>
                  <a:cubicBezTo>
                    <a:pt x="194" y="2"/>
                    <a:pt x="182" y="0"/>
                    <a:pt x="17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559000" y="1255075"/>
              <a:ext cx="11450" cy="10200"/>
            </a:xfrm>
            <a:custGeom>
              <a:avLst/>
              <a:gdLst/>
              <a:ahLst/>
              <a:cxnLst/>
              <a:rect l="l" t="t" r="r" b="b"/>
              <a:pathLst>
                <a:path w="458" h="408" extrusionOk="0">
                  <a:moveTo>
                    <a:pt x="203" y="1"/>
                  </a:moveTo>
                  <a:cubicBezTo>
                    <a:pt x="116" y="1"/>
                    <a:pt x="42" y="62"/>
                    <a:pt x="24" y="152"/>
                  </a:cubicBezTo>
                  <a:cubicBezTo>
                    <a:pt x="1" y="266"/>
                    <a:pt x="69" y="380"/>
                    <a:pt x="161" y="403"/>
                  </a:cubicBezTo>
                  <a:cubicBezTo>
                    <a:pt x="175" y="406"/>
                    <a:pt x="190" y="407"/>
                    <a:pt x="205" y="407"/>
                  </a:cubicBezTo>
                  <a:cubicBezTo>
                    <a:pt x="303" y="407"/>
                    <a:pt x="392" y="343"/>
                    <a:pt x="412" y="243"/>
                  </a:cubicBezTo>
                  <a:cubicBezTo>
                    <a:pt x="457" y="152"/>
                    <a:pt x="389" y="38"/>
                    <a:pt x="275" y="15"/>
                  </a:cubicBezTo>
                  <a:cubicBezTo>
                    <a:pt x="250" y="5"/>
                    <a:pt x="226" y="1"/>
                    <a:pt x="20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533325" y="1229600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11" y="1"/>
                  </a:moveTo>
                  <a:cubicBezTo>
                    <a:pt x="68" y="1"/>
                    <a:pt x="19" y="38"/>
                    <a:pt x="1" y="75"/>
                  </a:cubicBezTo>
                  <a:cubicBezTo>
                    <a:pt x="1" y="144"/>
                    <a:pt x="24" y="212"/>
                    <a:pt x="92" y="212"/>
                  </a:cubicBezTo>
                  <a:cubicBezTo>
                    <a:pt x="100" y="217"/>
                    <a:pt x="110" y="218"/>
                    <a:pt x="119" y="218"/>
                  </a:cubicBezTo>
                  <a:cubicBezTo>
                    <a:pt x="161" y="218"/>
                    <a:pt x="210" y="181"/>
                    <a:pt x="229" y="144"/>
                  </a:cubicBezTo>
                  <a:cubicBezTo>
                    <a:pt x="252" y="75"/>
                    <a:pt x="206" y="7"/>
                    <a:pt x="138" y="7"/>
                  </a:cubicBezTo>
                  <a:cubicBezTo>
                    <a:pt x="129" y="3"/>
                    <a:pt x="120" y="1"/>
                    <a:pt x="11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45875" y="1256425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6" y="1"/>
                  </a:moveTo>
                  <a:cubicBezTo>
                    <a:pt x="85" y="1"/>
                    <a:pt x="20" y="42"/>
                    <a:pt x="1" y="98"/>
                  </a:cubicBezTo>
                  <a:cubicBezTo>
                    <a:pt x="1" y="167"/>
                    <a:pt x="47" y="258"/>
                    <a:pt x="115" y="258"/>
                  </a:cubicBezTo>
                  <a:cubicBezTo>
                    <a:pt x="127" y="262"/>
                    <a:pt x="139" y="264"/>
                    <a:pt x="151" y="264"/>
                  </a:cubicBezTo>
                  <a:cubicBezTo>
                    <a:pt x="206" y="264"/>
                    <a:pt x="256" y="223"/>
                    <a:pt x="275" y="167"/>
                  </a:cubicBezTo>
                  <a:cubicBezTo>
                    <a:pt x="298" y="98"/>
                    <a:pt x="252" y="30"/>
                    <a:pt x="184" y="7"/>
                  </a:cubicBezTo>
                  <a:cubicBezTo>
                    <a:pt x="171" y="3"/>
                    <a:pt x="159" y="1"/>
                    <a:pt x="14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668575" y="1792250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4" y="1"/>
                  </a:moveTo>
                  <a:cubicBezTo>
                    <a:pt x="125" y="1"/>
                    <a:pt x="42" y="49"/>
                    <a:pt x="23" y="144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6" y="353"/>
                    <a:pt x="192" y="355"/>
                    <a:pt x="209" y="355"/>
                  </a:cubicBezTo>
                  <a:cubicBezTo>
                    <a:pt x="288" y="355"/>
                    <a:pt x="370" y="311"/>
                    <a:pt x="388" y="235"/>
                  </a:cubicBezTo>
                  <a:cubicBezTo>
                    <a:pt x="411" y="121"/>
                    <a:pt x="343" y="29"/>
                    <a:pt x="251" y="7"/>
                  </a:cubicBezTo>
                  <a:cubicBezTo>
                    <a:pt x="236" y="3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445450" y="1343200"/>
              <a:ext cx="11450" cy="9975"/>
            </a:xfrm>
            <a:custGeom>
              <a:avLst/>
              <a:gdLst/>
              <a:ahLst/>
              <a:cxnLst/>
              <a:rect l="l" t="t" r="r" b="b"/>
              <a:pathLst>
                <a:path w="458" h="399" extrusionOk="0">
                  <a:moveTo>
                    <a:pt x="232" y="1"/>
                  </a:moveTo>
                  <a:cubicBezTo>
                    <a:pt x="138" y="1"/>
                    <a:pt x="63" y="66"/>
                    <a:pt x="24" y="165"/>
                  </a:cubicBezTo>
                  <a:cubicBezTo>
                    <a:pt x="1" y="256"/>
                    <a:pt x="69" y="370"/>
                    <a:pt x="183" y="393"/>
                  </a:cubicBezTo>
                  <a:cubicBezTo>
                    <a:pt x="199" y="397"/>
                    <a:pt x="214" y="399"/>
                    <a:pt x="230" y="399"/>
                  </a:cubicBezTo>
                  <a:cubicBezTo>
                    <a:pt x="310" y="399"/>
                    <a:pt x="393" y="351"/>
                    <a:pt x="412" y="256"/>
                  </a:cubicBezTo>
                  <a:cubicBezTo>
                    <a:pt x="457" y="142"/>
                    <a:pt x="389" y="51"/>
                    <a:pt x="275" y="5"/>
                  </a:cubicBezTo>
                  <a:cubicBezTo>
                    <a:pt x="260" y="2"/>
                    <a:pt x="245" y="1"/>
                    <a:pt x="23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580125" y="1388975"/>
              <a:ext cx="6300" cy="5300"/>
            </a:xfrm>
            <a:custGeom>
              <a:avLst/>
              <a:gdLst/>
              <a:ahLst/>
              <a:cxnLst/>
              <a:rect l="l" t="t" r="r" b="b"/>
              <a:pathLst>
                <a:path w="252" h="212" extrusionOk="0">
                  <a:moveTo>
                    <a:pt x="160" y="0"/>
                  </a:moveTo>
                  <a:cubicBezTo>
                    <a:pt x="92" y="0"/>
                    <a:pt x="46" y="23"/>
                    <a:pt x="23" y="91"/>
                  </a:cubicBezTo>
                  <a:cubicBezTo>
                    <a:pt x="0" y="137"/>
                    <a:pt x="46" y="183"/>
                    <a:pt x="92" y="206"/>
                  </a:cubicBezTo>
                  <a:cubicBezTo>
                    <a:pt x="104" y="210"/>
                    <a:pt x="116" y="212"/>
                    <a:pt x="127" y="212"/>
                  </a:cubicBezTo>
                  <a:cubicBezTo>
                    <a:pt x="176" y="212"/>
                    <a:pt x="210" y="174"/>
                    <a:pt x="229" y="137"/>
                  </a:cubicBezTo>
                  <a:cubicBezTo>
                    <a:pt x="252" y="69"/>
                    <a:pt x="206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766150" y="1658150"/>
              <a:ext cx="8575" cy="7750"/>
            </a:xfrm>
            <a:custGeom>
              <a:avLst/>
              <a:gdLst/>
              <a:ahLst/>
              <a:cxnLst/>
              <a:rect l="l" t="t" r="r" b="b"/>
              <a:pathLst>
                <a:path w="343" h="310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1" y="212"/>
                    <a:pt x="46" y="281"/>
                    <a:pt x="137" y="303"/>
                  </a:cubicBezTo>
                  <a:cubicBezTo>
                    <a:pt x="149" y="307"/>
                    <a:pt x="162" y="309"/>
                    <a:pt x="174" y="309"/>
                  </a:cubicBezTo>
                  <a:cubicBezTo>
                    <a:pt x="235" y="309"/>
                    <a:pt x="301" y="265"/>
                    <a:pt x="320" y="189"/>
                  </a:cubicBezTo>
                  <a:cubicBezTo>
                    <a:pt x="343" y="121"/>
                    <a:pt x="297" y="30"/>
                    <a:pt x="206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432900" y="10082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0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89"/>
                    <a:pt x="46" y="258"/>
                    <a:pt x="115" y="281"/>
                  </a:cubicBezTo>
                  <a:cubicBezTo>
                    <a:pt x="131" y="285"/>
                    <a:pt x="146" y="287"/>
                    <a:pt x="161" y="287"/>
                  </a:cubicBezTo>
                  <a:cubicBezTo>
                    <a:pt x="229" y="287"/>
                    <a:pt x="278" y="246"/>
                    <a:pt x="297" y="189"/>
                  </a:cubicBezTo>
                  <a:cubicBezTo>
                    <a:pt x="320" y="98"/>
                    <a:pt x="274" y="7"/>
                    <a:pt x="206" y="7"/>
                  </a:cubicBezTo>
                  <a:cubicBezTo>
                    <a:pt x="190" y="3"/>
                    <a:pt x="174" y="1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571000" y="12998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5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26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43" y="29"/>
                    <a:pt x="251" y="6"/>
                  </a:cubicBezTo>
                  <a:cubicBezTo>
                    <a:pt x="232" y="3"/>
                    <a:pt x="213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560725" y="1275300"/>
              <a:ext cx="8000" cy="7700"/>
            </a:xfrm>
            <a:custGeom>
              <a:avLst/>
              <a:gdLst/>
              <a:ahLst/>
              <a:cxnLst/>
              <a:rect l="l" t="t" r="r" b="b"/>
              <a:pathLst>
                <a:path w="320" h="308" extrusionOk="0">
                  <a:moveTo>
                    <a:pt x="170" y="0"/>
                  </a:moveTo>
                  <a:cubicBezTo>
                    <a:pt x="97" y="0"/>
                    <a:pt x="43" y="60"/>
                    <a:pt x="23" y="119"/>
                  </a:cubicBezTo>
                  <a:cubicBezTo>
                    <a:pt x="0" y="210"/>
                    <a:pt x="46" y="279"/>
                    <a:pt x="115" y="302"/>
                  </a:cubicBezTo>
                  <a:cubicBezTo>
                    <a:pt x="130" y="306"/>
                    <a:pt x="146" y="308"/>
                    <a:pt x="161" y="308"/>
                  </a:cubicBezTo>
                  <a:cubicBezTo>
                    <a:pt x="234" y="308"/>
                    <a:pt x="297" y="263"/>
                    <a:pt x="297" y="188"/>
                  </a:cubicBezTo>
                  <a:cubicBezTo>
                    <a:pt x="320" y="119"/>
                    <a:pt x="274" y="28"/>
                    <a:pt x="206" y="5"/>
                  </a:cubicBezTo>
                  <a:cubicBezTo>
                    <a:pt x="194" y="2"/>
                    <a:pt x="182" y="0"/>
                    <a:pt x="17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468850" y="1097800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1" y="212"/>
                    <a:pt x="69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7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707950" y="1377975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4" y="1"/>
                  </a:moveTo>
                  <a:cubicBezTo>
                    <a:pt x="125" y="1"/>
                    <a:pt x="42" y="48"/>
                    <a:pt x="23" y="143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6" y="353"/>
                    <a:pt x="192" y="355"/>
                    <a:pt x="209" y="355"/>
                  </a:cubicBezTo>
                  <a:cubicBezTo>
                    <a:pt x="288" y="355"/>
                    <a:pt x="369" y="310"/>
                    <a:pt x="388" y="235"/>
                  </a:cubicBezTo>
                  <a:cubicBezTo>
                    <a:pt x="411" y="121"/>
                    <a:pt x="343" y="29"/>
                    <a:pt x="251" y="7"/>
                  </a:cubicBezTo>
                  <a:cubicBezTo>
                    <a:pt x="236" y="3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839450" y="1408225"/>
              <a:ext cx="9150" cy="7725"/>
            </a:xfrm>
            <a:custGeom>
              <a:avLst/>
              <a:gdLst/>
              <a:ahLst/>
              <a:cxnLst/>
              <a:rect l="l" t="t" r="r" b="b"/>
              <a:pathLst>
                <a:path w="366" h="309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2"/>
                    <a:pt x="69" y="303"/>
                    <a:pt x="137" y="303"/>
                  </a:cubicBezTo>
                  <a:cubicBezTo>
                    <a:pt x="153" y="307"/>
                    <a:pt x="170" y="309"/>
                    <a:pt x="185" y="309"/>
                  </a:cubicBezTo>
                  <a:cubicBezTo>
                    <a:pt x="259" y="309"/>
                    <a:pt x="324" y="268"/>
                    <a:pt x="343" y="212"/>
                  </a:cubicBezTo>
                  <a:cubicBezTo>
                    <a:pt x="365" y="120"/>
                    <a:pt x="297" y="29"/>
                    <a:pt x="228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954700" y="1343200"/>
              <a:ext cx="9725" cy="9375"/>
            </a:xfrm>
            <a:custGeom>
              <a:avLst/>
              <a:gdLst/>
              <a:ahLst/>
              <a:cxnLst/>
              <a:rect l="l" t="t" r="r" b="b"/>
              <a:pathLst>
                <a:path w="389" h="375" extrusionOk="0">
                  <a:moveTo>
                    <a:pt x="193" y="1"/>
                  </a:moveTo>
                  <a:cubicBezTo>
                    <a:pt x="115" y="1"/>
                    <a:pt x="44" y="63"/>
                    <a:pt x="24" y="142"/>
                  </a:cubicBezTo>
                  <a:cubicBezTo>
                    <a:pt x="1" y="233"/>
                    <a:pt x="47" y="348"/>
                    <a:pt x="161" y="370"/>
                  </a:cubicBezTo>
                  <a:cubicBezTo>
                    <a:pt x="173" y="373"/>
                    <a:pt x="185" y="375"/>
                    <a:pt x="197" y="375"/>
                  </a:cubicBezTo>
                  <a:cubicBezTo>
                    <a:pt x="275" y="375"/>
                    <a:pt x="346" y="313"/>
                    <a:pt x="366" y="233"/>
                  </a:cubicBezTo>
                  <a:cubicBezTo>
                    <a:pt x="389" y="142"/>
                    <a:pt x="343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616075" y="1591975"/>
              <a:ext cx="6875" cy="6025"/>
            </a:xfrm>
            <a:custGeom>
              <a:avLst/>
              <a:gdLst/>
              <a:ahLst/>
              <a:cxnLst/>
              <a:rect l="l" t="t" r="r" b="b"/>
              <a:pathLst>
                <a:path w="275" h="241" extrusionOk="0">
                  <a:moveTo>
                    <a:pt x="124" y="0"/>
                  </a:moveTo>
                  <a:cubicBezTo>
                    <a:pt x="70" y="0"/>
                    <a:pt x="23" y="41"/>
                    <a:pt x="23" y="97"/>
                  </a:cubicBezTo>
                  <a:cubicBezTo>
                    <a:pt x="0" y="166"/>
                    <a:pt x="46" y="211"/>
                    <a:pt x="92" y="234"/>
                  </a:cubicBezTo>
                  <a:cubicBezTo>
                    <a:pt x="104" y="238"/>
                    <a:pt x="116" y="240"/>
                    <a:pt x="128" y="240"/>
                  </a:cubicBezTo>
                  <a:cubicBezTo>
                    <a:pt x="183" y="240"/>
                    <a:pt x="233" y="199"/>
                    <a:pt x="252" y="143"/>
                  </a:cubicBezTo>
                  <a:cubicBezTo>
                    <a:pt x="274" y="97"/>
                    <a:pt x="229" y="29"/>
                    <a:pt x="160" y="6"/>
                  </a:cubicBezTo>
                  <a:cubicBezTo>
                    <a:pt x="148" y="2"/>
                    <a:pt x="136" y="0"/>
                    <a:pt x="12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589250" y="14795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4" y="1"/>
                  </a:moveTo>
                  <a:cubicBezTo>
                    <a:pt x="109" y="1"/>
                    <a:pt x="43" y="48"/>
                    <a:pt x="23" y="143"/>
                  </a:cubicBezTo>
                  <a:cubicBezTo>
                    <a:pt x="1" y="235"/>
                    <a:pt x="46" y="326"/>
                    <a:pt x="138" y="349"/>
                  </a:cubicBezTo>
                  <a:cubicBezTo>
                    <a:pt x="150" y="352"/>
                    <a:pt x="162" y="353"/>
                    <a:pt x="175" y="353"/>
                  </a:cubicBezTo>
                  <a:cubicBezTo>
                    <a:pt x="257" y="353"/>
                    <a:pt x="346" y="291"/>
                    <a:pt x="366" y="212"/>
                  </a:cubicBezTo>
                  <a:cubicBezTo>
                    <a:pt x="389" y="121"/>
                    <a:pt x="320" y="29"/>
                    <a:pt x="229" y="6"/>
                  </a:cubicBezTo>
                  <a:cubicBezTo>
                    <a:pt x="214" y="3"/>
                    <a:pt x="198" y="1"/>
                    <a:pt x="1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485400" y="1534900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47" y="1"/>
                  </a:moveTo>
                  <a:cubicBezTo>
                    <a:pt x="92" y="1"/>
                    <a:pt x="42" y="41"/>
                    <a:pt x="23" y="98"/>
                  </a:cubicBezTo>
                  <a:cubicBezTo>
                    <a:pt x="0" y="166"/>
                    <a:pt x="46" y="258"/>
                    <a:pt x="115" y="280"/>
                  </a:cubicBezTo>
                  <a:cubicBezTo>
                    <a:pt x="130" y="284"/>
                    <a:pt x="145" y="286"/>
                    <a:pt x="159" y="286"/>
                  </a:cubicBezTo>
                  <a:cubicBezTo>
                    <a:pt x="228" y="286"/>
                    <a:pt x="278" y="242"/>
                    <a:pt x="297" y="166"/>
                  </a:cubicBezTo>
                  <a:cubicBezTo>
                    <a:pt x="320" y="98"/>
                    <a:pt x="274" y="6"/>
                    <a:pt x="183" y="6"/>
                  </a:cubicBezTo>
                  <a:cubicBezTo>
                    <a:pt x="171" y="2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448000" y="1569150"/>
              <a:ext cx="7425" cy="4725"/>
            </a:xfrm>
            <a:custGeom>
              <a:avLst/>
              <a:gdLst/>
              <a:ahLst/>
              <a:cxnLst/>
              <a:rect l="l" t="t" r="r" b="b"/>
              <a:pathLst>
                <a:path w="297" h="189" extrusionOk="0">
                  <a:moveTo>
                    <a:pt x="125" y="0"/>
                  </a:moveTo>
                  <a:cubicBezTo>
                    <a:pt x="69" y="0"/>
                    <a:pt x="19" y="44"/>
                    <a:pt x="0" y="120"/>
                  </a:cubicBezTo>
                  <a:lnTo>
                    <a:pt x="274" y="189"/>
                  </a:lnTo>
                  <a:cubicBezTo>
                    <a:pt x="297" y="120"/>
                    <a:pt x="251" y="29"/>
                    <a:pt x="160" y="6"/>
                  </a:cubicBezTo>
                  <a:cubicBezTo>
                    <a:pt x="148" y="2"/>
                    <a:pt x="136" y="0"/>
                    <a:pt x="12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871725" y="1715800"/>
              <a:ext cx="8000" cy="7150"/>
            </a:xfrm>
            <a:custGeom>
              <a:avLst/>
              <a:gdLst/>
              <a:ahLst/>
              <a:cxnLst/>
              <a:rect l="l" t="t" r="r" b="b"/>
              <a:pathLst>
                <a:path w="320" h="286" extrusionOk="0">
                  <a:moveTo>
                    <a:pt x="148" y="0"/>
                  </a:moveTo>
                  <a:cubicBezTo>
                    <a:pt x="92" y="0"/>
                    <a:pt x="42" y="45"/>
                    <a:pt x="23" y="120"/>
                  </a:cubicBezTo>
                  <a:cubicBezTo>
                    <a:pt x="0" y="189"/>
                    <a:pt x="46" y="257"/>
                    <a:pt x="114" y="280"/>
                  </a:cubicBezTo>
                  <a:cubicBezTo>
                    <a:pt x="130" y="284"/>
                    <a:pt x="146" y="286"/>
                    <a:pt x="161" y="286"/>
                  </a:cubicBezTo>
                  <a:cubicBezTo>
                    <a:pt x="228" y="286"/>
                    <a:pt x="278" y="245"/>
                    <a:pt x="297" y="189"/>
                  </a:cubicBezTo>
                  <a:cubicBezTo>
                    <a:pt x="320" y="97"/>
                    <a:pt x="274" y="29"/>
                    <a:pt x="183" y="6"/>
                  </a:cubicBezTo>
                  <a:cubicBezTo>
                    <a:pt x="171" y="2"/>
                    <a:pt x="159" y="0"/>
                    <a:pt x="14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868300" y="1744325"/>
              <a:ext cx="6300" cy="5875"/>
            </a:xfrm>
            <a:custGeom>
              <a:avLst/>
              <a:gdLst/>
              <a:ahLst/>
              <a:cxnLst/>
              <a:rect l="l" t="t" r="r" b="b"/>
              <a:pathLst>
                <a:path w="252" h="235" extrusionOk="0">
                  <a:moveTo>
                    <a:pt x="111" y="0"/>
                  </a:moveTo>
                  <a:cubicBezTo>
                    <a:pt x="69" y="0"/>
                    <a:pt x="19" y="41"/>
                    <a:pt x="0" y="98"/>
                  </a:cubicBezTo>
                  <a:cubicBezTo>
                    <a:pt x="0" y="143"/>
                    <a:pt x="23" y="212"/>
                    <a:pt x="92" y="235"/>
                  </a:cubicBezTo>
                  <a:cubicBezTo>
                    <a:pt x="137" y="235"/>
                    <a:pt x="206" y="212"/>
                    <a:pt x="228" y="143"/>
                  </a:cubicBezTo>
                  <a:cubicBezTo>
                    <a:pt x="251" y="75"/>
                    <a:pt x="206" y="29"/>
                    <a:pt x="137" y="6"/>
                  </a:cubicBezTo>
                  <a:cubicBezTo>
                    <a:pt x="129" y="2"/>
                    <a:pt x="120" y="0"/>
                    <a:pt x="11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243450" y="1783175"/>
              <a:ext cx="10875" cy="6400"/>
            </a:xfrm>
            <a:custGeom>
              <a:avLst/>
              <a:gdLst/>
              <a:ahLst/>
              <a:cxnLst/>
              <a:rect l="l" t="t" r="r" b="b"/>
              <a:pathLst>
                <a:path w="435" h="256" extrusionOk="0">
                  <a:moveTo>
                    <a:pt x="209" y="0"/>
                  </a:moveTo>
                  <a:cubicBezTo>
                    <a:pt x="115" y="0"/>
                    <a:pt x="40" y="65"/>
                    <a:pt x="1" y="164"/>
                  </a:cubicBezTo>
                  <a:lnTo>
                    <a:pt x="389" y="256"/>
                  </a:lnTo>
                  <a:cubicBezTo>
                    <a:pt x="434" y="141"/>
                    <a:pt x="366" y="27"/>
                    <a:pt x="252" y="4"/>
                  </a:cubicBezTo>
                  <a:cubicBezTo>
                    <a:pt x="237" y="2"/>
                    <a:pt x="222" y="0"/>
                    <a:pt x="20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840575" y="1121200"/>
              <a:ext cx="8025" cy="7700"/>
            </a:xfrm>
            <a:custGeom>
              <a:avLst/>
              <a:gdLst/>
              <a:ahLst/>
              <a:cxnLst/>
              <a:rect l="l" t="t" r="r" b="b"/>
              <a:pathLst>
                <a:path w="321" h="308" extrusionOk="0">
                  <a:moveTo>
                    <a:pt x="161" y="0"/>
                  </a:moveTo>
                  <a:cubicBezTo>
                    <a:pt x="93" y="0"/>
                    <a:pt x="43" y="45"/>
                    <a:pt x="24" y="120"/>
                  </a:cubicBezTo>
                  <a:cubicBezTo>
                    <a:pt x="1" y="189"/>
                    <a:pt x="47" y="280"/>
                    <a:pt x="138" y="303"/>
                  </a:cubicBezTo>
                  <a:cubicBezTo>
                    <a:pt x="147" y="306"/>
                    <a:pt x="157" y="307"/>
                    <a:pt x="166" y="307"/>
                  </a:cubicBezTo>
                  <a:cubicBezTo>
                    <a:pt x="230" y="307"/>
                    <a:pt x="301" y="248"/>
                    <a:pt x="320" y="189"/>
                  </a:cubicBezTo>
                  <a:cubicBezTo>
                    <a:pt x="320" y="97"/>
                    <a:pt x="275" y="29"/>
                    <a:pt x="206" y="6"/>
                  </a:cubicBezTo>
                  <a:cubicBezTo>
                    <a:pt x="191" y="2"/>
                    <a:pt x="176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744725" y="1028750"/>
              <a:ext cx="8000" cy="7700"/>
            </a:xfrm>
            <a:custGeom>
              <a:avLst/>
              <a:gdLst/>
              <a:ahLst/>
              <a:cxnLst/>
              <a:rect l="l" t="t" r="r" b="b"/>
              <a:pathLst>
                <a:path w="320" h="308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0" y="189"/>
                    <a:pt x="46" y="280"/>
                    <a:pt x="114" y="303"/>
                  </a:cubicBezTo>
                  <a:cubicBezTo>
                    <a:pt x="127" y="306"/>
                    <a:pt x="139" y="308"/>
                    <a:pt x="151" y="308"/>
                  </a:cubicBezTo>
                  <a:cubicBezTo>
                    <a:pt x="228" y="308"/>
                    <a:pt x="297" y="248"/>
                    <a:pt x="297" y="189"/>
                  </a:cubicBezTo>
                  <a:cubicBezTo>
                    <a:pt x="320" y="98"/>
                    <a:pt x="274" y="29"/>
                    <a:pt x="206" y="6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021475" y="1322675"/>
              <a:ext cx="10300" cy="9400"/>
            </a:xfrm>
            <a:custGeom>
              <a:avLst/>
              <a:gdLst/>
              <a:ahLst/>
              <a:cxnLst/>
              <a:rect l="l" t="t" r="r" b="b"/>
              <a:pathLst>
                <a:path w="412" h="376" extrusionOk="0">
                  <a:moveTo>
                    <a:pt x="215" y="0"/>
                  </a:moveTo>
                  <a:cubicBezTo>
                    <a:pt x="132" y="0"/>
                    <a:pt x="43" y="62"/>
                    <a:pt x="23" y="141"/>
                  </a:cubicBezTo>
                  <a:cubicBezTo>
                    <a:pt x="0" y="256"/>
                    <a:pt x="69" y="347"/>
                    <a:pt x="160" y="370"/>
                  </a:cubicBezTo>
                  <a:cubicBezTo>
                    <a:pt x="175" y="373"/>
                    <a:pt x="191" y="375"/>
                    <a:pt x="207" y="375"/>
                  </a:cubicBezTo>
                  <a:cubicBezTo>
                    <a:pt x="287" y="375"/>
                    <a:pt x="369" y="328"/>
                    <a:pt x="389" y="233"/>
                  </a:cubicBezTo>
                  <a:cubicBezTo>
                    <a:pt x="411" y="141"/>
                    <a:pt x="366" y="27"/>
                    <a:pt x="252" y="4"/>
                  </a:cubicBezTo>
                  <a:cubicBezTo>
                    <a:pt x="240" y="1"/>
                    <a:pt x="227" y="0"/>
                    <a:pt x="2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5918750" y="1214250"/>
              <a:ext cx="9175" cy="8800"/>
            </a:xfrm>
            <a:custGeom>
              <a:avLst/>
              <a:gdLst/>
              <a:ahLst/>
              <a:cxnLst/>
              <a:rect l="l" t="t" r="r" b="b"/>
              <a:pathLst>
                <a:path w="367" h="352" extrusionOk="0">
                  <a:moveTo>
                    <a:pt x="193" y="0"/>
                  </a:moveTo>
                  <a:cubicBezTo>
                    <a:pt x="115" y="0"/>
                    <a:pt x="44" y="62"/>
                    <a:pt x="24" y="142"/>
                  </a:cubicBezTo>
                  <a:cubicBezTo>
                    <a:pt x="1" y="233"/>
                    <a:pt x="47" y="324"/>
                    <a:pt x="138" y="347"/>
                  </a:cubicBezTo>
                  <a:cubicBezTo>
                    <a:pt x="150" y="350"/>
                    <a:pt x="162" y="351"/>
                    <a:pt x="174" y="351"/>
                  </a:cubicBezTo>
                  <a:cubicBezTo>
                    <a:pt x="252" y="351"/>
                    <a:pt x="323" y="289"/>
                    <a:pt x="343" y="210"/>
                  </a:cubicBezTo>
                  <a:cubicBezTo>
                    <a:pt x="366" y="119"/>
                    <a:pt x="298" y="27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280550" y="1778600"/>
              <a:ext cx="9725" cy="8800"/>
            </a:xfrm>
            <a:custGeom>
              <a:avLst/>
              <a:gdLst/>
              <a:ahLst/>
              <a:cxnLst/>
              <a:rect l="l" t="t" r="r" b="b"/>
              <a:pathLst>
                <a:path w="389" h="352" extrusionOk="0">
                  <a:moveTo>
                    <a:pt x="193" y="0"/>
                  </a:moveTo>
                  <a:cubicBezTo>
                    <a:pt x="114" y="0"/>
                    <a:pt x="43" y="63"/>
                    <a:pt x="23" y="142"/>
                  </a:cubicBezTo>
                  <a:cubicBezTo>
                    <a:pt x="0" y="233"/>
                    <a:pt x="69" y="324"/>
                    <a:pt x="160" y="347"/>
                  </a:cubicBezTo>
                  <a:cubicBezTo>
                    <a:pt x="169" y="350"/>
                    <a:pt x="179" y="352"/>
                    <a:pt x="189" y="352"/>
                  </a:cubicBezTo>
                  <a:cubicBezTo>
                    <a:pt x="257" y="352"/>
                    <a:pt x="346" y="290"/>
                    <a:pt x="365" y="210"/>
                  </a:cubicBezTo>
                  <a:cubicBezTo>
                    <a:pt x="388" y="119"/>
                    <a:pt x="320" y="28"/>
                    <a:pt x="228" y="5"/>
                  </a:cubicBezTo>
                  <a:cubicBezTo>
                    <a:pt x="216" y="2"/>
                    <a:pt x="204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959275" y="1432175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1" y="144"/>
                    <a:pt x="46" y="190"/>
                    <a:pt x="92" y="212"/>
                  </a:cubicBezTo>
                  <a:cubicBezTo>
                    <a:pt x="104" y="217"/>
                    <a:pt x="117" y="218"/>
                    <a:pt x="129" y="218"/>
                  </a:cubicBezTo>
                  <a:cubicBezTo>
                    <a:pt x="183" y="218"/>
                    <a:pt x="229" y="181"/>
                    <a:pt x="229" y="144"/>
                  </a:cubicBezTo>
                  <a:cubicBezTo>
                    <a:pt x="252" y="75"/>
                    <a:pt x="206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970125" y="142262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1"/>
                  </a:moveTo>
                  <a:cubicBezTo>
                    <a:pt x="92" y="1"/>
                    <a:pt x="23" y="24"/>
                    <a:pt x="23" y="92"/>
                  </a:cubicBezTo>
                  <a:cubicBezTo>
                    <a:pt x="0" y="161"/>
                    <a:pt x="46" y="229"/>
                    <a:pt x="92" y="252"/>
                  </a:cubicBezTo>
                  <a:cubicBezTo>
                    <a:pt x="104" y="256"/>
                    <a:pt x="116" y="258"/>
                    <a:pt x="128" y="258"/>
                  </a:cubicBezTo>
                  <a:cubicBezTo>
                    <a:pt x="183" y="258"/>
                    <a:pt x="232" y="217"/>
                    <a:pt x="251" y="161"/>
                  </a:cubicBezTo>
                  <a:cubicBezTo>
                    <a:pt x="274" y="92"/>
                    <a:pt x="228" y="24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725625" y="1401950"/>
              <a:ext cx="10875" cy="9400"/>
            </a:xfrm>
            <a:custGeom>
              <a:avLst/>
              <a:gdLst/>
              <a:ahLst/>
              <a:cxnLst/>
              <a:rect l="l" t="t" r="r" b="b"/>
              <a:pathLst>
                <a:path w="435" h="376" extrusionOk="0">
                  <a:moveTo>
                    <a:pt x="220" y="0"/>
                  </a:moveTo>
                  <a:cubicBezTo>
                    <a:pt x="132" y="0"/>
                    <a:pt x="66" y="48"/>
                    <a:pt x="47" y="143"/>
                  </a:cubicBezTo>
                  <a:cubicBezTo>
                    <a:pt x="1" y="234"/>
                    <a:pt x="69" y="349"/>
                    <a:pt x="161" y="371"/>
                  </a:cubicBezTo>
                  <a:cubicBezTo>
                    <a:pt x="176" y="374"/>
                    <a:pt x="190" y="376"/>
                    <a:pt x="204" y="376"/>
                  </a:cubicBezTo>
                  <a:cubicBezTo>
                    <a:pt x="298" y="376"/>
                    <a:pt x="369" y="314"/>
                    <a:pt x="389" y="234"/>
                  </a:cubicBezTo>
                  <a:cubicBezTo>
                    <a:pt x="435" y="120"/>
                    <a:pt x="366" y="29"/>
                    <a:pt x="275" y="6"/>
                  </a:cubicBezTo>
                  <a:cubicBezTo>
                    <a:pt x="256" y="2"/>
                    <a:pt x="237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704525" y="1685550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6" y="1"/>
                  </a:moveTo>
                  <a:cubicBezTo>
                    <a:pt x="132" y="1"/>
                    <a:pt x="65" y="48"/>
                    <a:pt x="46" y="143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5" y="353"/>
                    <a:pt x="191" y="354"/>
                    <a:pt x="207" y="354"/>
                  </a:cubicBezTo>
                  <a:cubicBezTo>
                    <a:pt x="287" y="354"/>
                    <a:pt x="369" y="307"/>
                    <a:pt x="388" y="212"/>
                  </a:cubicBezTo>
                  <a:cubicBezTo>
                    <a:pt x="411" y="120"/>
                    <a:pt x="343" y="29"/>
                    <a:pt x="251" y="6"/>
                  </a:cubicBezTo>
                  <a:cubicBezTo>
                    <a:pt x="236" y="3"/>
                    <a:pt x="221" y="1"/>
                    <a:pt x="2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188100" y="1518950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31" y="1"/>
                  </a:moveTo>
                  <a:cubicBezTo>
                    <a:pt x="137" y="1"/>
                    <a:pt x="63" y="63"/>
                    <a:pt x="23" y="142"/>
                  </a:cubicBezTo>
                  <a:cubicBezTo>
                    <a:pt x="0" y="256"/>
                    <a:pt x="69" y="371"/>
                    <a:pt x="183" y="393"/>
                  </a:cubicBezTo>
                  <a:cubicBezTo>
                    <a:pt x="195" y="396"/>
                    <a:pt x="207" y="398"/>
                    <a:pt x="220" y="398"/>
                  </a:cubicBezTo>
                  <a:cubicBezTo>
                    <a:pt x="303" y="398"/>
                    <a:pt x="391" y="336"/>
                    <a:pt x="411" y="256"/>
                  </a:cubicBezTo>
                  <a:cubicBezTo>
                    <a:pt x="434" y="142"/>
                    <a:pt x="366" y="28"/>
                    <a:pt x="274" y="5"/>
                  </a:cubicBezTo>
                  <a:cubicBezTo>
                    <a:pt x="259" y="2"/>
                    <a:pt x="245" y="1"/>
                    <a:pt x="23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388400" y="15909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0"/>
                  </a:moveTo>
                  <a:cubicBezTo>
                    <a:pt x="91" y="0"/>
                    <a:pt x="23" y="23"/>
                    <a:pt x="0" y="92"/>
                  </a:cubicBezTo>
                  <a:cubicBezTo>
                    <a:pt x="0" y="160"/>
                    <a:pt x="46" y="229"/>
                    <a:pt x="114" y="251"/>
                  </a:cubicBezTo>
                  <a:cubicBezTo>
                    <a:pt x="122" y="255"/>
                    <a:pt x="132" y="257"/>
                    <a:pt x="142" y="257"/>
                  </a:cubicBezTo>
                  <a:cubicBezTo>
                    <a:pt x="189" y="257"/>
                    <a:pt x="251" y="216"/>
                    <a:pt x="251" y="160"/>
                  </a:cubicBezTo>
                  <a:cubicBezTo>
                    <a:pt x="274" y="92"/>
                    <a:pt x="228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388400" y="1611975"/>
              <a:ext cx="11425" cy="9975"/>
            </a:xfrm>
            <a:custGeom>
              <a:avLst/>
              <a:gdLst/>
              <a:ahLst/>
              <a:cxnLst/>
              <a:rect l="l" t="t" r="r" b="b"/>
              <a:pathLst>
                <a:path w="457" h="399" extrusionOk="0">
                  <a:moveTo>
                    <a:pt x="230" y="0"/>
                  </a:moveTo>
                  <a:cubicBezTo>
                    <a:pt x="132" y="0"/>
                    <a:pt x="43" y="65"/>
                    <a:pt x="23" y="165"/>
                  </a:cubicBezTo>
                  <a:cubicBezTo>
                    <a:pt x="0" y="256"/>
                    <a:pt x="69" y="370"/>
                    <a:pt x="183" y="393"/>
                  </a:cubicBezTo>
                  <a:cubicBezTo>
                    <a:pt x="198" y="397"/>
                    <a:pt x="214" y="399"/>
                    <a:pt x="230" y="399"/>
                  </a:cubicBezTo>
                  <a:cubicBezTo>
                    <a:pt x="310" y="399"/>
                    <a:pt x="392" y="351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497375" y="1253000"/>
              <a:ext cx="6875" cy="5900"/>
            </a:xfrm>
            <a:custGeom>
              <a:avLst/>
              <a:gdLst/>
              <a:ahLst/>
              <a:cxnLst/>
              <a:rect l="l" t="t" r="r" b="b"/>
              <a:pathLst>
                <a:path w="275" h="236" extrusionOk="0">
                  <a:moveTo>
                    <a:pt x="134" y="1"/>
                  </a:moveTo>
                  <a:cubicBezTo>
                    <a:pt x="91" y="1"/>
                    <a:pt x="42" y="38"/>
                    <a:pt x="24" y="75"/>
                  </a:cubicBezTo>
                  <a:cubicBezTo>
                    <a:pt x="1" y="144"/>
                    <a:pt x="46" y="212"/>
                    <a:pt x="115" y="235"/>
                  </a:cubicBezTo>
                  <a:cubicBezTo>
                    <a:pt x="161" y="235"/>
                    <a:pt x="229" y="212"/>
                    <a:pt x="252" y="144"/>
                  </a:cubicBezTo>
                  <a:cubicBezTo>
                    <a:pt x="275" y="75"/>
                    <a:pt x="229" y="7"/>
                    <a:pt x="161" y="7"/>
                  </a:cubicBezTo>
                  <a:cubicBezTo>
                    <a:pt x="152" y="3"/>
                    <a:pt x="143" y="1"/>
                    <a:pt x="13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746750" y="1478400"/>
              <a:ext cx="9150" cy="8325"/>
            </a:xfrm>
            <a:custGeom>
              <a:avLst/>
              <a:gdLst/>
              <a:ahLst/>
              <a:cxnLst/>
              <a:rect l="l" t="t" r="r" b="b"/>
              <a:pathLst>
                <a:path w="366" h="333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30"/>
                    <a:pt x="229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710800" y="1642750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45" y="1"/>
                  </a:moveTo>
                  <a:cubicBezTo>
                    <a:pt x="85" y="1"/>
                    <a:pt x="23" y="41"/>
                    <a:pt x="23" y="98"/>
                  </a:cubicBezTo>
                  <a:cubicBezTo>
                    <a:pt x="0" y="189"/>
                    <a:pt x="46" y="258"/>
                    <a:pt x="115" y="280"/>
                  </a:cubicBezTo>
                  <a:cubicBezTo>
                    <a:pt x="126" y="284"/>
                    <a:pt x="139" y="286"/>
                    <a:pt x="151" y="286"/>
                  </a:cubicBezTo>
                  <a:cubicBezTo>
                    <a:pt x="212" y="286"/>
                    <a:pt x="278" y="242"/>
                    <a:pt x="297" y="166"/>
                  </a:cubicBezTo>
                  <a:cubicBezTo>
                    <a:pt x="320" y="98"/>
                    <a:pt x="274" y="29"/>
                    <a:pt x="183" y="6"/>
                  </a:cubicBezTo>
                  <a:cubicBezTo>
                    <a:pt x="171" y="2"/>
                    <a:pt x="158" y="1"/>
                    <a:pt x="14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239450" y="1672575"/>
              <a:ext cx="8025" cy="755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206" y="0"/>
                  </a:moveTo>
                  <a:cubicBezTo>
                    <a:pt x="138" y="0"/>
                    <a:pt x="46" y="46"/>
                    <a:pt x="24" y="114"/>
                  </a:cubicBezTo>
                  <a:cubicBezTo>
                    <a:pt x="1" y="183"/>
                    <a:pt x="46" y="274"/>
                    <a:pt x="138" y="297"/>
                  </a:cubicBezTo>
                  <a:cubicBezTo>
                    <a:pt x="147" y="300"/>
                    <a:pt x="156" y="302"/>
                    <a:pt x="166" y="302"/>
                  </a:cubicBezTo>
                  <a:cubicBezTo>
                    <a:pt x="229" y="302"/>
                    <a:pt x="297" y="242"/>
                    <a:pt x="297" y="183"/>
                  </a:cubicBezTo>
                  <a:cubicBezTo>
                    <a:pt x="320" y="114"/>
                    <a:pt x="275" y="23"/>
                    <a:pt x="20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507075" y="1246725"/>
              <a:ext cx="11450" cy="10250"/>
            </a:xfrm>
            <a:custGeom>
              <a:avLst/>
              <a:gdLst/>
              <a:ahLst/>
              <a:cxnLst/>
              <a:rect l="l" t="t" r="r" b="b"/>
              <a:pathLst>
                <a:path w="458" h="410" extrusionOk="0">
                  <a:moveTo>
                    <a:pt x="218" y="1"/>
                  </a:moveTo>
                  <a:cubicBezTo>
                    <a:pt x="125" y="1"/>
                    <a:pt x="43" y="49"/>
                    <a:pt x="24" y="144"/>
                  </a:cubicBezTo>
                  <a:cubicBezTo>
                    <a:pt x="1" y="258"/>
                    <a:pt x="69" y="372"/>
                    <a:pt x="161" y="395"/>
                  </a:cubicBezTo>
                  <a:cubicBezTo>
                    <a:pt x="185" y="404"/>
                    <a:pt x="209" y="409"/>
                    <a:pt x="233" y="409"/>
                  </a:cubicBezTo>
                  <a:cubicBezTo>
                    <a:pt x="319" y="409"/>
                    <a:pt x="394" y="348"/>
                    <a:pt x="412" y="258"/>
                  </a:cubicBezTo>
                  <a:cubicBezTo>
                    <a:pt x="457" y="144"/>
                    <a:pt x="389" y="30"/>
                    <a:pt x="275" y="7"/>
                  </a:cubicBezTo>
                  <a:cubicBezTo>
                    <a:pt x="256" y="3"/>
                    <a:pt x="237" y="1"/>
                    <a:pt x="21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658550" y="1606225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66"/>
                    <a:pt x="46" y="235"/>
                    <a:pt x="115" y="258"/>
                  </a:cubicBezTo>
                  <a:cubicBezTo>
                    <a:pt x="131" y="262"/>
                    <a:pt x="146" y="264"/>
                    <a:pt x="161" y="264"/>
                  </a:cubicBezTo>
                  <a:cubicBezTo>
                    <a:pt x="228" y="264"/>
                    <a:pt x="274" y="223"/>
                    <a:pt x="274" y="166"/>
                  </a:cubicBezTo>
                  <a:cubicBezTo>
                    <a:pt x="297" y="98"/>
                    <a:pt x="252" y="29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769000" y="155787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0"/>
                  </a:moveTo>
                  <a:cubicBezTo>
                    <a:pt x="115" y="0"/>
                    <a:pt x="46" y="46"/>
                    <a:pt x="23" y="115"/>
                  </a:cubicBezTo>
                  <a:cubicBezTo>
                    <a:pt x="1" y="183"/>
                    <a:pt x="46" y="252"/>
                    <a:pt x="115" y="274"/>
                  </a:cubicBezTo>
                  <a:cubicBezTo>
                    <a:pt x="127" y="278"/>
                    <a:pt x="140" y="280"/>
                    <a:pt x="153" y="280"/>
                  </a:cubicBezTo>
                  <a:cubicBezTo>
                    <a:pt x="213" y="280"/>
                    <a:pt x="275" y="239"/>
                    <a:pt x="275" y="183"/>
                  </a:cubicBezTo>
                  <a:cubicBezTo>
                    <a:pt x="297" y="92"/>
                    <a:pt x="252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642325" y="1483550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2"/>
                    <a:pt x="69" y="303"/>
                    <a:pt x="160" y="326"/>
                  </a:cubicBezTo>
                  <a:cubicBezTo>
                    <a:pt x="172" y="329"/>
                    <a:pt x="184" y="330"/>
                    <a:pt x="196" y="330"/>
                  </a:cubicBezTo>
                  <a:cubicBezTo>
                    <a:pt x="269" y="330"/>
                    <a:pt x="323" y="271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686250" y="15411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47" y="1"/>
                  </a:moveTo>
                  <a:cubicBezTo>
                    <a:pt x="92" y="1"/>
                    <a:pt x="43" y="41"/>
                    <a:pt x="24" y="98"/>
                  </a:cubicBezTo>
                  <a:cubicBezTo>
                    <a:pt x="1" y="166"/>
                    <a:pt x="47" y="235"/>
                    <a:pt x="115" y="258"/>
                  </a:cubicBezTo>
                  <a:cubicBezTo>
                    <a:pt x="184" y="258"/>
                    <a:pt x="252" y="235"/>
                    <a:pt x="275" y="166"/>
                  </a:cubicBezTo>
                  <a:cubicBezTo>
                    <a:pt x="275" y="98"/>
                    <a:pt x="229" y="29"/>
                    <a:pt x="184" y="7"/>
                  </a:cubicBezTo>
                  <a:cubicBezTo>
                    <a:pt x="171" y="2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208900" y="942175"/>
              <a:ext cx="6300" cy="5875"/>
            </a:xfrm>
            <a:custGeom>
              <a:avLst/>
              <a:gdLst/>
              <a:ahLst/>
              <a:cxnLst/>
              <a:rect l="l" t="t" r="r" b="b"/>
              <a:pathLst>
                <a:path w="252" h="235" extrusionOk="0">
                  <a:moveTo>
                    <a:pt x="160" y="0"/>
                  </a:moveTo>
                  <a:cubicBezTo>
                    <a:pt x="92" y="0"/>
                    <a:pt x="23" y="23"/>
                    <a:pt x="0" y="91"/>
                  </a:cubicBezTo>
                  <a:cubicBezTo>
                    <a:pt x="0" y="160"/>
                    <a:pt x="23" y="228"/>
                    <a:pt x="92" y="228"/>
                  </a:cubicBezTo>
                  <a:cubicBezTo>
                    <a:pt x="104" y="232"/>
                    <a:pt x="116" y="234"/>
                    <a:pt x="128" y="234"/>
                  </a:cubicBezTo>
                  <a:cubicBezTo>
                    <a:pt x="182" y="234"/>
                    <a:pt x="228" y="193"/>
                    <a:pt x="228" y="137"/>
                  </a:cubicBezTo>
                  <a:cubicBezTo>
                    <a:pt x="251" y="91"/>
                    <a:pt x="206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297100" y="10025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3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5" y="291"/>
                    <a:pt x="365" y="212"/>
                  </a:cubicBezTo>
                  <a:cubicBezTo>
                    <a:pt x="388" y="121"/>
                    <a:pt x="320" y="29"/>
                    <a:pt x="228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605225" y="1625625"/>
              <a:ext cx="10875" cy="9425"/>
            </a:xfrm>
            <a:custGeom>
              <a:avLst/>
              <a:gdLst/>
              <a:ahLst/>
              <a:cxnLst/>
              <a:rect l="l" t="t" r="r" b="b"/>
              <a:pathLst>
                <a:path w="435" h="377" extrusionOk="0">
                  <a:moveTo>
                    <a:pt x="220" y="1"/>
                  </a:moveTo>
                  <a:cubicBezTo>
                    <a:pt x="131" y="1"/>
                    <a:pt x="62" y="49"/>
                    <a:pt x="24" y="144"/>
                  </a:cubicBezTo>
                  <a:cubicBezTo>
                    <a:pt x="1" y="235"/>
                    <a:pt x="69" y="349"/>
                    <a:pt x="161" y="372"/>
                  </a:cubicBezTo>
                  <a:cubicBezTo>
                    <a:pt x="176" y="375"/>
                    <a:pt x="190" y="376"/>
                    <a:pt x="204" y="376"/>
                  </a:cubicBezTo>
                  <a:cubicBezTo>
                    <a:pt x="298" y="376"/>
                    <a:pt x="369" y="314"/>
                    <a:pt x="389" y="235"/>
                  </a:cubicBezTo>
                  <a:cubicBezTo>
                    <a:pt x="434" y="121"/>
                    <a:pt x="366" y="30"/>
                    <a:pt x="275" y="7"/>
                  </a:cubicBezTo>
                  <a:cubicBezTo>
                    <a:pt x="256" y="3"/>
                    <a:pt x="237" y="1"/>
                    <a:pt x="2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144150" y="659550"/>
              <a:ext cx="6875" cy="5875"/>
            </a:xfrm>
            <a:custGeom>
              <a:avLst/>
              <a:gdLst/>
              <a:ahLst/>
              <a:cxnLst/>
              <a:rect l="l" t="t" r="r" b="b"/>
              <a:pathLst>
                <a:path w="275" h="235" extrusionOk="0">
                  <a:moveTo>
                    <a:pt x="134" y="0"/>
                  </a:moveTo>
                  <a:cubicBezTo>
                    <a:pt x="91" y="0"/>
                    <a:pt x="42" y="38"/>
                    <a:pt x="24" y="75"/>
                  </a:cubicBezTo>
                  <a:cubicBezTo>
                    <a:pt x="1" y="143"/>
                    <a:pt x="47" y="212"/>
                    <a:pt x="115" y="235"/>
                  </a:cubicBezTo>
                  <a:cubicBezTo>
                    <a:pt x="184" y="235"/>
                    <a:pt x="229" y="212"/>
                    <a:pt x="252" y="143"/>
                  </a:cubicBezTo>
                  <a:cubicBezTo>
                    <a:pt x="275" y="75"/>
                    <a:pt x="229" y="7"/>
                    <a:pt x="161" y="7"/>
                  </a:cubicBezTo>
                  <a:cubicBezTo>
                    <a:pt x="152" y="2"/>
                    <a:pt x="143" y="0"/>
                    <a:pt x="13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129900" y="1732950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4" y="0"/>
                  </a:moveTo>
                  <a:cubicBezTo>
                    <a:pt x="132" y="0"/>
                    <a:pt x="43" y="62"/>
                    <a:pt x="23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5" y="373"/>
                    <a:pt x="190" y="374"/>
                    <a:pt x="204" y="374"/>
                  </a:cubicBezTo>
                  <a:cubicBezTo>
                    <a:pt x="297" y="374"/>
                    <a:pt x="368" y="312"/>
                    <a:pt x="388" y="233"/>
                  </a:cubicBezTo>
                  <a:cubicBezTo>
                    <a:pt x="411" y="142"/>
                    <a:pt x="365" y="28"/>
                    <a:pt x="251" y="5"/>
                  </a:cubicBezTo>
                  <a:cubicBezTo>
                    <a:pt x="239" y="2"/>
                    <a:pt x="227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334750" y="1800275"/>
              <a:ext cx="9725" cy="5850"/>
            </a:xfrm>
            <a:custGeom>
              <a:avLst/>
              <a:gdLst/>
              <a:ahLst/>
              <a:cxnLst/>
              <a:rect l="l" t="t" r="r" b="b"/>
              <a:pathLst>
                <a:path w="389" h="234" extrusionOk="0">
                  <a:moveTo>
                    <a:pt x="193" y="1"/>
                  </a:moveTo>
                  <a:cubicBezTo>
                    <a:pt x="114" y="1"/>
                    <a:pt x="40" y="63"/>
                    <a:pt x="1" y="142"/>
                  </a:cubicBezTo>
                  <a:lnTo>
                    <a:pt x="366" y="233"/>
                  </a:lnTo>
                  <a:cubicBezTo>
                    <a:pt x="389" y="142"/>
                    <a:pt x="343" y="51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152150" y="1748875"/>
              <a:ext cx="6300" cy="3600"/>
            </a:xfrm>
            <a:custGeom>
              <a:avLst/>
              <a:gdLst/>
              <a:ahLst/>
              <a:cxnLst/>
              <a:rect l="l" t="t" r="r" b="b"/>
              <a:pathLst>
                <a:path w="252" h="144" extrusionOk="0">
                  <a:moveTo>
                    <a:pt x="101" y="1"/>
                  </a:moveTo>
                  <a:cubicBezTo>
                    <a:pt x="47" y="1"/>
                    <a:pt x="0" y="42"/>
                    <a:pt x="0" y="98"/>
                  </a:cubicBezTo>
                  <a:lnTo>
                    <a:pt x="229" y="144"/>
                  </a:lnTo>
                  <a:cubicBezTo>
                    <a:pt x="252" y="75"/>
                    <a:pt x="206" y="7"/>
                    <a:pt x="137" y="7"/>
                  </a:cubicBezTo>
                  <a:cubicBezTo>
                    <a:pt x="125" y="3"/>
                    <a:pt x="113" y="1"/>
                    <a:pt x="10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308500" y="1776275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12" y="1"/>
                  </a:moveTo>
                  <a:cubicBezTo>
                    <a:pt x="69" y="1"/>
                    <a:pt x="19" y="42"/>
                    <a:pt x="1" y="98"/>
                  </a:cubicBezTo>
                  <a:cubicBezTo>
                    <a:pt x="1" y="144"/>
                    <a:pt x="23" y="212"/>
                    <a:pt x="92" y="212"/>
                  </a:cubicBezTo>
                  <a:cubicBezTo>
                    <a:pt x="109" y="218"/>
                    <a:pt x="125" y="221"/>
                    <a:pt x="139" y="221"/>
                  </a:cubicBezTo>
                  <a:cubicBezTo>
                    <a:pt x="182" y="221"/>
                    <a:pt x="212" y="195"/>
                    <a:pt x="229" y="144"/>
                  </a:cubicBezTo>
                  <a:cubicBezTo>
                    <a:pt x="252" y="75"/>
                    <a:pt x="206" y="29"/>
                    <a:pt x="138" y="7"/>
                  </a:cubicBezTo>
                  <a:cubicBezTo>
                    <a:pt x="129" y="3"/>
                    <a:pt x="121" y="1"/>
                    <a:pt x="11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458000" y="1788250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1"/>
                  </a:moveTo>
                  <a:cubicBezTo>
                    <a:pt x="92" y="1"/>
                    <a:pt x="42" y="42"/>
                    <a:pt x="24" y="98"/>
                  </a:cubicBezTo>
                  <a:cubicBezTo>
                    <a:pt x="1" y="189"/>
                    <a:pt x="46" y="258"/>
                    <a:pt x="115" y="281"/>
                  </a:cubicBezTo>
                  <a:cubicBezTo>
                    <a:pt x="206" y="281"/>
                    <a:pt x="275" y="258"/>
                    <a:pt x="298" y="167"/>
                  </a:cubicBezTo>
                  <a:cubicBezTo>
                    <a:pt x="298" y="98"/>
                    <a:pt x="275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065425" y="1708875"/>
              <a:ext cx="5725" cy="5375"/>
            </a:xfrm>
            <a:custGeom>
              <a:avLst/>
              <a:gdLst/>
              <a:ahLst/>
              <a:cxnLst/>
              <a:rect l="l" t="t" r="r" b="b"/>
              <a:pathLst>
                <a:path w="229" h="215" extrusionOk="0">
                  <a:moveTo>
                    <a:pt x="100" y="1"/>
                  </a:moveTo>
                  <a:cubicBezTo>
                    <a:pt x="61" y="1"/>
                    <a:pt x="23" y="26"/>
                    <a:pt x="23" y="78"/>
                  </a:cubicBezTo>
                  <a:cubicBezTo>
                    <a:pt x="0" y="123"/>
                    <a:pt x="23" y="192"/>
                    <a:pt x="91" y="215"/>
                  </a:cubicBezTo>
                  <a:cubicBezTo>
                    <a:pt x="137" y="215"/>
                    <a:pt x="205" y="192"/>
                    <a:pt x="228" y="123"/>
                  </a:cubicBezTo>
                  <a:cubicBezTo>
                    <a:pt x="228" y="78"/>
                    <a:pt x="205" y="9"/>
                    <a:pt x="137" y="9"/>
                  </a:cubicBezTo>
                  <a:cubicBezTo>
                    <a:pt x="126" y="3"/>
                    <a:pt x="113" y="1"/>
                    <a:pt x="10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416350" y="1817925"/>
              <a:ext cx="8575" cy="4750"/>
            </a:xfrm>
            <a:custGeom>
              <a:avLst/>
              <a:gdLst/>
              <a:ahLst/>
              <a:cxnLst/>
              <a:rect l="l" t="t" r="r" b="b"/>
              <a:pathLst>
                <a:path w="343" h="190" extrusionOk="0">
                  <a:moveTo>
                    <a:pt x="159" y="1"/>
                  </a:moveTo>
                  <a:cubicBezTo>
                    <a:pt x="85" y="1"/>
                    <a:pt x="19" y="45"/>
                    <a:pt x="1" y="121"/>
                  </a:cubicBezTo>
                  <a:lnTo>
                    <a:pt x="320" y="189"/>
                  </a:lnTo>
                  <a:cubicBezTo>
                    <a:pt x="343" y="121"/>
                    <a:pt x="274" y="30"/>
                    <a:pt x="206" y="7"/>
                  </a:cubicBezTo>
                  <a:cubicBezTo>
                    <a:pt x="190" y="3"/>
                    <a:pt x="175" y="1"/>
                    <a:pt x="15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369000" y="1797975"/>
              <a:ext cx="9725" cy="5875"/>
            </a:xfrm>
            <a:custGeom>
              <a:avLst/>
              <a:gdLst/>
              <a:ahLst/>
              <a:cxnLst/>
              <a:rect l="l" t="t" r="r" b="b"/>
              <a:pathLst>
                <a:path w="389" h="235" extrusionOk="0">
                  <a:moveTo>
                    <a:pt x="173" y="0"/>
                  </a:moveTo>
                  <a:cubicBezTo>
                    <a:pt x="86" y="0"/>
                    <a:pt x="19" y="48"/>
                    <a:pt x="0" y="143"/>
                  </a:cubicBezTo>
                  <a:lnTo>
                    <a:pt x="365" y="234"/>
                  </a:lnTo>
                  <a:cubicBezTo>
                    <a:pt x="388" y="120"/>
                    <a:pt x="320" y="29"/>
                    <a:pt x="228" y="6"/>
                  </a:cubicBezTo>
                  <a:cubicBezTo>
                    <a:pt x="209" y="2"/>
                    <a:pt x="191" y="0"/>
                    <a:pt x="17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354150" y="1796825"/>
              <a:ext cx="8025" cy="4725"/>
            </a:xfrm>
            <a:custGeom>
              <a:avLst/>
              <a:gdLst/>
              <a:ahLst/>
              <a:cxnLst/>
              <a:rect l="l" t="t" r="r" b="b"/>
              <a:pathLst>
                <a:path w="321" h="189" extrusionOk="0">
                  <a:moveTo>
                    <a:pt x="146" y="0"/>
                  </a:moveTo>
                  <a:cubicBezTo>
                    <a:pt x="85" y="0"/>
                    <a:pt x="20" y="45"/>
                    <a:pt x="1" y="120"/>
                  </a:cubicBezTo>
                  <a:lnTo>
                    <a:pt x="297" y="189"/>
                  </a:lnTo>
                  <a:cubicBezTo>
                    <a:pt x="320" y="98"/>
                    <a:pt x="275" y="29"/>
                    <a:pt x="183" y="6"/>
                  </a:cubicBezTo>
                  <a:cubicBezTo>
                    <a:pt x="171" y="2"/>
                    <a:pt x="159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318775" y="16941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0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89"/>
                    <a:pt x="46" y="258"/>
                    <a:pt x="137" y="281"/>
                  </a:cubicBezTo>
                  <a:cubicBezTo>
                    <a:pt x="150" y="285"/>
                    <a:pt x="162" y="287"/>
                    <a:pt x="175" y="287"/>
                  </a:cubicBezTo>
                  <a:cubicBezTo>
                    <a:pt x="236" y="287"/>
                    <a:pt x="301" y="246"/>
                    <a:pt x="320" y="189"/>
                  </a:cubicBezTo>
                  <a:cubicBezTo>
                    <a:pt x="320" y="98"/>
                    <a:pt x="274" y="30"/>
                    <a:pt x="206" y="7"/>
                  </a:cubicBezTo>
                  <a:cubicBezTo>
                    <a:pt x="190" y="3"/>
                    <a:pt x="174" y="1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613225" y="16929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1"/>
                    <a:pt x="46" y="303"/>
                    <a:pt x="137" y="326"/>
                  </a:cubicBezTo>
                  <a:cubicBezTo>
                    <a:pt x="150" y="329"/>
                    <a:pt x="162" y="330"/>
                    <a:pt x="174" y="330"/>
                  </a:cubicBezTo>
                  <a:cubicBezTo>
                    <a:pt x="252" y="330"/>
                    <a:pt x="323" y="271"/>
                    <a:pt x="343" y="211"/>
                  </a:cubicBezTo>
                  <a:cubicBezTo>
                    <a:pt x="366" y="120"/>
                    <a:pt x="297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205800" y="1687825"/>
              <a:ext cx="6300" cy="6025"/>
            </a:xfrm>
            <a:custGeom>
              <a:avLst/>
              <a:gdLst/>
              <a:ahLst/>
              <a:cxnLst/>
              <a:rect l="l" t="t" r="r" b="b"/>
              <a:pathLst>
                <a:path w="252" h="241" extrusionOk="0">
                  <a:moveTo>
                    <a:pt x="122" y="1"/>
                  </a:moveTo>
                  <a:cubicBezTo>
                    <a:pt x="68" y="1"/>
                    <a:pt x="19" y="38"/>
                    <a:pt x="0" y="75"/>
                  </a:cubicBezTo>
                  <a:cubicBezTo>
                    <a:pt x="0" y="144"/>
                    <a:pt x="23" y="212"/>
                    <a:pt x="91" y="235"/>
                  </a:cubicBezTo>
                  <a:cubicBezTo>
                    <a:pt x="103" y="239"/>
                    <a:pt x="116" y="241"/>
                    <a:pt x="127" y="241"/>
                  </a:cubicBezTo>
                  <a:cubicBezTo>
                    <a:pt x="183" y="241"/>
                    <a:pt x="232" y="200"/>
                    <a:pt x="251" y="144"/>
                  </a:cubicBezTo>
                  <a:cubicBezTo>
                    <a:pt x="251" y="75"/>
                    <a:pt x="228" y="7"/>
                    <a:pt x="160" y="7"/>
                  </a:cubicBezTo>
                  <a:cubicBezTo>
                    <a:pt x="147" y="2"/>
                    <a:pt x="135" y="1"/>
                    <a:pt x="12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923325" y="1530475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60" y="1"/>
                  </a:moveTo>
                  <a:cubicBezTo>
                    <a:pt x="92" y="1"/>
                    <a:pt x="46" y="24"/>
                    <a:pt x="23" y="92"/>
                  </a:cubicBezTo>
                  <a:cubicBezTo>
                    <a:pt x="1" y="161"/>
                    <a:pt x="46" y="206"/>
                    <a:pt x="115" y="229"/>
                  </a:cubicBezTo>
                  <a:cubicBezTo>
                    <a:pt x="123" y="233"/>
                    <a:pt x="132" y="235"/>
                    <a:pt x="141" y="235"/>
                  </a:cubicBezTo>
                  <a:cubicBezTo>
                    <a:pt x="183" y="235"/>
                    <a:pt x="233" y="194"/>
                    <a:pt x="252" y="138"/>
                  </a:cubicBezTo>
                  <a:cubicBezTo>
                    <a:pt x="252" y="92"/>
                    <a:pt x="229" y="24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334175" y="1718075"/>
              <a:ext cx="8600" cy="7600"/>
            </a:xfrm>
            <a:custGeom>
              <a:avLst/>
              <a:gdLst/>
              <a:ahLst/>
              <a:cxnLst/>
              <a:rect l="l" t="t" r="r" b="b"/>
              <a:pathLst>
                <a:path w="344" h="304" extrusionOk="0">
                  <a:moveTo>
                    <a:pt x="169" y="1"/>
                  </a:moveTo>
                  <a:cubicBezTo>
                    <a:pt x="108" y="1"/>
                    <a:pt x="42" y="45"/>
                    <a:pt x="24" y="120"/>
                  </a:cubicBezTo>
                  <a:cubicBezTo>
                    <a:pt x="1" y="189"/>
                    <a:pt x="69" y="280"/>
                    <a:pt x="138" y="303"/>
                  </a:cubicBezTo>
                  <a:cubicBezTo>
                    <a:pt x="229" y="303"/>
                    <a:pt x="297" y="257"/>
                    <a:pt x="320" y="189"/>
                  </a:cubicBezTo>
                  <a:cubicBezTo>
                    <a:pt x="343" y="98"/>
                    <a:pt x="297" y="29"/>
                    <a:pt x="206" y="6"/>
                  </a:cubicBezTo>
                  <a:cubicBezTo>
                    <a:pt x="194" y="2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372975" y="1804025"/>
              <a:ext cx="9725" cy="5525"/>
            </a:xfrm>
            <a:custGeom>
              <a:avLst/>
              <a:gdLst/>
              <a:ahLst/>
              <a:cxnLst/>
              <a:rect l="l" t="t" r="r" b="b"/>
              <a:pathLst>
                <a:path w="389" h="221" extrusionOk="0">
                  <a:moveTo>
                    <a:pt x="167" y="0"/>
                  </a:moveTo>
                  <a:cubicBezTo>
                    <a:pt x="92" y="0"/>
                    <a:pt x="19" y="58"/>
                    <a:pt x="1" y="129"/>
                  </a:cubicBezTo>
                  <a:lnTo>
                    <a:pt x="366" y="220"/>
                  </a:lnTo>
                  <a:cubicBezTo>
                    <a:pt x="389" y="129"/>
                    <a:pt x="320" y="38"/>
                    <a:pt x="229" y="15"/>
                  </a:cubicBezTo>
                  <a:cubicBezTo>
                    <a:pt x="209" y="5"/>
                    <a:pt x="188" y="0"/>
                    <a:pt x="16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38875" y="1744900"/>
              <a:ext cx="7450" cy="6450"/>
            </a:xfrm>
            <a:custGeom>
              <a:avLst/>
              <a:gdLst/>
              <a:ahLst/>
              <a:cxnLst/>
              <a:rect l="l" t="t" r="r" b="b"/>
              <a:pathLst>
                <a:path w="298" h="258" extrusionOk="0">
                  <a:moveTo>
                    <a:pt x="147" y="0"/>
                  </a:moveTo>
                  <a:cubicBezTo>
                    <a:pt x="92" y="0"/>
                    <a:pt x="43" y="41"/>
                    <a:pt x="24" y="97"/>
                  </a:cubicBezTo>
                  <a:cubicBezTo>
                    <a:pt x="1" y="166"/>
                    <a:pt x="47" y="234"/>
                    <a:pt x="115" y="257"/>
                  </a:cubicBezTo>
                  <a:cubicBezTo>
                    <a:pt x="184" y="257"/>
                    <a:pt x="252" y="212"/>
                    <a:pt x="275" y="166"/>
                  </a:cubicBezTo>
                  <a:cubicBezTo>
                    <a:pt x="298" y="97"/>
                    <a:pt x="252" y="29"/>
                    <a:pt x="184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59725" y="1579975"/>
              <a:ext cx="8575" cy="8175"/>
            </a:xfrm>
            <a:custGeom>
              <a:avLst/>
              <a:gdLst/>
              <a:ahLst/>
              <a:cxnLst/>
              <a:rect l="l" t="t" r="r" b="b"/>
              <a:pathLst>
                <a:path w="343" h="327" extrusionOk="0">
                  <a:moveTo>
                    <a:pt x="169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229" y="326"/>
                    <a:pt x="297" y="281"/>
                    <a:pt x="320" y="212"/>
                  </a:cubicBezTo>
                  <a:cubicBezTo>
                    <a:pt x="343" y="121"/>
                    <a:pt x="297" y="29"/>
                    <a:pt x="206" y="7"/>
                  </a:cubicBezTo>
                  <a:cubicBezTo>
                    <a:pt x="194" y="3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324475" y="1790000"/>
              <a:ext cx="10875" cy="10525"/>
            </a:xfrm>
            <a:custGeom>
              <a:avLst/>
              <a:gdLst/>
              <a:ahLst/>
              <a:cxnLst/>
              <a:rect l="l" t="t" r="r" b="b"/>
              <a:pathLst>
                <a:path w="435" h="421" extrusionOk="0">
                  <a:moveTo>
                    <a:pt x="231" y="1"/>
                  </a:moveTo>
                  <a:cubicBezTo>
                    <a:pt x="133" y="1"/>
                    <a:pt x="43" y="66"/>
                    <a:pt x="24" y="165"/>
                  </a:cubicBezTo>
                  <a:cubicBezTo>
                    <a:pt x="1" y="279"/>
                    <a:pt x="69" y="371"/>
                    <a:pt x="160" y="416"/>
                  </a:cubicBezTo>
                  <a:cubicBezTo>
                    <a:pt x="175" y="419"/>
                    <a:pt x="190" y="421"/>
                    <a:pt x="205" y="421"/>
                  </a:cubicBezTo>
                  <a:cubicBezTo>
                    <a:pt x="303" y="421"/>
                    <a:pt x="392" y="356"/>
                    <a:pt x="412" y="256"/>
                  </a:cubicBezTo>
                  <a:cubicBezTo>
                    <a:pt x="434" y="165"/>
                    <a:pt x="366" y="51"/>
                    <a:pt x="275" y="5"/>
                  </a:cubicBezTo>
                  <a:cubicBezTo>
                    <a:pt x="260" y="2"/>
                    <a:pt x="245" y="1"/>
                    <a:pt x="23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348450" y="17346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215" y="1"/>
                  </a:moveTo>
                  <a:cubicBezTo>
                    <a:pt x="132" y="1"/>
                    <a:pt x="43" y="63"/>
                    <a:pt x="23" y="142"/>
                  </a:cubicBezTo>
                  <a:cubicBezTo>
                    <a:pt x="0" y="234"/>
                    <a:pt x="69" y="325"/>
                    <a:pt x="160" y="348"/>
                  </a:cubicBezTo>
                  <a:cubicBezTo>
                    <a:pt x="176" y="352"/>
                    <a:pt x="191" y="354"/>
                    <a:pt x="207" y="354"/>
                  </a:cubicBezTo>
                  <a:cubicBezTo>
                    <a:pt x="281" y="354"/>
                    <a:pt x="347" y="309"/>
                    <a:pt x="366" y="234"/>
                  </a:cubicBezTo>
                  <a:cubicBezTo>
                    <a:pt x="388" y="119"/>
                    <a:pt x="343" y="28"/>
                    <a:pt x="251" y="5"/>
                  </a:cubicBezTo>
                  <a:cubicBezTo>
                    <a:pt x="239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425475" y="1766625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6" y="0"/>
                  </a:moveTo>
                  <a:cubicBezTo>
                    <a:pt x="137" y="0"/>
                    <a:pt x="63" y="62"/>
                    <a:pt x="24" y="141"/>
                  </a:cubicBezTo>
                  <a:cubicBezTo>
                    <a:pt x="1" y="233"/>
                    <a:pt x="69" y="347"/>
                    <a:pt x="161" y="370"/>
                  </a:cubicBezTo>
                  <a:cubicBezTo>
                    <a:pt x="173" y="373"/>
                    <a:pt x="185" y="374"/>
                    <a:pt x="198" y="374"/>
                  </a:cubicBezTo>
                  <a:cubicBezTo>
                    <a:pt x="280" y="374"/>
                    <a:pt x="369" y="312"/>
                    <a:pt x="389" y="233"/>
                  </a:cubicBezTo>
                  <a:cubicBezTo>
                    <a:pt x="412" y="141"/>
                    <a:pt x="343" y="50"/>
                    <a:pt x="252" y="5"/>
                  </a:cubicBezTo>
                  <a:cubicBezTo>
                    <a:pt x="240" y="2"/>
                    <a:pt x="228" y="0"/>
                    <a:pt x="21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177825" y="1738625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1" y="212"/>
                    <a:pt x="46" y="303"/>
                    <a:pt x="138" y="326"/>
                  </a:cubicBezTo>
                  <a:cubicBezTo>
                    <a:pt x="153" y="330"/>
                    <a:pt x="169" y="331"/>
                    <a:pt x="184" y="331"/>
                  </a:cubicBezTo>
                  <a:cubicBezTo>
                    <a:pt x="258" y="331"/>
                    <a:pt x="324" y="287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8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293100" y="1722675"/>
              <a:ext cx="10850" cy="9950"/>
            </a:xfrm>
            <a:custGeom>
              <a:avLst/>
              <a:gdLst/>
              <a:ahLst/>
              <a:cxnLst/>
              <a:rect l="l" t="t" r="r" b="b"/>
              <a:pathLst>
                <a:path w="434" h="398" extrusionOk="0">
                  <a:moveTo>
                    <a:pt x="215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0" y="256"/>
                    <a:pt x="69" y="370"/>
                    <a:pt x="160" y="393"/>
                  </a:cubicBezTo>
                  <a:cubicBezTo>
                    <a:pt x="175" y="396"/>
                    <a:pt x="190" y="397"/>
                    <a:pt x="204" y="397"/>
                  </a:cubicBezTo>
                  <a:cubicBezTo>
                    <a:pt x="297" y="397"/>
                    <a:pt x="372" y="335"/>
                    <a:pt x="411" y="256"/>
                  </a:cubicBezTo>
                  <a:cubicBezTo>
                    <a:pt x="434" y="142"/>
                    <a:pt x="366" y="51"/>
                    <a:pt x="251" y="5"/>
                  </a:cubicBezTo>
                  <a:cubicBezTo>
                    <a:pt x="240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088250" y="1740375"/>
              <a:ext cx="8000" cy="5250"/>
            </a:xfrm>
            <a:custGeom>
              <a:avLst/>
              <a:gdLst/>
              <a:ahLst/>
              <a:cxnLst/>
              <a:rect l="l" t="t" r="r" b="b"/>
              <a:pathLst>
                <a:path w="320" h="210" extrusionOk="0">
                  <a:moveTo>
                    <a:pt x="154" y="0"/>
                  </a:moveTo>
                  <a:cubicBezTo>
                    <a:pt x="91" y="0"/>
                    <a:pt x="20" y="59"/>
                    <a:pt x="0" y="119"/>
                  </a:cubicBezTo>
                  <a:lnTo>
                    <a:pt x="297" y="210"/>
                  </a:lnTo>
                  <a:cubicBezTo>
                    <a:pt x="320" y="119"/>
                    <a:pt x="274" y="27"/>
                    <a:pt x="183" y="5"/>
                  </a:cubicBezTo>
                  <a:cubicBezTo>
                    <a:pt x="173" y="1"/>
                    <a:pt x="164" y="0"/>
                    <a:pt x="15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464850" y="1732350"/>
              <a:ext cx="8600" cy="7725"/>
            </a:xfrm>
            <a:custGeom>
              <a:avLst/>
              <a:gdLst/>
              <a:ahLst/>
              <a:cxnLst/>
              <a:rect l="l" t="t" r="r" b="b"/>
              <a:pathLst>
                <a:path w="344" h="309" extrusionOk="0">
                  <a:moveTo>
                    <a:pt x="161" y="0"/>
                  </a:moveTo>
                  <a:cubicBezTo>
                    <a:pt x="93" y="0"/>
                    <a:pt x="42" y="44"/>
                    <a:pt x="24" y="120"/>
                  </a:cubicBezTo>
                  <a:cubicBezTo>
                    <a:pt x="1" y="189"/>
                    <a:pt x="46" y="280"/>
                    <a:pt x="138" y="303"/>
                  </a:cubicBezTo>
                  <a:cubicBezTo>
                    <a:pt x="149" y="307"/>
                    <a:pt x="162" y="309"/>
                    <a:pt x="174" y="309"/>
                  </a:cubicBezTo>
                  <a:cubicBezTo>
                    <a:pt x="235" y="309"/>
                    <a:pt x="301" y="264"/>
                    <a:pt x="320" y="189"/>
                  </a:cubicBezTo>
                  <a:cubicBezTo>
                    <a:pt x="343" y="120"/>
                    <a:pt x="297" y="29"/>
                    <a:pt x="206" y="6"/>
                  </a:cubicBezTo>
                  <a:cubicBezTo>
                    <a:pt x="191" y="2"/>
                    <a:pt x="176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499675" y="1826075"/>
              <a:ext cx="6850" cy="6450"/>
            </a:xfrm>
            <a:custGeom>
              <a:avLst/>
              <a:gdLst/>
              <a:ahLst/>
              <a:cxnLst/>
              <a:rect l="l" t="t" r="r" b="b"/>
              <a:pathLst>
                <a:path w="274" h="258" extrusionOk="0">
                  <a:moveTo>
                    <a:pt x="183" y="0"/>
                  </a:moveTo>
                  <a:cubicBezTo>
                    <a:pt x="114" y="0"/>
                    <a:pt x="46" y="23"/>
                    <a:pt x="23" y="92"/>
                  </a:cubicBezTo>
                  <a:cubicBezTo>
                    <a:pt x="0" y="160"/>
                    <a:pt x="46" y="229"/>
                    <a:pt x="114" y="251"/>
                  </a:cubicBezTo>
                  <a:cubicBezTo>
                    <a:pt x="126" y="255"/>
                    <a:pt x="138" y="257"/>
                    <a:pt x="150" y="257"/>
                  </a:cubicBezTo>
                  <a:cubicBezTo>
                    <a:pt x="206" y="257"/>
                    <a:pt x="255" y="216"/>
                    <a:pt x="274" y="160"/>
                  </a:cubicBezTo>
                  <a:cubicBezTo>
                    <a:pt x="274" y="92"/>
                    <a:pt x="251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579550" y="1850050"/>
              <a:ext cx="5175" cy="3425"/>
            </a:xfrm>
            <a:custGeom>
              <a:avLst/>
              <a:gdLst/>
              <a:ahLst/>
              <a:cxnLst/>
              <a:rect l="l" t="t" r="r" b="b"/>
              <a:pathLst>
                <a:path w="207" h="137" extrusionOk="0">
                  <a:moveTo>
                    <a:pt x="115" y="0"/>
                  </a:moveTo>
                  <a:cubicBezTo>
                    <a:pt x="69" y="0"/>
                    <a:pt x="1" y="23"/>
                    <a:pt x="1" y="91"/>
                  </a:cubicBezTo>
                  <a:lnTo>
                    <a:pt x="206" y="137"/>
                  </a:lnTo>
                  <a:cubicBezTo>
                    <a:pt x="206" y="68"/>
                    <a:pt x="183" y="23"/>
                    <a:pt x="1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827775" y="149495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1" y="1"/>
                  </a:moveTo>
                  <a:cubicBezTo>
                    <a:pt x="93" y="1"/>
                    <a:pt x="42" y="45"/>
                    <a:pt x="23" y="121"/>
                  </a:cubicBezTo>
                  <a:cubicBezTo>
                    <a:pt x="1" y="189"/>
                    <a:pt x="46" y="281"/>
                    <a:pt x="115" y="281"/>
                  </a:cubicBezTo>
                  <a:cubicBezTo>
                    <a:pt x="131" y="285"/>
                    <a:pt x="146" y="287"/>
                    <a:pt x="161" y="287"/>
                  </a:cubicBezTo>
                  <a:cubicBezTo>
                    <a:pt x="229" y="287"/>
                    <a:pt x="279" y="246"/>
                    <a:pt x="297" y="189"/>
                  </a:cubicBezTo>
                  <a:cubicBezTo>
                    <a:pt x="320" y="98"/>
                    <a:pt x="275" y="30"/>
                    <a:pt x="206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799250" y="1736375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5" y="0"/>
                  </a:moveTo>
                  <a:cubicBezTo>
                    <a:pt x="132" y="0"/>
                    <a:pt x="43" y="62"/>
                    <a:pt x="23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2" y="373"/>
                    <a:pt x="185" y="374"/>
                    <a:pt x="197" y="374"/>
                  </a:cubicBezTo>
                  <a:cubicBezTo>
                    <a:pt x="280" y="374"/>
                    <a:pt x="369" y="312"/>
                    <a:pt x="388" y="233"/>
                  </a:cubicBezTo>
                  <a:cubicBezTo>
                    <a:pt x="411" y="142"/>
                    <a:pt x="343" y="28"/>
                    <a:pt x="251" y="5"/>
                  </a:cubicBezTo>
                  <a:cubicBezTo>
                    <a:pt x="239" y="2"/>
                    <a:pt x="227" y="0"/>
                    <a:pt x="2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263425" y="1662725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69" y="1"/>
                  </a:moveTo>
                  <a:cubicBezTo>
                    <a:pt x="108" y="1"/>
                    <a:pt x="42" y="45"/>
                    <a:pt x="23" y="120"/>
                  </a:cubicBezTo>
                  <a:cubicBezTo>
                    <a:pt x="0" y="189"/>
                    <a:pt x="46" y="280"/>
                    <a:pt x="137" y="280"/>
                  </a:cubicBezTo>
                  <a:cubicBezTo>
                    <a:pt x="149" y="284"/>
                    <a:pt x="162" y="286"/>
                    <a:pt x="173" y="286"/>
                  </a:cubicBezTo>
                  <a:cubicBezTo>
                    <a:pt x="229" y="286"/>
                    <a:pt x="278" y="245"/>
                    <a:pt x="297" y="189"/>
                  </a:cubicBezTo>
                  <a:cubicBezTo>
                    <a:pt x="320" y="120"/>
                    <a:pt x="274" y="29"/>
                    <a:pt x="206" y="6"/>
                  </a:cubicBezTo>
                  <a:cubicBezTo>
                    <a:pt x="194" y="2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6410075" y="14482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3" y="1"/>
                  </a:moveTo>
                  <a:cubicBezTo>
                    <a:pt x="115" y="1"/>
                    <a:pt x="43" y="63"/>
                    <a:pt x="23" y="142"/>
                  </a:cubicBezTo>
                  <a:cubicBezTo>
                    <a:pt x="1" y="233"/>
                    <a:pt x="46" y="325"/>
                    <a:pt x="137" y="347"/>
                  </a:cubicBezTo>
                  <a:cubicBezTo>
                    <a:pt x="153" y="351"/>
                    <a:pt x="169" y="353"/>
                    <a:pt x="186" y="353"/>
                  </a:cubicBezTo>
                  <a:cubicBezTo>
                    <a:pt x="265" y="353"/>
                    <a:pt x="347" y="309"/>
                    <a:pt x="366" y="233"/>
                  </a:cubicBezTo>
                  <a:cubicBezTo>
                    <a:pt x="389" y="142"/>
                    <a:pt x="320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130475" y="1591750"/>
              <a:ext cx="10850" cy="9650"/>
            </a:xfrm>
            <a:custGeom>
              <a:avLst/>
              <a:gdLst/>
              <a:ahLst/>
              <a:cxnLst/>
              <a:rect l="l" t="t" r="r" b="b"/>
              <a:pathLst>
                <a:path w="434" h="386" extrusionOk="0">
                  <a:moveTo>
                    <a:pt x="191" y="1"/>
                  </a:moveTo>
                  <a:cubicBezTo>
                    <a:pt x="115" y="1"/>
                    <a:pt x="41" y="62"/>
                    <a:pt x="23" y="152"/>
                  </a:cubicBezTo>
                  <a:cubicBezTo>
                    <a:pt x="0" y="243"/>
                    <a:pt x="46" y="357"/>
                    <a:pt x="160" y="380"/>
                  </a:cubicBezTo>
                  <a:cubicBezTo>
                    <a:pt x="179" y="384"/>
                    <a:pt x="197" y="386"/>
                    <a:pt x="215" y="386"/>
                  </a:cubicBezTo>
                  <a:cubicBezTo>
                    <a:pt x="303" y="386"/>
                    <a:pt x="369" y="338"/>
                    <a:pt x="388" y="243"/>
                  </a:cubicBezTo>
                  <a:cubicBezTo>
                    <a:pt x="434" y="129"/>
                    <a:pt x="365" y="38"/>
                    <a:pt x="251" y="15"/>
                  </a:cubicBezTo>
                  <a:cubicBezTo>
                    <a:pt x="232" y="5"/>
                    <a:pt x="211" y="1"/>
                    <a:pt x="19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660025" y="17220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6" y="0"/>
                  </a:moveTo>
                  <a:cubicBezTo>
                    <a:pt x="91" y="0"/>
                    <a:pt x="42" y="41"/>
                    <a:pt x="23" y="97"/>
                  </a:cubicBezTo>
                  <a:cubicBezTo>
                    <a:pt x="0" y="189"/>
                    <a:pt x="46" y="257"/>
                    <a:pt x="114" y="257"/>
                  </a:cubicBezTo>
                  <a:cubicBezTo>
                    <a:pt x="126" y="261"/>
                    <a:pt x="138" y="263"/>
                    <a:pt x="150" y="263"/>
                  </a:cubicBezTo>
                  <a:cubicBezTo>
                    <a:pt x="205" y="263"/>
                    <a:pt x="255" y="222"/>
                    <a:pt x="274" y="166"/>
                  </a:cubicBezTo>
                  <a:cubicBezTo>
                    <a:pt x="297" y="97"/>
                    <a:pt x="251" y="29"/>
                    <a:pt x="183" y="6"/>
                  </a:cubicBezTo>
                  <a:cubicBezTo>
                    <a:pt x="170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325625" y="1467000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7" y="0"/>
                  </a:moveTo>
                  <a:cubicBezTo>
                    <a:pt x="92" y="0"/>
                    <a:pt x="42" y="41"/>
                    <a:pt x="23" y="98"/>
                  </a:cubicBezTo>
                  <a:cubicBezTo>
                    <a:pt x="0" y="166"/>
                    <a:pt x="46" y="235"/>
                    <a:pt x="114" y="257"/>
                  </a:cubicBezTo>
                  <a:cubicBezTo>
                    <a:pt x="127" y="261"/>
                    <a:pt x="139" y="263"/>
                    <a:pt x="151" y="263"/>
                  </a:cubicBezTo>
                  <a:cubicBezTo>
                    <a:pt x="206" y="263"/>
                    <a:pt x="255" y="222"/>
                    <a:pt x="274" y="166"/>
                  </a:cubicBezTo>
                  <a:cubicBezTo>
                    <a:pt x="297" y="98"/>
                    <a:pt x="251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745600" y="1784300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5" y="1"/>
                  </a:moveTo>
                  <a:cubicBezTo>
                    <a:pt x="132" y="1"/>
                    <a:pt x="43" y="63"/>
                    <a:pt x="24" y="142"/>
                  </a:cubicBezTo>
                  <a:cubicBezTo>
                    <a:pt x="1" y="233"/>
                    <a:pt x="69" y="347"/>
                    <a:pt x="161" y="370"/>
                  </a:cubicBezTo>
                  <a:cubicBezTo>
                    <a:pt x="173" y="373"/>
                    <a:pt x="185" y="375"/>
                    <a:pt x="198" y="375"/>
                  </a:cubicBezTo>
                  <a:cubicBezTo>
                    <a:pt x="280" y="375"/>
                    <a:pt x="369" y="313"/>
                    <a:pt x="389" y="233"/>
                  </a:cubicBezTo>
                  <a:cubicBezTo>
                    <a:pt x="412" y="142"/>
                    <a:pt x="343" y="51"/>
                    <a:pt x="252" y="5"/>
                  </a:cubicBezTo>
                  <a:cubicBezTo>
                    <a:pt x="240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322775" y="95912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67"/>
                    <a:pt x="46" y="258"/>
                    <a:pt x="114" y="258"/>
                  </a:cubicBezTo>
                  <a:cubicBezTo>
                    <a:pt x="126" y="262"/>
                    <a:pt x="139" y="264"/>
                    <a:pt x="150" y="264"/>
                  </a:cubicBezTo>
                  <a:cubicBezTo>
                    <a:pt x="206" y="264"/>
                    <a:pt x="255" y="223"/>
                    <a:pt x="274" y="167"/>
                  </a:cubicBezTo>
                  <a:cubicBezTo>
                    <a:pt x="297" y="98"/>
                    <a:pt x="251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056850" y="1658150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25" y="1"/>
                  </a:moveTo>
                  <a:cubicBezTo>
                    <a:pt x="76" y="1"/>
                    <a:pt x="42" y="38"/>
                    <a:pt x="23" y="75"/>
                  </a:cubicBezTo>
                  <a:cubicBezTo>
                    <a:pt x="1" y="144"/>
                    <a:pt x="46" y="212"/>
                    <a:pt x="92" y="212"/>
                  </a:cubicBezTo>
                  <a:cubicBezTo>
                    <a:pt x="109" y="218"/>
                    <a:pt x="126" y="221"/>
                    <a:pt x="143" y="221"/>
                  </a:cubicBezTo>
                  <a:cubicBezTo>
                    <a:pt x="192" y="221"/>
                    <a:pt x="235" y="195"/>
                    <a:pt x="252" y="144"/>
                  </a:cubicBezTo>
                  <a:cubicBezTo>
                    <a:pt x="252" y="75"/>
                    <a:pt x="229" y="7"/>
                    <a:pt x="160" y="7"/>
                  </a:cubicBezTo>
                  <a:cubicBezTo>
                    <a:pt x="148" y="3"/>
                    <a:pt x="136" y="1"/>
                    <a:pt x="12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737300" y="1340875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212"/>
                    <a:pt x="92" y="212"/>
                  </a:cubicBezTo>
                  <a:cubicBezTo>
                    <a:pt x="109" y="218"/>
                    <a:pt x="126" y="221"/>
                    <a:pt x="142" y="221"/>
                  </a:cubicBezTo>
                  <a:cubicBezTo>
                    <a:pt x="190" y="221"/>
                    <a:pt x="229" y="195"/>
                    <a:pt x="229" y="144"/>
                  </a:cubicBezTo>
                  <a:cubicBezTo>
                    <a:pt x="252" y="75"/>
                    <a:pt x="206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5794375" y="1638200"/>
              <a:ext cx="8000" cy="7150"/>
            </a:xfrm>
            <a:custGeom>
              <a:avLst/>
              <a:gdLst/>
              <a:ahLst/>
              <a:cxnLst/>
              <a:rect l="l" t="t" r="r" b="b"/>
              <a:pathLst>
                <a:path w="320" h="286" extrusionOk="0">
                  <a:moveTo>
                    <a:pt x="146" y="0"/>
                  </a:moveTo>
                  <a:cubicBezTo>
                    <a:pt x="85" y="0"/>
                    <a:pt x="23" y="44"/>
                    <a:pt x="23" y="120"/>
                  </a:cubicBezTo>
                  <a:cubicBezTo>
                    <a:pt x="0" y="188"/>
                    <a:pt x="46" y="257"/>
                    <a:pt x="114" y="280"/>
                  </a:cubicBezTo>
                  <a:cubicBezTo>
                    <a:pt x="126" y="284"/>
                    <a:pt x="139" y="286"/>
                    <a:pt x="152" y="286"/>
                  </a:cubicBezTo>
                  <a:cubicBezTo>
                    <a:pt x="213" y="286"/>
                    <a:pt x="278" y="245"/>
                    <a:pt x="297" y="188"/>
                  </a:cubicBezTo>
                  <a:cubicBezTo>
                    <a:pt x="320" y="97"/>
                    <a:pt x="274" y="29"/>
                    <a:pt x="183" y="6"/>
                  </a:cubicBezTo>
                  <a:cubicBezTo>
                    <a:pt x="171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5722475" y="1634200"/>
              <a:ext cx="6850" cy="6025"/>
            </a:xfrm>
            <a:custGeom>
              <a:avLst/>
              <a:gdLst/>
              <a:ahLst/>
              <a:cxnLst/>
              <a:rect l="l" t="t" r="r" b="b"/>
              <a:pathLst>
                <a:path w="274" h="241" extrusionOk="0">
                  <a:moveTo>
                    <a:pt x="126" y="0"/>
                  </a:moveTo>
                  <a:cubicBezTo>
                    <a:pt x="76" y="0"/>
                    <a:pt x="42" y="41"/>
                    <a:pt x="23" y="97"/>
                  </a:cubicBezTo>
                  <a:cubicBezTo>
                    <a:pt x="0" y="143"/>
                    <a:pt x="46" y="211"/>
                    <a:pt x="114" y="234"/>
                  </a:cubicBezTo>
                  <a:cubicBezTo>
                    <a:pt x="122" y="238"/>
                    <a:pt x="131" y="240"/>
                    <a:pt x="140" y="240"/>
                  </a:cubicBezTo>
                  <a:cubicBezTo>
                    <a:pt x="183" y="240"/>
                    <a:pt x="232" y="199"/>
                    <a:pt x="251" y="143"/>
                  </a:cubicBezTo>
                  <a:cubicBezTo>
                    <a:pt x="274" y="75"/>
                    <a:pt x="228" y="29"/>
                    <a:pt x="160" y="6"/>
                  </a:cubicBezTo>
                  <a:cubicBezTo>
                    <a:pt x="148" y="2"/>
                    <a:pt x="136" y="0"/>
                    <a:pt x="12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5786375" y="1570850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29"/>
                    <a:pt x="229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5453125" y="1403075"/>
              <a:ext cx="6875" cy="6050"/>
            </a:xfrm>
            <a:custGeom>
              <a:avLst/>
              <a:gdLst/>
              <a:ahLst/>
              <a:cxnLst/>
              <a:rect l="l" t="t" r="r" b="b"/>
              <a:pathLst>
                <a:path w="275" h="242" extrusionOk="0">
                  <a:moveTo>
                    <a:pt x="124" y="1"/>
                  </a:moveTo>
                  <a:cubicBezTo>
                    <a:pt x="70" y="1"/>
                    <a:pt x="23" y="42"/>
                    <a:pt x="23" y="98"/>
                  </a:cubicBezTo>
                  <a:cubicBezTo>
                    <a:pt x="0" y="167"/>
                    <a:pt x="46" y="235"/>
                    <a:pt x="92" y="235"/>
                  </a:cubicBezTo>
                  <a:cubicBezTo>
                    <a:pt x="104" y="239"/>
                    <a:pt x="116" y="241"/>
                    <a:pt x="128" y="241"/>
                  </a:cubicBezTo>
                  <a:cubicBezTo>
                    <a:pt x="183" y="241"/>
                    <a:pt x="233" y="200"/>
                    <a:pt x="252" y="144"/>
                  </a:cubicBezTo>
                  <a:cubicBezTo>
                    <a:pt x="274" y="98"/>
                    <a:pt x="229" y="30"/>
                    <a:pt x="160" y="7"/>
                  </a:cubicBezTo>
                  <a:cubicBezTo>
                    <a:pt x="148" y="3"/>
                    <a:pt x="136" y="1"/>
                    <a:pt x="12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5689925" y="1594850"/>
              <a:ext cx="10300" cy="9075"/>
            </a:xfrm>
            <a:custGeom>
              <a:avLst/>
              <a:gdLst/>
              <a:ahLst/>
              <a:cxnLst/>
              <a:rect l="l" t="t" r="r" b="b"/>
              <a:pathLst>
                <a:path w="412" h="363" extrusionOk="0">
                  <a:moveTo>
                    <a:pt x="216" y="1"/>
                  </a:moveTo>
                  <a:cubicBezTo>
                    <a:pt x="138" y="1"/>
                    <a:pt x="66" y="63"/>
                    <a:pt x="47" y="142"/>
                  </a:cubicBezTo>
                  <a:cubicBezTo>
                    <a:pt x="1" y="233"/>
                    <a:pt x="69" y="325"/>
                    <a:pt x="161" y="347"/>
                  </a:cubicBezTo>
                  <a:cubicBezTo>
                    <a:pt x="181" y="358"/>
                    <a:pt x="202" y="362"/>
                    <a:pt x="223" y="362"/>
                  </a:cubicBezTo>
                  <a:cubicBezTo>
                    <a:pt x="298" y="362"/>
                    <a:pt x="371" y="305"/>
                    <a:pt x="389" y="233"/>
                  </a:cubicBezTo>
                  <a:cubicBezTo>
                    <a:pt x="412" y="142"/>
                    <a:pt x="343" y="28"/>
                    <a:pt x="252" y="5"/>
                  </a:cubicBezTo>
                  <a:cubicBezTo>
                    <a:pt x="240" y="2"/>
                    <a:pt x="228" y="1"/>
                    <a:pt x="21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5938150" y="1702675"/>
              <a:ext cx="8600" cy="4725"/>
            </a:xfrm>
            <a:custGeom>
              <a:avLst/>
              <a:gdLst/>
              <a:ahLst/>
              <a:cxnLst/>
              <a:rect l="l" t="t" r="r" b="b"/>
              <a:pathLst>
                <a:path w="344" h="189" extrusionOk="0">
                  <a:moveTo>
                    <a:pt x="160" y="0"/>
                  </a:moveTo>
                  <a:cubicBezTo>
                    <a:pt x="86" y="0"/>
                    <a:pt x="20" y="45"/>
                    <a:pt x="1" y="120"/>
                  </a:cubicBezTo>
                  <a:lnTo>
                    <a:pt x="321" y="189"/>
                  </a:lnTo>
                  <a:cubicBezTo>
                    <a:pt x="343" y="120"/>
                    <a:pt x="275" y="29"/>
                    <a:pt x="206" y="6"/>
                  </a:cubicBezTo>
                  <a:cubicBezTo>
                    <a:pt x="191" y="2"/>
                    <a:pt x="175" y="0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5751575" y="1442450"/>
              <a:ext cx="6850" cy="5900"/>
            </a:xfrm>
            <a:custGeom>
              <a:avLst/>
              <a:gdLst/>
              <a:ahLst/>
              <a:cxnLst/>
              <a:rect l="l" t="t" r="r" b="b"/>
              <a:pathLst>
                <a:path w="274" h="236" extrusionOk="0">
                  <a:moveTo>
                    <a:pt x="134" y="1"/>
                  </a:moveTo>
                  <a:cubicBezTo>
                    <a:pt x="91" y="1"/>
                    <a:pt x="42" y="42"/>
                    <a:pt x="23" y="98"/>
                  </a:cubicBezTo>
                  <a:cubicBezTo>
                    <a:pt x="0" y="144"/>
                    <a:pt x="46" y="212"/>
                    <a:pt x="114" y="235"/>
                  </a:cubicBezTo>
                  <a:cubicBezTo>
                    <a:pt x="183" y="235"/>
                    <a:pt x="228" y="212"/>
                    <a:pt x="251" y="144"/>
                  </a:cubicBezTo>
                  <a:cubicBezTo>
                    <a:pt x="274" y="75"/>
                    <a:pt x="228" y="30"/>
                    <a:pt x="160" y="7"/>
                  </a:cubicBezTo>
                  <a:cubicBezTo>
                    <a:pt x="152" y="3"/>
                    <a:pt x="143" y="1"/>
                    <a:pt x="13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5511900" y="13951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1" y="0"/>
                  </a:moveTo>
                  <a:cubicBezTo>
                    <a:pt x="92" y="0"/>
                    <a:pt x="42" y="45"/>
                    <a:pt x="23" y="120"/>
                  </a:cubicBezTo>
                  <a:cubicBezTo>
                    <a:pt x="0" y="189"/>
                    <a:pt x="46" y="280"/>
                    <a:pt x="115" y="280"/>
                  </a:cubicBezTo>
                  <a:cubicBezTo>
                    <a:pt x="131" y="284"/>
                    <a:pt x="146" y="286"/>
                    <a:pt x="161" y="286"/>
                  </a:cubicBezTo>
                  <a:cubicBezTo>
                    <a:pt x="229" y="286"/>
                    <a:pt x="278" y="245"/>
                    <a:pt x="297" y="189"/>
                  </a:cubicBezTo>
                  <a:cubicBezTo>
                    <a:pt x="320" y="98"/>
                    <a:pt x="274" y="29"/>
                    <a:pt x="206" y="6"/>
                  </a:cubicBezTo>
                  <a:cubicBezTo>
                    <a:pt x="190" y="2"/>
                    <a:pt x="175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5617475" y="14471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0"/>
                  </a:moveTo>
                  <a:cubicBezTo>
                    <a:pt x="91" y="0"/>
                    <a:pt x="23" y="23"/>
                    <a:pt x="23" y="92"/>
                  </a:cubicBezTo>
                  <a:cubicBezTo>
                    <a:pt x="0" y="160"/>
                    <a:pt x="46" y="229"/>
                    <a:pt x="91" y="251"/>
                  </a:cubicBezTo>
                  <a:cubicBezTo>
                    <a:pt x="104" y="255"/>
                    <a:pt x="116" y="257"/>
                    <a:pt x="128" y="257"/>
                  </a:cubicBezTo>
                  <a:cubicBezTo>
                    <a:pt x="183" y="257"/>
                    <a:pt x="232" y="216"/>
                    <a:pt x="251" y="160"/>
                  </a:cubicBezTo>
                  <a:cubicBezTo>
                    <a:pt x="274" y="92"/>
                    <a:pt x="228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5462825" y="13918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0"/>
                  </a:moveTo>
                  <a:cubicBezTo>
                    <a:pt x="115" y="0"/>
                    <a:pt x="46" y="46"/>
                    <a:pt x="23" y="114"/>
                  </a:cubicBezTo>
                  <a:cubicBezTo>
                    <a:pt x="1" y="183"/>
                    <a:pt x="46" y="251"/>
                    <a:pt x="115" y="274"/>
                  </a:cubicBezTo>
                  <a:cubicBezTo>
                    <a:pt x="131" y="278"/>
                    <a:pt x="146" y="280"/>
                    <a:pt x="161" y="280"/>
                  </a:cubicBezTo>
                  <a:cubicBezTo>
                    <a:pt x="229" y="280"/>
                    <a:pt x="278" y="239"/>
                    <a:pt x="297" y="183"/>
                  </a:cubicBezTo>
                  <a:cubicBezTo>
                    <a:pt x="297" y="92"/>
                    <a:pt x="252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6588125" y="1407075"/>
              <a:ext cx="8575" cy="7750"/>
            </a:xfrm>
            <a:custGeom>
              <a:avLst/>
              <a:gdLst/>
              <a:ahLst/>
              <a:cxnLst/>
              <a:rect l="l" t="t" r="r" b="b"/>
              <a:pathLst>
                <a:path w="343" h="310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0" y="189"/>
                    <a:pt x="46" y="281"/>
                    <a:pt x="137" y="303"/>
                  </a:cubicBezTo>
                  <a:cubicBezTo>
                    <a:pt x="149" y="307"/>
                    <a:pt x="161" y="309"/>
                    <a:pt x="174" y="309"/>
                  </a:cubicBezTo>
                  <a:cubicBezTo>
                    <a:pt x="235" y="309"/>
                    <a:pt x="301" y="265"/>
                    <a:pt x="320" y="189"/>
                  </a:cubicBezTo>
                  <a:cubicBezTo>
                    <a:pt x="342" y="121"/>
                    <a:pt x="297" y="29"/>
                    <a:pt x="205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6284525" y="990675"/>
              <a:ext cx="6325" cy="5875"/>
            </a:xfrm>
            <a:custGeom>
              <a:avLst/>
              <a:gdLst/>
              <a:ahLst/>
              <a:cxnLst/>
              <a:rect l="l" t="t" r="r" b="b"/>
              <a:pathLst>
                <a:path w="253" h="235" extrusionOk="0">
                  <a:moveTo>
                    <a:pt x="161" y="0"/>
                  </a:moveTo>
                  <a:cubicBezTo>
                    <a:pt x="92" y="0"/>
                    <a:pt x="24" y="23"/>
                    <a:pt x="24" y="91"/>
                  </a:cubicBezTo>
                  <a:cubicBezTo>
                    <a:pt x="1" y="160"/>
                    <a:pt x="47" y="228"/>
                    <a:pt x="92" y="228"/>
                  </a:cubicBezTo>
                  <a:cubicBezTo>
                    <a:pt x="105" y="233"/>
                    <a:pt x="117" y="234"/>
                    <a:pt x="130" y="234"/>
                  </a:cubicBezTo>
                  <a:cubicBezTo>
                    <a:pt x="184" y="234"/>
                    <a:pt x="233" y="197"/>
                    <a:pt x="252" y="160"/>
                  </a:cubicBezTo>
                  <a:cubicBezTo>
                    <a:pt x="252" y="91"/>
                    <a:pt x="229" y="23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5481650" y="1536750"/>
              <a:ext cx="7450" cy="6450"/>
            </a:xfrm>
            <a:custGeom>
              <a:avLst/>
              <a:gdLst/>
              <a:ahLst/>
              <a:cxnLst/>
              <a:rect l="l" t="t" r="r" b="b"/>
              <a:pathLst>
                <a:path w="298" h="258" extrusionOk="0">
                  <a:moveTo>
                    <a:pt x="183" y="1"/>
                  </a:moveTo>
                  <a:cubicBezTo>
                    <a:pt x="115" y="1"/>
                    <a:pt x="46" y="24"/>
                    <a:pt x="24" y="92"/>
                  </a:cubicBezTo>
                  <a:cubicBezTo>
                    <a:pt x="1" y="161"/>
                    <a:pt x="46" y="229"/>
                    <a:pt x="115" y="252"/>
                  </a:cubicBezTo>
                  <a:cubicBezTo>
                    <a:pt x="127" y="256"/>
                    <a:pt x="139" y="258"/>
                    <a:pt x="151" y="258"/>
                  </a:cubicBezTo>
                  <a:cubicBezTo>
                    <a:pt x="206" y="258"/>
                    <a:pt x="256" y="217"/>
                    <a:pt x="275" y="161"/>
                  </a:cubicBezTo>
                  <a:cubicBezTo>
                    <a:pt x="297" y="92"/>
                    <a:pt x="252" y="24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6421500" y="11759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6" y="0"/>
                  </a:moveTo>
                  <a:cubicBezTo>
                    <a:pt x="91" y="0"/>
                    <a:pt x="42" y="41"/>
                    <a:pt x="23" y="98"/>
                  </a:cubicBezTo>
                  <a:cubicBezTo>
                    <a:pt x="0" y="166"/>
                    <a:pt x="46" y="235"/>
                    <a:pt x="114" y="257"/>
                  </a:cubicBezTo>
                  <a:cubicBezTo>
                    <a:pt x="126" y="261"/>
                    <a:pt x="139" y="263"/>
                    <a:pt x="152" y="263"/>
                  </a:cubicBezTo>
                  <a:cubicBezTo>
                    <a:pt x="212" y="263"/>
                    <a:pt x="274" y="222"/>
                    <a:pt x="274" y="166"/>
                  </a:cubicBezTo>
                  <a:cubicBezTo>
                    <a:pt x="297" y="75"/>
                    <a:pt x="251" y="6"/>
                    <a:pt x="183" y="6"/>
                  </a:cubicBezTo>
                  <a:cubicBezTo>
                    <a:pt x="170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331325" y="1109825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31" y="0"/>
                  </a:moveTo>
                  <a:cubicBezTo>
                    <a:pt x="138" y="0"/>
                    <a:pt x="66" y="62"/>
                    <a:pt x="46" y="142"/>
                  </a:cubicBezTo>
                  <a:cubicBezTo>
                    <a:pt x="1" y="256"/>
                    <a:pt x="69" y="347"/>
                    <a:pt x="183" y="393"/>
                  </a:cubicBezTo>
                  <a:cubicBezTo>
                    <a:pt x="195" y="396"/>
                    <a:pt x="207" y="397"/>
                    <a:pt x="219" y="397"/>
                  </a:cubicBezTo>
                  <a:cubicBezTo>
                    <a:pt x="302" y="397"/>
                    <a:pt x="392" y="332"/>
                    <a:pt x="411" y="233"/>
                  </a:cubicBezTo>
                  <a:cubicBezTo>
                    <a:pt x="434" y="142"/>
                    <a:pt x="366" y="27"/>
                    <a:pt x="275" y="5"/>
                  </a:cubicBezTo>
                  <a:cubicBezTo>
                    <a:pt x="260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348450" y="1087450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10" y="1"/>
                  </a:moveTo>
                  <a:cubicBezTo>
                    <a:pt x="62" y="1"/>
                    <a:pt x="23" y="27"/>
                    <a:pt x="23" y="78"/>
                  </a:cubicBezTo>
                  <a:cubicBezTo>
                    <a:pt x="0" y="146"/>
                    <a:pt x="46" y="215"/>
                    <a:pt x="92" y="215"/>
                  </a:cubicBezTo>
                  <a:cubicBezTo>
                    <a:pt x="104" y="219"/>
                    <a:pt x="117" y="221"/>
                    <a:pt x="129" y="221"/>
                  </a:cubicBezTo>
                  <a:cubicBezTo>
                    <a:pt x="183" y="221"/>
                    <a:pt x="229" y="184"/>
                    <a:pt x="229" y="146"/>
                  </a:cubicBezTo>
                  <a:cubicBezTo>
                    <a:pt x="251" y="78"/>
                    <a:pt x="206" y="9"/>
                    <a:pt x="160" y="9"/>
                  </a:cubicBezTo>
                  <a:cubicBezTo>
                    <a:pt x="143" y="4"/>
                    <a:pt x="126" y="1"/>
                    <a:pt x="1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868875" y="1463050"/>
              <a:ext cx="11425" cy="9975"/>
            </a:xfrm>
            <a:custGeom>
              <a:avLst/>
              <a:gdLst/>
              <a:ahLst/>
              <a:cxnLst/>
              <a:rect l="l" t="t" r="r" b="b"/>
              <a:pathLst>
                <a:path w="457" h="399" extrusionOk="0">
                  <a:moveTo>
                    <a:pt x="231" y="0"/>
                  </a:moveTo>
                  <a:cubicBezTo>
                    <a:pt x="137" y="0"/>
                    <a:pt x="66" y="65"/>
                    <a:pt x="46" y="164"/>
                  </a:cubicBezTo>
                  <a:cubicBezTo>
                    <a:pt x="0" y="256"/>
                    <a:pt x="69" y="370"/>
                    <a:pt x="183" y="393"/>
                  </a:cubicBezTo>
                  <a:cubicBezTo>
                    <a:pt x="198" y="396"/>
                    <a:pt x="214" y="398"/>
                    <a:pt x="230" y="398"/>
                  </a:cubicBezTo>
                  <a:cubicBezTo>
                    <a:pt x="309" y="398"/>
                    <a:pt x="392" y="351"/>
                    <a:pt x="411" y="256"/>
                  </a:cubicBezTo>
                  <a:cubicBezTo>
                    <a:pt x="457" y="141"/>
                    <a:pt x="388" y="50"/>
                    <a:pt x="274" y="4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204650" y="1726675"/>
              <a:ext cx="10875" cy="9375"/>
            </a:xfrm>
            <a:custGeom>
              <a:avLst/>
              <a:gdLst/>
              <a:ahLst/>
              <a:cxnLst/>
              <a:rect l="l" t="t" r="r" b="b"/>
              <a:pathLst>
                <a:path w="435" h="375" extrusionOk="0">
                  <a:moveTo>
                    <a:pt x="231" y="0"/>
                  </a:moveTo>
                  <a:cubicBezTo>
                    <a:pt x="137" y="0"/>
                    <a:pt x="66" y="62"/>
                    <a:pt x="46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5" y="373"/>
                    <a:pt x="190" y="374"/>
                    <a:pt x="204" y="374"/>
                  </a:cubicBezTo>
                  <a:cubicBezTo>
                    <a:pt x="297" y="374"/>
                    <a:pt x="369" y="312"/>
                    <a:pt x="388" y="233"/>
                  </a:cubicBezTo>
                  <a:cubicBezTo>
                    <a:pt x="434" y="142"/>
                    <a:pt x="366" y="28"/>
                    <a:pt x="274" y="5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6218350" y="1478975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212"/>
                    <a:pt x="92" y="212"/>
                  </a:cubicBezTo>
                  <a:cubicBezTo>
                    <a:pt x="104" y="216"/>
                    <a:pt x="117" y="218"/>
                    <a:pt x="129" y="218"/>
                  </a:cubicBezTo>
                  <a:cubicBezTo>
                    <a:pt x="183" y="218"/>
                    <a:pt x="228" y="181"/>
                    <a:pt x="228" y="144"/>
                  </a:cubicBezTo>
                  <a:cubicBezTo>
                    <a:pt x="251" y="75"/>
                    <a:pt x="228" y="7"/>
                    <a:pt x="160" y="7"/>
                  </a:cubicBezTo>
                  <a:cubicBezTo>
                    <a:pt x="147" y="2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5850850" y="1546925"/>
              <a:ext cx="9725" cy="8825"/>
            </a:xfrm>
            <a:custGeom>
              <a:avLst/>
              <a:gdLst/>
              <a:ahLst/>
              <a:cxnLst/>
              <a:rect l="l" t="t" r="r" b="b"/>
              <a:pathLst>
                <a:path w="389" h="353" extrusionOk="0">
                  <a:moveTo>
                    <a:pt x="193" y="0"/>
                  </a:moveTo>
                  <a:cubicBezTo>
                    <a:pt x="115" y="0"/>
                    <a:pt x="43" y="62"/>
                    <a:pt x="24" y="142"/>
                  </a:cubicBezTo>
                  <a:cubicBezTo>
                    <a:pt x="1" y="233"/>
                    <a:pt x="69" y="324"/>
                    <a:pt x="160" y="347"/>
                  </a:cubicBezTo>
                  <a:cubicBezTo>
                    <a:pt x="176" y="351"/>
                    <a:pt x="191" y="353"/>
                    <a:pt x="206" y="353"/>
                  </a:cubicBezTo>
                  <a:cubicBezTo>
                    <a:pt x="280" y="353"/>
                    <a:pt x="347" y="305"/>
                    <a:pt x="366" y="210"/>
                  </a:cubicBezTo>
                  <a:cubicBezTo>
                    <a:pt x="389" y="119"/>
                    <a:pt x="343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5838300" y="1502375"/>
              <a:ext cx="6300" cy="5300"/>
            </a:xfrm>
            <a:custGeom>
              <a:avLst/>
              <a:gdLst/>
              <a:ahLst/>
              <a:cxnLst/>
              <a:rect l="l" t="t" r="r" b="b"/>
              <a:pathLst>
                <a:path w="252" h="212" extrusionOk="0">
                  <a:moveTo>
                    <a:pt x="125" y="0"/>
                  </a:moveTo>
                  <a:cubicBezTo>
                    <a:pt x="76" y="0"/>
                    <a:pt x="42" y="38"/>
                    <a:pt x="23" y="75"/>
                  </a:cubicBezTo>
                  <a:cubicBezTo>
                    <a:pt x="1" y="143"/>
                    <a:pt x="46" y="189"/>
                    <a:pt x="92" y="212"/>
                  </a:cubicBezTo>
                  <a:cubicBezTo>
                    <a:pt x="160" y="212"/>
                    <a:pt x="206" y="189"/>
                    <a:pt x="229" y="121"/>
                  </a:cubicBezTo>
                  <a:cubicBezTo>
                    <a:pt x="252" y="75"/>
                    <a:pt x="206" y="6"/>
                    <a:pt x="160" y="6"/>
                  </a:cubicBezTo>
                  <a:cubicBezTo>
                    <a:pt x="148" y="2"/>
                    <a:pt x="136" y="0"/>
                    <a:pt x="12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6180675" y="744000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1"/>
                  </a:moveTo>
                  <a:cubicBezTo>
                    <a:pt x="92" y="1"/>
                    <a:pt x="42" y="42"/>
                    <a:pt x="24" y="98"/>
                  </a:cubicBezTo>
                  <a:cubicBezTo>
                    <a:pt x="1" y="166"/>
                    <a:pt x="46" y="258"/>
                    <a:pt x="115" y="281"/>
                  </a:cubicBezTo>
                  <a:cubicBezTo>
                    <a:pt x="183" y="281"/>
                    <a:pt x="275" y="235"/>
                    <a:pt x="297" y="166"/>
                  </a:cubicBezTo>
                  <a:cubicBezTo>
                    <a:pt x="297" y="98"/>
                    <a:pt x="275" y="29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6165275" y="635000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23" y="1"/>
                  </a:moveTo>
                  <a:cubicBezTo>
                    <a:pt x="69" y="1"/>
                    <a:pt x="23" y="38"/>
                    <a:pt x="23" y="76"/>
                  </a:cubicBezTo>
                  <a:cubicBezTo>
                    <a:pt x="0" y="144"/>
                    <a:pt x="46" y="212"/>
                    <a:pt x="92" y="235"/>
                  </a:cubicBezTo>
                  <a:cubicBezTo>
                    <a:pt x="160" y="235"/>
                    <a:pt x="229" y="212"/>
                    <a:pt x="252" y="144"/>
                  </a:cubicBezTo>
                  <a:cubicBezTo>
                    <a:pt x="252" y="76"/>
                    <a:pt x="229" y="30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6252575" y="1253050"/>
              <a:ext cx="9725" cy="8800"/>
            </a:xfrm>
            <a:custGeom>
              <a:avLst/>
              <a:gdLst/>
              <a:ahLst/>
              <a:cxnLst/>
              <a:rect l="l" t="t" r="r" b="b"/>
              <a:pathLst>
                <a:path w="389" h="352" extrusionOk="0">
                  <a:moveTo>
                    <a:pt x="193" y="0"/>
                  </a:moveTo>
                  <a:cubicBezTo>
                    <a:pt x="115" y="0"/>
                    <a:pt x="43" y="62"/>
                    <a:pt x="24" y="142"/>
                  </a:cubicBezTo>
                  <a:cubicBezTo>
                    <a:pt x="1" y="233"/>
                    <a:pt x="69" y="324"/>
                    <a:pt x="161" y="347"/>
                  </a:cubicBezTo>
                  <a:cubicBezTo>
                    <a:pt x="170" y="350"/>
                    <a:pt x="179" y="352"/>
                    <a:pt x="190" y="352"/>
                  </a:cubicBezTo>
                  <a:cubicBezTo>
                    <a:pt x="257" y="352"/>
                    <a:pt x="346" y="290"/>
                    <a:pt x="366" y="210"/>
                  </a:cubicBezTo>
                  <a:cubicBezTo>
                    <a:pt x="389" y="119"/>
                    <a:pt x="320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6334750" y="137682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67"/>
                    <a:pt x="46" y="235"/>
                    <a:pt x="115" y="258"/>
                  </a:cubicBezTo>
                  <a:cubicBezTo>
                    <a:pt x="183" y="258"/>
                    <a:pt x="252" y="235"/>
                    <a:pt x="252" y="167"/>
                  </a:cubicBezTo>
                  <a:cubicBezTo>
                    <a:pt x="274" y="98"/>
                    <a:pt x="229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6214925" y="11970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67"/>
                    <a:pt x="46" y="235"/>
                    <a:pt x="114" y="258"/>
                  </a:cubicBezTo>
                  <a:cubicBezTo>
                    <a:pt x="127" y="262"/>
                    <a:pt x="139" y="264"/>
                    <a:pt x="151" y="264"/>
                  </a:cubicBezTo>
                  <a:cubicBezTo>
                    <a:pt x="206" y="264"/>
                    <a:pt x="255" y="223"/>
                    <a:pt x="274" y="167"/>
                  </a:cubicBezTo>
                  <a:cubicBezTo>
                    <a:pt x="297" y="98"/>
                    <a:pt x="251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6338175" y="1347200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15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1" y="256"/>
                    <a:pt x="69" y="370"/>
                    <a:pt x="160" y="393"/>
                  </a:cubicBezTo>
                  <a:cubicBezTo>
                    <a:pt x="175" y="396"/>
                    <a:pt x="190" y="397"/>
                    <a:pt x="204" y="397"/>
                  </a:cubicBezTo>
                  <a:cubicBezTo>
                    <a:pt x="298" y="397"/>
                    <a:pt x="372" y="335"/>
                    <a:pt x="411" y="256"/>
                  </a:cubicBezTo>
                  <a:cubicBezTo>
                    <a:pt x="434" y="142"/>
                    <a:pt x="366" y="51"/>
                    <a:pt x="252" y="5"/>
                  </a:cubicBezTo>
                  <a:cubicBezTo>
                    <a:pt x="240" y="2"/>
                    <a:pt x="228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6325050" y="13169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0"/>
                  </a:moveTo>
                  <a:cubicBezTo>
                    <a:pt x="92" y="0"/>
                    <a:pt x="42" y="41"/>
                    <a:pt x="23" y="98"/>
                  </a:cubicBezTo>
                  <a:cubicBezTo>
                    <a:pt x="1" y="189"/>
                    <a:pt x="46" y="257"/>
                    <a:pt x="115" y="280"/>
                  </a:cubicBezTo>
                  <a:cubicBezTo>
                    <a:pt x="206" y="280"/>
                    <a:pt x="274" y="234"/>
                    <a:pt x="297" y="166"/>
                  </a:cubicBezTo>
                  <a:cubicBezTo>
                    <a:pt x="297" y="98"/>
                    <a:pt x="252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6260575" y="1249625"/>
              <a:ext cx="8575" cy="7700"/>
            </a:xfrm>
            <a:custGeom>
              <a:avLst/>
              <a:gdLst/>
              <a:ahLst/>
              <a:cxnLst/>
              <a:rect l="l" t="t" r="r" b="b"/>
              <a:pathLst>
                <a:path w="343" h="308" extrusionOk="0">
                  <a:moveTo>
                    <a:pt x="177" y="0"/>
                  </a:moveTo>
                  <a:cubicBezTo>
                    <a:pt x="114" y="0"/>
                    <a:pt x="43" y="60"/>
                    <a:pt x="23" y="119"/>
                  </a:cubicBezTo>
                  <a:cubicBezTo>
                    <a:pt x="0" y="210"/>
                    <a:pt x="46" y="302"/>
                    <a:pt x="137" y="302"/>
                  </a:cubicBezTo>
                  <a:cubicBezTo>
                    <a:pt x="153" y="306"/>
                    <a:pt x="169" y="307"/>
                    <a:pt x="183" y="307"/>
                  </a:cubicBezTo>
                  <a:cubicBezTo>
                    <a:pt x="251" y="307"/>
                    <a:pt x="301" y="267"/>
                    <a:pt x="320" y="210"/>
                  </a:cubicBezTo>
                  <a:cubicBezTo>
                    <a:pt x="343" y="119"/>
                    <a:pt x="297" y="28"/>
                    <a:pt x="206" y="5"/>
                  </a:cubicBezTo>
                  <a:cubicBezTo>
                    <a:pt x="197" y="2"/>
                    <a:pt x="187" y="0"/>
                    <a:pt x="17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5614625" y="837725"/>
              <a:ext cx="8000" cy="7575"/>
            </a:xfrm>
            <a:custGeom>
              <a:avLst/>
              <a:gdLst/>
              <a:ahLst/>
              <a:cxnLst/>
              <a:rect l="l" t="t" r="r" b="b"/>
              <a:pathLst>
                <a:path w="320" h="303" extrusionOk="0">
                  <a:moveTo>
                    <a:pt x="183" y="1"/>
                  </a:moveTo>
                  <a:cubicBezTo>
                    <a:pt x="114" y="1"/>
                    <a:pt x="46" y="47"/>
                    <a:pt x="23" y="115"/>
                  </a:cubicBezTo>
                  <a:cubicBezTo>
                    <a:pt x="0" y="184"/>
                    <a:pt x="46" y="275"/>
                    <a:pt x="114" y="298"/>
                  </a:cubicBezTo>
                  <a:cubicBezTo>
                    <a:pt x="126" y="301"/>
                    <a:pt x="138" y="302"/>
                    <a:pt x="150" y="302"/>
                  </a:cubicBezTo>
                  <a:cubicBezTo>
                    <a:pt x="223" y="302"/>
                    <a:pt x="277" y="243"/>
                    <a:pt x="297" y="184"/>
                  </a:cubicBezTo>
                  <a:cubicBezTo>
                    <a:pt x="320" y="115"/>
                    <a:pt x="274" y="24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5655700" y="1408000"/>
              <a:ext cx="11425" cy="10200"/>
            </a:xfrm>
            <a:custGeom>
              <a:avLst/>
              <a:gdLst/>
              <a:ahLst/>
              <a:cxnLst/>
              <a:rect l="l" t="t" r="r" b="b"/>
              <a:pathLst>
                <a:path w="457" h="408" extrusionOk="0">
                  <a:moveTo>
                    <a:pt x="202" y="1"/>
                  </a:moveTo>
                  <a:cubicBezTo>
                    <a:pt x="116" y="1"/>
                    <a:pt x="41" y="62"/>
                    <a:pt x="23" y="152"/>
                  </a:cubicBezTo>
                  <a:cubicBezTo>
                    <a:pt x="0" y="266"/>
                    <a:pt x="69" y="380"/>
                    <a:pt x="183" y="403"/>
                  </a:cubicBezTo>
                  <a:cubicBezTo>
                    <a:pt x="195" y="406"/>
                    <a:pt x="207" y="408"/>
                    <a:pt x="220" y="408"/>
                  </a:cubicBezTo>
                  <a:cubicBezTo>
                    <a:pt x="303" y="408"/>
                    <a:pt x="391" y="346"/>
                    <a:pt x="411" y="266"/>
                  </a:cubicBezTo>
                  <a:cubicBezTo>
                    <a:pt x="457" y="152"/>
                    <a:pt x="388" y="38"/>
                    <a:pt x="274" y="15"/>
                  </a:cubicBezTo>
                  <a:cubicBezTo>
                    <a:pt x="250" y="5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5660825" y="1394525"/>
              <a:ext cx="9175" cy="8300"/>
            </a:xfrm>
            <a:custGeom>
              <a:avLst/>
              <a:gdLst/>
              <a:ahLst/>
              <a:cxnLst/>
              <a:rect l="l" t="t" r="r" b="b"/>
              <a:pathLst>
                <a:path w="367" h="332" extrusionOk="0">
                  <a:moveTo>
                    <a:pt x="182" y="1"/>
                  </a:moveTo>
                  <a:cubicBezTo>
                    <a:pt x="109" y="1"/>
                    <a:pt x="43" y="45"/>
                    <a:pt x="24" y="121"/>
                  </a:cubicBezTo>
                  <a:cubicBezTo>
                    <a:pt x="1" y="212"/>
                    <a:pt x="47" y="303"/>
                    <a:pt x="138" y="326"/>
                  </a:cubicBezTo>
                  <a:cubicBezTo>
                    <a:pt x="154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29"/>
                    <a:pt x="229" y="6"/>
                  </a:cubicBezTo>
                  <a:cubicBezTo>
                    <a:pt x="213" y="3"/>
                    <a:pt x="198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5673950" y="13878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1"/>
                  </a:moveTo>
                  <a:cubicBezTo>
                    <a:pt x="115" y="1"/>
                    <a:pt x="24" y="46"/>
                    <a:pt x="1" y="115"/>
                  </a:cubicBezTo>
                  <a:cubicBezTo>
                    <a:pt x="1" y="183"/>
                    <a:pt x="47" y="274"/>
                    <a:pt x="115" y="274"/>
                  </a:cubicBezTo>
                  <a:cubicBezTo>
                    <a:pt x="127" y="278"/>
                    <a:pt x="140" y="280"/>
                    <a:pt x="153" y="280"/>
                  </a:cubicBezTo>
                  <a:cubicBezTo>
                    <a:pt x="213" y="280"/>
                    <a:pt x="275" y="239"/>
                    <a:pt x="275" y="183"/>
                  </a:cubicBezTo>
                  <a:cubicBezTo>
                    <a:pt x="298" y="115"/>
                    <a:pt x="252" y="23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5683650" y="1376425"/>
              <a:ext cx="8025" cy="7425"/>
            </a:xfrm>
            <a:custGeom>
              <a:avLst/>
              <a:gdLst/>
              <a:ahLst/>
              <a:cxnLst/>
              <a:rect l="l" t="t" r="r" b="b"/>
              <a:pathLst>
                <a:path w="321" h="297" extrusionOk="0">
                  <a:moveTo>
                    <a:pt x="184" y="0"/>
                  </a:moveTo>
                  <a:cubicBezTo>
                    <a:pt x="115" y="0"/>
                    <a:pt x="24" y="46"/>
                    <a:pt x="24" y="114"/>
                  </a:cubicBezTo>
                  <a:cubicBezTo>
                    <a:pt x="1" y="183"/>
                    <a:pt x="47" y="274"/>
                    <a:pt x="115" y="297"/>
                  </a:cubicBezTo>
                  <a:cubicBezTo>
                    <a:pt x="184" y="297"/>
                    <a:pt x="275" y="251"/>
                    <a:pt x="298" y="183"/>
                  </a:cubicBezTo>
                  <a:cubicBezTo>
                    <a:pt x="320" y="114"/>
                    <a:pt x="275" y="23"/>
                    <a:pt x="18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5882250" y="1540025"/>
              <a:ext cx="5725" cy="5475"/>
            </a:xfrm>
            <a:custGeom>
              <a:avLst/>
              <a:gdLst/>
              <a:ahLst/>
              <a:cxnLst/>
              <a:rect l="l" t="t" r="r" b="b"/>
              <a:pathLst>
                <a:path w="229" h="219" extrusionOk="0">
                  <a:moveTo>
                    <a:pt x="110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189"/>
                    <a:pt x="91" y="212"/>
                  </a:cubicBezTo>
                  <a:cubicBezTo>
                    <a:pt x="100" y="217"/>
                    <a:pt x="109" y="218"/>
                    <a:pt x="118" y="218"/>
                  </a:cubicBezTo>
                  <a:cubicBezTo>
                    <a:pt x="160" y="218"/>
                    <a:pt x="206" y="181"/>
                    <a:pt x="206" y="144"/>
                  </a:cubicBezTo>
                  <a:cubicBezTo>
                    <a:pt x="228" y="75"/>
                    <a:pt x="206" y="30"/>
                    <a:pt x="137" y="7"/>
                  </a:cubicBezTo>
                  <a:cubicBezTo>
                    <a:pt x="129" y="3"/>
                    <a:pt x="120" y="1"/>
                    <a:pt x="1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6095650" y="988850"/>
              <a:ext cx="8600" cy="7700"/>
            </a:xfrm>
            <a:custGeom>
              <a:avLst/>
              <a:gdLst/>
              <a:ahLst/>
              <a:cxnLst/>
              <a:rect l="l" t="t" r="r" b="b"/>
              <a:pathLst>
                <a:path w="344" h="308" extrusionOk="0">
                  <a:moveTo>
                    <a:pt x="178" y="0"/>
                  </a:moveTo>
                  <a:cubicBezTo>
                    <a:pt x="114" y="0"/>
                    <a:pt x="43" y="60"/>
                    <a:pt x="24" y="119"/>
                  </a:cubicBezTo>
                  <a:cubicBezTo>
                    <a:pt x="1" y="210"/>
                    <a:pt x="46" y="301"/>
                    <a:pt x="138" y="301"/>
                  </a:cubicBezTo>
                  <a:cubicBezTo>
                    <a:pt x="154" y="305"/>
                    <a:pt x="169" y="307"/>
                    <a:pt x="184" y="307"/>
                  </a:cubicBezTo>
                  <a:cubicBezTo>
                    <a:pt x="252" y="307"/>
                    <a:pt x="302" y="266"/>
                    <a:pt x="320" y="210"/>
                  </a:cubicBezTo>
                  <a:cubicBezTo>
                    <a:pt x="343" y="119"/>
                    <a:pt x="297" y="28"/>
                    <a:pt x="206" y="5"/>
                  </a:cubicBezTo>
                  <a:cubicBezTo>
                    <a:pt x="197" y="2"/>
                    <a:pt x="187" y="0"/>
                    <a:pt x="17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6099075" y="1000800"/>
              <a:ext cx="6875" cy="6025"/>
            </a:xfrm>
            <a:custGeom>
              <a:avLst/>
              <a:gdLst/>
              <a:ahLst/>
              <a:cxnLst/>
              <a:rect l="l" t="t" r="r" b="b"/>
              <a:pathLst>
                <a:path w="275" h="241" extrusionOk="0">
                  <a:moveTo>
                    <a:pt x="147" y="0"/>
                  </a:moveTo>
                  <a:cubicBezTo>
                    <a:pt x="92" y="0"/>
                    <a:pt x="42" y="41"/>
                    <a:pt x="24" y="97"/>
                  </a:cubicBezTo>
                  <a:cubicBezTo>
                    <a:pt x="1" y="166"/>
                    <a:pt x="46" y="234"/>
                    <a:pt x="115" y="234"/>
                  </a:cubicBezTo>
                  <a:cubicBezTo>
                    <a:pt x="127" y="238"/>
                    <a:pt x="139" y="240"/>
                    <a:pt x="151" y="240"/>
                  </a:cubicBezTo>
                  <a:cubicBezTo>
                    <a:pt x="205" y="240"/>
                    <a:pt x="252" y="199"/>
                    <a:pt x="252" y="143"/>
                  </a:cubicBezTo>
                  <a:cubicBezTo>
                    <a:pt x="275" y="97"/>
                    <a:pt x="229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6043725" y="1023400"/>
              <a:ext cx="11450" cy="10200"/>
            </a:xfrm>
            <a:custGeom>
              <a:avLst/>
              <a:gdLst/>
              <a:ahLst/>
              <a:cxnLst/>
              <a:rect l="l" t="t" r="r" b="b"/>
              <a:pathLst>
                <a:path w="458" h="408" extrusionOk="0">
                  <a:moveTo>
                    <a:pt x="214" y="1"/>
                  </a:moveTo>
                  <a:cubicBezTo>
                    <a:pt x="138" y="1"/>
                    <a:pt x="59" y="62"/>
                    <a:pt x="23" y="152"/>
                  </a:cubicBezTo>
                  <a:cubicBezTo>
                    <a:pt x="1" y="266"/>
                    <a:pt x="69" y="380"/>
                    <a:pt x="183" y="403"/>
                  </a:cubicBezTo>
                  <a:cubicBezTo>
                    <a:pt x="198" y="406"/>
                    <a:pt x="213" y="407"/>
                    <a:pt x="228" y="407"/>
                  </a:cubicBezTo>
                  <a:cubicBezTo>
                    <a:pt x="326" y="407"/>
                    <a:pt x="415" y="345"/>
                    <a:pt x="434" y="266"/>
                  </a:cubicBezTo>
                  <a:cubicBezTo>
                    <a:pt x="457" y="152"/>
                    <a:pt x="389" y="38"/>
                    <a:pt x="275" y="15"/>
                  </a:cubicBezTo>
                  <a:cubicBezTo>
                    <a:pt x="255" y="5"/>
                    <a:pt x="235" y="1"/>
                    <a:pt x="21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6072825" y="1003800"/>
              <a:ext cx="5725" cy="5725"/>
            </a:xfrm>
            <a:custGeom>
              <a:avLst/>
              <a:gdLst/>
              <a:ahLst/>
              <a:cxnLst/>
              <a:rect l="l" t="t" r="r" b="b"/>
              <a:pathLst>
                <a:path w="229" h="229" extrusionOk="0">
                  <a:moveTo>
                    <a:pt x="138" y="0"/>
                  </a:moveTo>
                  <a:cubicBezTo>
                    <a:pt x="69" y="0"/>
                    <a:pt x="24" y="23"/>
                    <a:pt x="1" y="91"/>
                  </a:cubicBezTo>
                  <a:cubicBezTo>
                    <a:pt x="1" y="137"/>
                    <a:pt x="24" y="206"/>
                    <a:pt x="92" y="228"/>
                  </a:cubicBezTo>
                  <a:cubicBezTo>
                    <a:pt x="138" y="228"/>
                    <a:pt x="206" y="206"/>
                    <a:pt x="206" y="137"/>
                  </a:cubicBezTo>
                  <a:cubicBezTo>
                    <a:pt x="229" y="91"/>
                    <a:pt x="206" y="23"/>
                    <a:pt x="13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6714225" y="1160000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5" y="0"/>
                  </a:moveTo>
                  <a:cubicBezTo>
                    <a:pt x="85" y="0"/>
                    <a:pt x="23" y="41"/>
                    <a:pt x="23" y="98"/>
                  </a:cubicBezTo>
                  <a:cubicBezTo>
                    <a:pt x="0" y="166"/>
                    <a:pt x="46" y="257"/>
                    <a:pt x="115" y="257"/>
                  </a:cubicBezTo>
                  <a:cubicBezTo>
                    <a:pt x="127" y="261"/>
                    <a:pt x="140" y="263"/>
                    <a:pt x="152" y="263"/>
                  </a:cubicBezTo>
                  <a:cubicBezTo>
                    <a:pt x="212" y="263"/>
                    <a:pt x="274" y="222"/>
                    <a:pt x="274" y="166"/>
                  </a:cubicBezTo>
                  <a:cubicBezTo>
                    <a:pt x="297" y="98"/>
                    <a:pt x="251" y="6"/>
                    <a:pt x="183" y="6"/>
                  </a:cubicBezTo>
                  <a:cubicBezTo>
                    <a:pt x="171" y="2"/>
                    <a:pt x="158" y="0"/>
                    <a:pt x="14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6736475" y="1128025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23" y="1"/>
                  </a:moveTo>
                  <a:cubicBezTo>
                    <a:pt x="69" y="1"/>
                    <a:pt x="23" y="38"/>
                    <a:pt x="23" y="76"/>
                  </a:cubicBezTo>
                  <a:cubicBezTo>
                    <a:pt x="1" y="144"/>
                    <a:pt x="46" y="212"/>
                    <a:pt x="92" y="235"/>
                  </a:cubicBezTo>
                  <a:cubicBezTo>
                    <a:pt x="160" y="235"/>
                    <a:pt x="229" y="212"/>
                    <a:pt x="252" y="144"/>
                  </a:cubicBezTo>
                  <a:cubicBezTo>
                    <a:pt x="252" y="76"/>
                    <a:pt x="229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5535875" y="1837025"/>
              <a:ext cx="8000" cy="6975"/>
            </a:xfrm>
            <a:custGeom>
              <a:avLst/>
              <a:gdLst/>
              <a:ahLst/>
              <a:cxnLst/>
              <a:rect l="l" t="t" r="r" b="b"/>
              <a:pathLst>
                <a:path w="320" h="279" extrusionOk="0">
                  <a:moveTo>
                    <a:pt x="149" y="0"/>
                  </a:moveTo>
                  <a:cubicBezTo>
                    <a:pt x="101" y="0"/>
                    <a:pt x="56" y="38"/>
                    <a:pt x="23" y="87"/>
                  </a:cubicBezTo>
                  <a:cubicBezTo>
                    <a:pt x="0" y="156"/>
                    <a:pt x="23" y="224"/>
                    <a:pt x="91" y="270"/>
                  </a:cubicBezTo>
                  <a:cubicBezTo>
                    <a:pt x="109" y="276"/>
                    <a:pt x="127" y="278"/>
                    <a:pt x="146" y="278"/>
                  </a:cubicBezTo>
                  <a:cubicBezTo>
                    <a:pt x="201" y="278"/>
                    <a:pt x="257" y="253"/>
                    <a:pt x="274" y="201"/>
                  </a:cubicBezTo>
                  <a:cubicBezTo>
                    <a:pt x="320" y="133"/>
                    <a:pt x="274" y="42"/>
                    <a:pt x="206" y="19"/>
                  </a:cubicBezTo>
                  <a:cubicBezTo>
                    <a:pt x="186" y="6"/>
                    <a:pt x="167" y="0"/>
                    <a:pt x="14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5753275" y="1807575"/>
              <a:ext cx="12000" cy="10400"/>
            </a:xfrm>
            <a:custGeom>
              <a:avLst/>
              <a:gdLst/>
              <a:ahLst/>
              <a:cxnLst/>
              <a:rect l="l" t="t" r="r" b="b"/>
              <a:pathLst>
                <a:path w="480" h="416" extrusionOk="0">
                  <a:moveTo>
                    <a:pt x="228" y="1"/>
                  </a:moveTo>
                  <a:cubicBezTo>
                    <a:pt x="160" y="1"/>
                    <a:pt x="93" y="47"/>
                    <a:pt x="46" y="124"/>
                  </a:cubicBezTo>
                  <a:cubicBezTo>
                    <a:pt x="1" y="215"/>
                    <a:pt x="46" y="352"/>
                    <a:pt x="160" y="398"/>
                  </a:cubicBezTo>
                  <a:cubicBezTo>
                    <a:pt x="185" y="410"/>
                    <a:pt x="211" y="416"/>
                    <a:pt x="237" y="416"/>
                  </a:cubicBezTo>
                  <a:cubicBezTo>
                    <a:pt x="310" y="416"/>
                    <a:pt x="384" y="374"/>
                    <a:pt x="434" y="307"/>
                  </a:cubicBezTo>
                  <a:cubicBezTo>
                    <a:pt x="480" y="193"/>
                    <a:pt x="434" y="78"/>
                    <a:pt x="320" y="33"/>
                  </a:cubicBezTo>
                  <a:cubicBezTo>
                    <a:pt x="291" y="11"/>
                    <a:pt x="259" y="1"/>
                    <a:pt x="22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5846850" y="19608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5" y="1"/>
                  </a:moveTo>
                  <a:cubicBezTo>
                    <a:pt x="125" y="1"/>
                    <a:pt x="57" y="38"/>
                    <a:pt x="24" y="87"/>
                  </a:cubicBezTo>
                  <a:cubicBezTo>
                    <a:pt x="1" y="179"/>
                    <a:pt x="24" y="293"/>
                    <a:pt x="115" y="338"/>
                  </a:cubicBezTo>
                  <a:cubicBezTo>
                    <a:pt x="137" y="344"/>
                    <a:pt x="158" y="347"/>
                    <a:pt x="179" y="347"/>
                  </a:cubicBezTo>
                  <a:cubicBezTo>
                    <a:pt x="247" y="347"/>
                    <a:pt x="308" y="317"/>
                    <a:pt x="343" y="247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6"/>
                    <a:pt x="222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5853150" y="1946600"/>
              <a:ext cx="10850" cy="9475"/>
            </a:xfrm>
            <a:custGeom>
              <a:avLst/>
              <a:gdLst/>
              <a:ahLst/>
              <a:cxnLst/>
              <a:rect l="l" t="t" r="r" b="b"/>
              <a:pathLst>
                <a:path w="434" h="379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01"/>
                    <a:pt x="23" y="315"/>
                    <a:pt x="137" y="361"/>
                  </a:cubicBezTo>
                  <a:cubicBezTo>
                    <a:pt x="161" y="373"/>
                    <a:pt x="188" y="379"/>
                    <a:pt x="214" y="379"/>
                  </a:cubicBezTo>
                  <a:cubicBezTo>
                    <a:pt x="285" y="379"/>
                    <a:pt x="355" y="336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5867400" y="195685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76" y="1"/>
                  </a:moveTo>
                  <a:cubicBezTo>
                    <a:pt x="113" y="1"/>
                    <a:pt x="56" y="38"/>
                    <a:pt x="23" y="88"/>
                  </a:cubicBezTo>
                  <a:cubicBezTo>
                    <a:pt x="1" y="179"/>
                    <a:pt x="23" y="270"/>
                    <a:pt x="115" y="293"/>
                  </a:cubicBezTo>
                  <a:cubicBezTo>
                    <a:pt x="138" y="308"/>
                    <a:pt x="163" y="316"/>
                    <a:pt x="188" y="316"/>
                  </a:cubicBezTo>
                  <a:cubicBezTo>
                    <a:pt x="239" y="316"/>
                    <a:pt x="290" y="285"/>
                    <a:pt x="320" y="225"/>
                  </a:cubicBezTo>
                  <a:cubicBezTo>
                    <a:pt x="366" y="156"/>
                    <a:pt x="320" y="65"/>
                    <a:pt x="252" y="19"/>
                  </a:cubicBezTo>
                  <a:cubicBezTo>
                    <a:pt x="226" y="6"/>
                    <a:pt x="201" y="1"/>
                    <a:pt x="17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6384975" y="1916925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9" y="0"/>
                  </a:moveTo>
                  <a:cubicBezTo>
                    <a:pt x="135" y="0"/>
                    <a:pt x="79" y="38"/>
                    <a:pt x="46" y="87"/>
                  </a:cubicBezTo>
                  <a:cubicBezTo>
                    <a:pt x="0" y="178"/>
                    <a:pt x="46" y="292"/>
                    <a:pt x="114" y="338"/>
                  </a:cubicBezTo>
                  <a:cubicBezTo>
                    <a:pt x="136" y="343"/>
                    <a:pt x="159" y="346"/>
                    <a:pt x="181" y="346"/>
                  </a:cubicBezTo>
                  <a:cubicBezTo>
                    <a:pt x="254" y="346"/>
                    <a:pt x="325" y="316"/>
                    <a:pt x="343" y="247"/>
                  </a:cubicBezTo>
                  <a:cubicBezTo>
                    <a:pt x="388" y="155"/>
                    <a:pt x="365" y="64"/>
                    <a:pt x="274" y="18"/>
                  </a:cubicBezTo>
                  <a:cubicBezTo>
                    <a:pt x="249" y="6"/>
                    <a:pt x="223" y="0"/>
                    <a:pt x="1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5665975" y="1677500"/>
              <a:ext cx="7450" cy="6150"/>
            </a:xfrm>
            <a:custGeom>
              <a:avLst/>
              <a:gdLst/>
              <a:ahLst/>
              <a:cxnLst/>
              <a:rect l="l" t="t" r="r" b="b"/>
              <a:pathLst>
                <a:path w="298" h="246" extrusionOk="0">
                  <a:moveTo>
                    <a:pt x="155" y="0"/>
                  </a:moveTo>
                  <a:cubicBezTo>
                    <a:pt x="106" y="0"/>
                    <a:pt x="63" y="26"/>
                    <a:pt x="46" y="77"/>
                  </a:cubicBezTo>
                  <a:cubicBezTo>
                    <a:pt x="0" y="123"/>
                    <a:pt x="23" y="191"/>
                    <a:pt x="92" y="237"/>
                  </a:cubicBezTo>
                  <a:cubicBezTo>
                    <a:pt x="109" y="243"/>
                    <a:pt x="126" y="246"/>
                    <a:pt x="142" y="246"/>
                  </a:cubicBezTo>
                  <a:cubicBezTo>
                    <a:pt x="191" y="246"/>
                    <a:pt x="234" y="220"/>
                    <a:pt x="251" y="169"/>
                  </a:cubicBezTo>
                  <a:cubicBezTo>
                    <a:pt x="297" y="123"/>
                    <a:pt x="251" y="32"/>
                    <a:pt x="206" y="9"/>
                  </a:cubicBezTo>
                  <a:cubicBezTo>
                    <a:pt x="189" y="3"/>
                    <a:pt x="172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5416600" y="1791950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68" y="0"/>
                  </a:moveTo>
                  <a:cubicBezTo>
                    <a:pt x="115" y="0"/>
                    <a:pt x="63" y="38"/>
                    <a:pt x="46" y="87"/>
                  </a:cubicBezTo>
                  <a:cubicBezTo>
                    <a:pt x="1" y="156"/>
                    <a:pt x="23" y="224"/>
                    <a:pt x="92" y="270"/>
                  </a:cubicBezTo>
                  <a:cubicBezTo>
                    <a:pt x="109" y="275"/>
                    <a:pt x="128" y="278"/>
                    <a:pt x="146" y="278"/>
                  </a:cubicBezTo>
                  <a:cubicBezTo>
                    <a:pt x="202" y="278"/>
                    <a:pt x="257" y="253"/>
                    <a:pt x="275" y="201"/>
                  </a:cubicBezTo>
                  <a:cubicBezTo>
                    <a:pt x="320" y="133"/>
                    <a:pt x="297" y="41"/>
                    <a:pt x="229" y="19"/>
                  </a:cubicBezTo>
                  <a:cubicBezTo>
                    <a:pt x="210" y="6"/>
                    <a:pt x="189" y="0"/>
                    <a:pt x="16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5527300" y="1623050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40" y="0"/>
                  </a:moveTo>
                  <a:cubicBezTo>
                    <a:pt x="162" y="0"/>
                    <a:pt x="80" y="43"/>
                    <a:pt x="46" y="110"/>
                  </a:cubicBezTo>
                  <a:cubicBezTo>
                    <a:pt x="1" y="201"/>
                    <a:pt x="46" y="338"/>
                    <a:pt x="138" y="384"/>
                  </a:cubicBezTo>
                  <a:cubicBezTo>
                    <a:pt x="168" y="396"/>
                    <a:pt x="199" y="401"/>
                    <a:pt x="228" y="401"/>
                  </a:cubicBezTo>
                  <a:cubicBezTo>
                    <a:pt x="308" y="401"/>
                    <a:pt x="378" y="359"/>
                    <a:pt x="412" y="292"/>
                  </a:cubicBezTo>
                  <a:cubicBezTo>
                    <a:pt x="457" y="178"/>
                    <a:pt x="412" y="64"/>
                    <a:pt x="320" y="18"/>
                  </a:cubicBezTo>
                  <a:cubicBezTo>
                    <a:pt x="296" y="6"/>
                    <a:pt x="268" y="0"/>
                    <a:pt x="24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5461675" y="1860425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21" y="1"/>
                  </a:moveTo>
                  <a:cubicBezTo>
                    <a:pt x="150" y="1"/>
                    <a:pt x="80" y="43"/>
                    <a:pt x="47" y="110"/>
                  </a:cubicBezTo>
                  <a:cubicBezTo>
                    <a:pt x="1" y="178"/>
                    <a:pt x="47" y="293"/>
                    <a:pt x="138" y="338"/>
                  </a:cubicBezTo>
                  <a:cubicBezTo>
                    <a:pt x="162" y="350"/>
                    <a:pt x="188" y="356"/>
                    <a:pt x="214" y="356"/>
                  </a:cubicBezTo>
                  <a:cubicBezTo>
                    <a:pt x="284" y="356"/>
                    <a:pt x="349" y="314"/>
                    <a:pt x="366" y="247"/>
                  </a:cubicBezTo>
                  <a:cubicBezTo>
                    <a:pt x="412" y="178"/>
                    <a:pt x="389" y="64"/>
                    <a:pt x="298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5465675" y="1813075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30" y="0"/>
                  </a:moveTo>
                  <a:cubicBezTo>
                    <a:pt x="150" y="0"/>
                    <a:pt x="80" y="43"/>
                    <a:pt x="46" y="109"/>
                  </a:cubicBezTo>
                  <a:cubicBezTo>
                    <a:pt x="1" y="201"/>
                    <a:pt x="46" y="338"/>
                    <a:pt x="138" y="383"/>
                  </a:cubicBezTo>
                  <a:cubicBezTo>
                    <a:pt x="162" y="396"/>
                    <a:pt x="190" y="401"/>
                    <a:pt x="218" y="401"/>
                  </a:cubicBezTo>
                  <a:cubicBezTo>
                    <a:pt x="296" y="401"/>
                    <a:pt x="378" y="359"/>
                    <a:pt x="411" y="292"/>
                  </a:cubicBezTo>
                  <a:cubicBezTo>
                    <a:pt x="457" y="178"/>
                    <a:pt x="411" y="64"/>
                    <a:pt x="320" y="18"/>
                  </a:cubicBezTo>
                  <a:cubicBezTo>
                    <a:pt x="290" y="6"/>
                    <a:pt x="259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5555275" y="1755875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2" y="1"/>
                  </a:moveTo>
                  <a:cubicBezTo>
                    <a:pt x="114" y="1"/>
                    <a:pt x="53" y="31"/>
                    <a:pt x="23" y="92"/>
                  </a:cubicBezTo>
                  <a:cubicBezTo>
                    <a:pt x="0" y="183"/>
                    <a:pt x="23" y="298"/>
                    <a:pt x="114" y="320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1" y="343"/>
                    <a:pt x="312" y="313"/>
                    <a:pt x="343" y="252"/>
                  </a:cubicBezTo>
                  <a:cubicBezTo>
                    <a:pt x="388" y="161"/>
                    <a:pt x="343" y="69"/>
                    <a:pt x="251" y="24"/>
                  </a:cubicBezTo>
                  <a:cubicBezTo>
                    <a:pt x="228" y="8"/>
                    <a:pt x="201" y="1"/>
                    <a:pt x="17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5503900" y="163957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86" y="1"/>
                  </a:moveTo>
                  <a:cubicBezTo>
                    <a:pt x="125" y="1"/>
                    <a:pt x="57" y="38"/>
                    <a:pt x="24" y="88"/>
                  </a:cubicBezTo>
                  <a:cubicBezTo>
                    <a:pt x="1" y="179"/>
                    <a:pt x="24" y="293"/>
                    <a:pt x="115" y="316"/>
                  </a:cubicBezTo>
                  <a:cubicBezTo>
                    <a:pt x="138" y="331"/>
                    <a:pt x="166" y="339"/>
                    <a:pt x="195" y="339"/>
                  </a:cubicBezTo>
                  <a:cubicBezTo>
                    <a:pt x="252" y="339"/>
                    <a:pt x="313" y="308"/>
                    <a:pt x="343" y="248"/>
                  </a:cubicBezTo>
                  <a:cubicBezTo>
                    <a:pt x="389" y="156"/>
                    <a:pt x="343" y="65"/>
                    <a:pt x="252" y="19"/>
                  </a:cubicBezTo>
                  <a:cubicBezTo>
                    <a:pt x="233" y="7"/>
                    <a:pt x="210" y="1"/>
                    <a:pt x="18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5700775" y="1631850"/>
              <a:ext cx="7450" cy="6525"/>
            </a:xfrm>
            <a:custGeom>
              <a:avLst/>
              <a:gdLst/>
              <a:ahLst/>
              <a:cxnLst/>
              <a:rect l="l" t="t" r="r" b="b"/>
              <a:pathLst>
                <a:path w="298" h="261" extrusionOk="0">
                  <a:moveTo>
                    <a:pt x="155" y="0"/>
                  </a:moveTo>
                  <a:cubicBezTo>
                    <a:pt x="105" y="0"/>
                    <a:pt x="58" y="26"/>
                    <a:pt x="23" y="77"/>
                  </a:cubicBezTo>
                  <a:cubicBezTo>
                    <a:pt x="1" y="146"/>
                    <a:pt x="23" y="214"/>
                    <a:pt x="92" y="237"/>
                  </a:cubicBezTo>
                  <a:cubicBezTo>
                    <a:pt x="116" y="253"/>
                    <a:pt x="140" y="261"/>
                    <a:pt x="163" y="261"/>
                  </a:cubicBezTo>
                  <a:cubicBezTo>
                    <a:pt x="203" y="261"/>
                    <a:pt x="237" y="236"/>
                    <a:pt x="252" y="191"/>
                  </a:cubicBezTo>
                  <a:cubicBezTo>
                    <a:pt x="297" y="123"/>
                    <a:pt x="275" y="54"/>
                    <a:pt x="206" y="9"/>
                  </a:cubicBezTo>
                  <a:cubicBezTo>
                    <a:pt x="189" y="3"/>
                    <a:pt x="172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5455400" y="1698275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07" y="0"/>
                  </a:moveTo>
                  <a:cubicBezTo>
                    <a:pt x="141" y="0"/>
                    <a:pt x="78" y="36"/>
                    <a:pt x="46" y="114"/>
                  </a:cubicBezTo>
                  <a:cubicBezTo>
                    <a:pt x="1" y="205"/>
                    <a:pt x="46" y="319"/>
                    <a:pt x="138" y="365"/>
                  </a:cubicBezTo>
                  <a:cubicBezTo>
                    <a:pt x="162" y="377"/>
                    <a:pt x="188" y="383"/>
                    <a:pt x="214" y="383"/>
                  </a:cubicBezTo>
                  <a:cubicBezTo>
                    <a:pt x="285" y="383"/>
                    <a:pt x="355" y="340"/>
                    <a:pt x="389" y="273"/>
                  </a:cubicBezTo>
                  <a:cubicBezTo>
                    <a:pt x="434" y="182"/>
                    <a:pt x="412" y="68"/>
                    <a:pt x="298" y="22"/>
                  </a:cubicBezTo>
                  <a:cubicBezTo>
                    <a:pt x="269" y="8"/>
                    <a:pt x="237" y="0"/>
                    <a:pt x="20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5660275" y="1668550"/>
              <a:ext cx="8000" cy="7125"/>
            </a:xfrm>
            <a:custGeom>
              <a:avLst/>
              <a:gdLst/>
              <a:ahLst/>
              <a:cxnLst/>
              <a:rect l="l" t="t" r="r" b="b"/>
              <a:pathLst>
                <a:path w="320" h="285" extrusionOk="0">
                  <a:moveTo>
                    <a:pt x="150" y="1"/>
                  </a:moveTo>
                  <a:cubicBezTo>
                    <a:pt x="101" y="1"/>
                    <a:pt x="52" y="26"/>
                    <a:pt x="23" y="70"/>
                  </a:cubicBezTo>
                  <a:cubicBezTo>
                    <a:pt x="0" y="161"/>
                    <a:pt x="23" y="230"/>
                    <a:pt x="91" y="275"/>
                  </a:cubicBezTo>
                  <a:cubicBezTo>
                    <a:pt x="108" y="281"/>
                    <a:pt x="127" y="284"/>
                    <a:pt x="146" y="284"/>
                  </a:cubicBezTo>
                  <a:cubicBezTo>
                    <a:pt x="203" y="284"/>
                    <a:pt x="263" y="258"/>
                    <a:pt x="297" y="207"/>
                  </a:cubicBezTo>
                  <a:cubicBezTo>
                    <a:pt x="320" y="139"/>
                    <a:pt x="297" y="47"/>
                    <a:pt x="228" y="24"/>
                  </a:cubicBezTo>
                  <a:cubicBezTo>
                    <a:pt x="204" y="8"/>
                    <a:pt x="177" y="1"/>
                    <a:pt x="15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6747325" y="1892825"/>
              <a:ext cx="10850" cy="9175"/>
            </a:xfrm>
            <a:custGeom>
              <a:avLst/>
              <a:gdLst/>
              <a:ahLst/>
              <a:cxnLst/>
              <a:rect l="l" t="t" r="r" b="b"/>
              <a:pathLst>
                <a:path w="434" h="367" extrusionOk="0">
                  <a:moveTo>
                    <a:pt x="201" y="1"/>
                  </a:moveTo>
                  <a:cubicBezTo>
                    <a:pt x="137" y="1"/>
                    <a:pt x="76" y="31"/>
                    <a:pt x="46" y="92"/>
                  </a:cubicBezTo>
                  <a:cubicBezTo>
                    <a:pt x="0" y="184"/>
                    <a:pt x="23" y="298"/>
                    <a:pt x="137" y="343"/>
                  </a:cubicBezTo>
                  <a:cubicBezTo>
                    <a:pt x="168" y="358"/>
                    <a:pt x="201" y="366"/>
                    <a:pt x="233" y="366"/>
                  </a:cubicBezTo>
                  <a:cubicBezTo>
                    <a:pt x="297" y="366"/>
                    <a:pt x="358" y="336"/>
                    <a:pt x="388" y="275"/>
                  </a:cubicBezTo>
                  <a:cubicBezTo>
                    <a:pt x="434" y="161"/>
                    <a:pt x="388" y="69"/>
                    <a:pt x="297" y="24"/>
                  </a:cubicBezTo>
                  <a:cubicBezTo>
                    <a:pt x="267" y="9"/>
                    <a:pt x="234" y="1"/>
                    <a:pt x="20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5404050" y="1840450"/>
              <a:ext cx="12000" cy="10175"/>
            </a:xfrm>
            <a:custGeom>
              <a:avLst/>
              <a:gdLst/>
              <a:ahLst/>
              <a:cxnLst/>
              <a:rect l="l" t="t" r="r" b="b"/>
              <a:pathLst>
                <a:path w="480" h="407" extrusionOk="0">
                  <a:moveTo>
                    <a:pt x="252" y="1"/>
                  </a:moveTo>
                  <a:cubicBezTo>
                    <a:pt x="171" y="1"/>
                    <a:pt x="96" y="43"/>
                    <a:pt x="46" y="110"/>
                  </a:cubicBezTo>
                  <a:cubicBezTo>
                    <a:pt x="0" y="224"/>
                    <a:pt x="46" y="338"/>
                    <a:pt x="160" y="384"/>
                  </a:cubicBezTo>
                  <a:cubicBezTo>
                    <a:pt x="189" y="398"/>
                    <a:pt x="223" y="406"/>
                    <a:pt x="256" y="406"/>
                  </a:cubicBezTo>
                  <a:cubicBezTo>
                    <a:pt x="329" y="406"/>
                    <a:pt x="403" y="371"/>
                    <a:pt x="434" y="293"/>
                  </a:cubicBezTo>
                  <a:cubicBezTo>
                    <a:pt x="480" y="201"/>
                    <a:pt x="434" y="64"/>
                    <a:pt x="343" y="19"/>
                  </a:cubicBezTo>
                  <a:cubicBezTo>
                    <a:pt x="312" y="7"/>
                    <a:pt x="282" y="1"/>
                    <a:pt x="25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5437725" y="1862025"/>
              <a:ext cx="8000" cy="5725"/>
            </a:xfrm>
            <a:custGeom>
              <a:avLst/>
              <a:gdLst/>
              <a:ahLst/>
              <a:cxnLst/>
              <a:rect l="l" t="t" r="r" b="b"/>
              <a:pathLst>
                <a:path w="320" h="229" extrusionOk="0">
                  <a:moveTo>
                    <a:pt x="127" y="0"/>
                  </a:moveTo>
                  <a:cubicBezTo>
                    <a:pt x="71" y="0"/>
                    <a:pt x="15" y="31"/>
                    <a:pt x="0" y="92"/>
                  </a:cubicBezTo>
                  <a:lnTo>
                    <a:pt x="297" y="229"/>
                  </a:lnTo>
                  <a:cubicBezTo>
                    <a:pt x="320" y="160"/>
                    <a:pt x="297" y="46"/>
                    <a:pt x="206" y="23"/>
                  </a:cubicBezTo>
                  <a:cubicBezTo>
                    <a:pt x="183" y="8"/>
                    <a:pt x="155" y="0"/>
                    <a:pt x="12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5393200" y="1309200"/>
              <a:ext cx="10300" cy="9250"/>
            </a:xfrm>
            <a:custGeom>
              <a:avLst/>
              <a:gdLst/>
              <a:ahLst/>
              <a:cxnLst/>
              <a:rect l="l" t="t" r="r" b="b"/>
              <a:pathLst>
                <a:path w="412" h="370" extrusionOk="0">
                  <a:moveTo>
                    <a:pt x="221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01"/>
                    <a:pt x="46" y="315"/>
                    <a:pt x="138" y="361"/>
                  </a:cubicBezTo>
                  <a:cubicBezTo>
                    <a:pt x="159" y="366"/>
                    <a:pt x="181" y="369"/>
                    <a:pt x="202" y="369"/>
                  </a:cubicBezTo>
                  <a:cubicBezTo>
                    <a:pt x="270" y="369"/>
                    <a:pt x="331" y="339"/>
                    <a:pt x="366" y="270"/>
                  </a:cubicBezTo>
                  <a:cubicBezTo>
                    <a:pt x="412" y="178"/>
                    <a:pt x="389" y="64"/>
                    <a:pt x="298" y="18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5412600" y="1296075"/>
              <a:ext cx="10875" cy="9250"/>
            </a:xfrm>
            <a:custGeom>
              <a:avLst/>
              <a:gdLst/>
              <a:ahLst/>
              <a:cxnLst/>
              <a:rect l="l" t="t" r="r" b="b"/>
              <a:pathLst>
                <a:path w="435" h="370" extrusionOk="0">
                  <a:moveTo>
                    <a:pt x="221" y="1"/>
                  </a:moveTo>
                  <a:cubicBezTo>
                    <a:pt x="150" y="1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59" y="366"/>
                    <a:pt x="182" y="369"/>
                    <a:pt x="205" y="369"/>
                  </a:cubicBezTo>
                  <a:cubicBezTo>
                    <a:pt x="279" y="369"/>
                    <a:pt x="354" y="339"/>
                    <a:pt x="389" y="270"/>
                  </a:cubicBezTo>
                  <a:cubicBezTo>
                    <a:pt x="435" y="178"/>
                    <a:pt x="389" y="64"/>
                    <a:pt x="298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5279075" y="1423000"/>
              <a:ext cx="8600" cy="7650"/>
            </a:xfrm>
            <a:custGeom>
              <a:avLst/>
              <a:gdLst/>
              <a:ahLst/>
              <a:cxnLst/>
              <a:rect l="l" t="t" r="r" b="b"/>
              <a:pathLst>
                <a:path w="344" h="306" extrusionOk="0">
                  <a:moveTo>
                    <a:pt x="174" y="0"/>
                  </a:moveTo>
                  <a:cubicBezTo>
                    <a:pt x="118" y="0"/>
                    <a:pt x="58" y="26"/>
                    <a:pt x="24" y="77"/>
                  </a:cubicBezTo>
                  <a:cubicBezTo>
                    <a:pt x="1" y="168"/>
                    <a:pt x="24" y="260"/>
                    <a:pt x="92" y="283"/>
                  </a:cubicBezTo>
                  <a:cubicBezTo>
                    <a:pt x="122" y="298"/>
                    <a:pt x="153" y="305"/>
                    <a:pt x="181" y="305"/>
                  </a:cubicBezTo>
                  <a:cubicBezTo>
                    <a:pt x="237" y="305"/>
                    <a:pt x="282" y="275"/>
                    <a:pt x="297" y="214"/>
                  </a:cubicBezTo>
                  <a:cubicBezTo>
                    <a:pt x="343" y="146"/>
                    <a:pt x="297" y="54"/>
                    <a:pt x="229" y="9"/>
                  </a:cubicBezTo>
                  <a:cubicBezTo>
                    <a:pt x="212" y="3"/>
                    <a:pt x="193" y="0"/>
                    <a:pt x="17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5434300" y="1240400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7" y="0"/>
                  </a:moveTo>
                  <a:cubicBezTo>
                    <a:pt x="140" y="0"/>
                    <a:pt x="80" y="26"/>
                    <a:pt x="46" y="77"/>
                  </a:cubicBezTo>
                  <a:cubicBezTo>
                    <a:pt x="0" y="168"/>
                    <a:pt x="46" y="260"/>
                    <a:pt x="114" y="305"/>
                  </a:cubicBezTo>
                  <a:cubicBezTo>
                    <a:pt x="131" y="311"/>
                    <a:pt x="149" y="314"/>
                    <a:pt x="169" y="314"/>
                  </a:cubicBezTo>
                  <a:cubicBezTo>
                    <a:pt x="232" y="314"/>
                    <a:pt x="302" y="284"/>
                    <a:pt x="320" y="214"/>
                  </a:cubicBezTo>
                  <a:cubicBezTo>
                    <a:pt x="365" y="146"/>
                    <a:pt x="320" y="54"/>
                    <a:pt x="251" y="9"/>
                  </a:cubicBezTo>
                  <a:cubicBezTo>
                    <a:pt x="234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5283075" y="1674400"/>
              <a:ext cx="11450" cy="10150"/>
            </a:xfrm>
            <a:custGeom>
              <a:avLst/>
              <a:gdLst/>
              <a:ahLst/>
              <a:cxnLst/>
              <a:rect l="l" t="t" r="r" b="b"/>
              <a:pathLst>
                <a:path w="458" h="406" extrusionOk="0">
                  <a:moveTo>
                    <a:pt x="239" y="1"/>
                  </a:moveTo>
                  <a:cubicBezTo>
                    <a:pt x="162" y="1"/>
                    <a:pt x="80" y="43"/>
                    <a:pt x="46" y="110"/>
                  </a:cubicBezTo>
                  <a:cubicBezTo>
                    <a:pt x="1" y="224"/>
                    <a:pt x="46" y="338"/>
                    <a:pt x="137" y="384"/>
                  </a:cubicBezTo>
                  <a:cubicBezTo>
                    <a:pt x="174" y="398"/>
                    <a:pt x="210" y="406"/>
                    <a:pt x="244" y="406"/>
                  </a:cubicBezTo>
                  <a:cubicBezTo>
                    <a:pt x="317" y="406"/>
                    <a:pt x="380" y="371"/>
                    <a:pt x="411" y="293"/>
                  </a:cubicBezTo>
                  <a:cubicBezTo>
                    <a:pt x="457" y="201"/>
                    <a:pt x="411" y="64"/>
                    <a:pt x="320" y="19"/>
                  </a:cubicBezTo>
                  <a:cubicBezTo>
                    <a:pt x="296" y="6"/>
                    <a:pt x="268" y="1"/>
                    <a:pt x="23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5496500" y="14918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02" y="1"/>
                  </a:moveTo>
                  <a:cubicBezTo>
                    <a:pt x="137" y="1"/>
                    <a:pt x="79" y="43"/>
                    <a:pt x="46" y="110"/>
                  </a:cubicBezTo>
                  <a:cubicBezTo>
                    <a:pt x="0" y="178"/>
                    <a:pt x="46" y="292"/>
                    <a:pt x="114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2" y="356"/>
                    <a:pt x="332" y="314"/>
                    <a:pt x="365" y="247"/>
                  </a:cubicBezTo>
                  <a:cubicBezTo>
                    <a:pt x="411" y="156"/>
                    <a:pt x="365" y="64"/>
                    <a:pt x="274" y="19"/>
                  </a:cubicBezTo>
                  <a:cubicBezTo>
                    <a:pt x="250" y="6"/>
                    <a:pt x="225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5640875" y="1408500"/>
              <a:ext cx="10850" cy="9575"/>
            </a:xfrm>
            <a:custGeom>
              <a:avLst/>
              <a:gdLst/>
              <a:ahLst/>
              <a:cxnLst/>
              <a:rect l="l" t="t" r="r" b="b"/>
              <a:pathLst>
                <a:path w="434" h="383" extrusionOk="0">
                  <a:moveTo>
                    <a:pt x="220" y="0"/>
                  </a:moveTo>
                  <a:cubicBezTo>
                    <a:pt x="149" y="0"/>
                    <a:pt x="79" y="43"/>
                    <a:pt x="46" y="109"/>
                  </a:cubicBezTo>
                  <a:cubicBezTo>
                    <a:pt x="0" y="201"/>
                    <a:pt x="46" y="315"/>
                    <a:pt x="137" y="360"/>
                  </a:cubicBezTo>
                  <a:cubicBezTo>
                    <a:pt x="166" y="375"/>
                    <a:pt x="197" y="383"/>
                    <a:pt x="228" y="383"/>
                  </a:cubicBezTo>
                  <a:cubicBezTo>
                    <a:pt x="294" y="383"/>
                    <a:pt x="357" y="347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5762400" y="1344825"/>
              <a:ext cx="9150" cy="8100"/>
            </a:xfrm>
            <a:custGeom>
              <a:avLst/>
              <a:gdLst/>
              <a:ahLst/>
              <a:cxnLst/>
              <a:rect l="l" t="t" r="r" b="b"/>
              <a:pathLst>
                <a:path w="366" h="324" extrusionOk="0">
                  <a:moveTo>
                    <a:pt x="198" y="0"/>
                  </a:moveTo>
                  <a:cubicBezTo>
                    <a:pt x="135" y="0"/>
                    <a:pt x="64" y="30"/>
                    <a:pt x="46" y="100"/>
                  </a:cubicBezTo>
                  <a:cubicBezTo>
                    <a:pt x="1" y="168"/>
                    <a:pt x="24" y="283"/>
                    <a:pt x="115" y="305"/>
                  </a:cubicBezTo>
                  <a:cubicBezTo>
                    <a:pt x="140" y="318"/>
                    <a:pt x="166" y="324"/>
                    <a:pt x="190" y="324"/>
                  </a:cubicBezTo>
                  <a:cubicBezTo>
                    <a:pt x="254" y="324"/>
                    <a:pt x="310" y="286"/>
                    <a:pt x="343" y="237"/>
                  </a:cubicBezTo>
                  <a:cubicBezTo>
                    <a:pt x="366" y="146"/>
                    <a:pt x="343" y="54"/>
                    <a:pt x="252" y="9"/>
                  </a:cubicBezTo>
                  <a:cubicBezTo>
                    <a:pt x="236" y="3"/>
                    <a:pt x="217" y="0"/>
                    <a:pt x="19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5733875" y="1357700"/>
              <a:ext cx="11450" cy="10150"/>
            </a:xfrm>
            <a:custGeom>
              <a:avLst/>
              <a:gdLst/>
              <a:ahLst/>
              <a:cxnLst/>
              <a:rect l="l" t="t" r="r" b="b"/>
              <a:pathLst>
                <a:path w="458" h="406" extrusionOk="0">
                  <a:moveTo>
                    <a:pt x="230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24"/>
                    <a:pt x="46" y="338"/>
                    <a:pt x="137" y="384"/>
                  </a:cubicBezTo>
                  <a:cubicBezTo>
                    <a:pt x="166" y="398"/>
                    <a:pt x="200" y="406"/>
                    <a:pt x="234" y="406"/>
                  </a:cubicBezTo>
                  <a:cubicBezTo>
                    <a:pt x="306" y="406"/>
                    <a:pt x="380" y="371"/>
                    <a:pt x="411" y="293"/>
                  </a:cubicBezTo>
                  <a:cubicBezTo>
                    <a:pt x="457" y="201"/>
                    <a:pt x="411" y="64"/>
                    <a:pt x="320" y="19"/>
                  </a:cubicBezTo>
                  <a:cubicBezTo>
                    <a:pt x="289" y="6"/>
                    <a:pt x="259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5775525" y="1357000"/>
              <a:ext cx="6875" cy="5950"/>
            </a:xfrm>
            <a:custGeom>
              <a:avLst/>
              <a:gdLst/>
              <a:ahLst/>
              <a:cxnLst/>
              <a:rect l="l" t="t" r="r" b="b"/>
              <a:pathLst>
                <a:path w="275" h="238" extrusionOk="0">
                  <a:moveTo>
                    <a:pt x="129" y="0"/>
                  </a:moveTo>
                  <a:cubicBezTo>
                    <a:pt x="95" y="0"/>
                    <a:pt x="61" y="25"/>
                    <a:pt x="46" y="69"/>
                  </a:cubicBezTo>
                  <a:cubicBezTo>
                    <a:pt x="1" y="115"/>
                    <a:pt x="24" y="184"/>
                    <a:pt x="92" y="229"/>
                  </a:cubicBezTo>
                  <a:cubicBezTo>
                    <a:pt x="103" y="235"/>
                    <a:pt x="116" y="238"/>
                    <a:pt x="130" y="238"/>
                  </a:cubicBezTo>
                  <a:cubicBezTo>
                    <a:pt x="171" y="238"/>
                    <a:pt x="218" y="212"/>
                    <a:pt x="252" y="161"/>
                  </a:cubicBezTo>
                  <a:cubicBezTo>
                    <a:pt x="275" y="115"/>
                    <a:pt x="252" y="47"/>
                    <a:pt x="183" y="24"/>
                  </a:cubicBezTo>
                  <a:cubicBezTo>
                    <a:pt x="167" y="8"/>
                    <a:pt x="148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5747000" y="1368775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75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1" y="146"/>
                    <a:pt x="46" y="238"/>
                    <a:pt x="115" y="260"/>
                  </a:cubicBezTo>
                  <a:cubicBezTo>
                    <a:pt x="134" y="273"/>
                    <a:pt x="153" y="279"/>
                    <a:pt x="172" y="279"/>
                  </a:cubicBezTo>
                  <a:cubicBezTo>
                    <a:pt x="220" y="279"/>
                    <a:pt x="264" y="241"/>
                    <a:pt x="297" y="192"/>
                  </a:cubicBezTo>
                  <a:cubicBezTo>
                    <a:pt x="320" y="123"/>
                    <a:pt x="297" y="55"/>
                    <a:pt x="229" y="9"/>
                  </a:cubicBezTo>
                  <a:cubicBezTo>
                    <a:pt x="212" y="4"/>
                    <a:pt x="193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5304750" y="1697675"/>
              <a:ext cx="10300" cy="9025"/>
            </a:xfrm>
            <a:custGeom>
              <a:avLst/>
              <a:gdLst/>
              <a:ahLst/>
              <a:cxnLst/>
              <a:rect l="l" t="t" r="r" b="b"/>
              <a:pathLst>
                <a:path w="412" h="361" extrusionOk="0">
                  <a:moveTo>
                    <a:pt x="180" y="1"/>
                  </a:moveTo>
                  <a:cubicBezTo>
                    <a:pt x="118" y="1"/>
                    <a:pt x="62" y="31"/>
                    <a:pt x="47" y="92"/>
                  </a:cubicBezTo>
                  <a:cubicBezTo>
                    <a:pt x="1" y="183"/>
                    <a:pt x="24" y="297"/>
                    <a:pt x="115" y="343"/>
                  </a:cubicBezTo>
                  <a:cubicBezTo>
                    <a:pt x="139" y="355"/>
                    <a:pt x="166" y="361"/>
                    <a:pt x="192" y="361"/>
                  </a:cubicBezTo>
                  <a:cubicBezTo>
                    <a:pt x="263" y="361"/>
                    <a:pt x="333" y="319"/>
                    <a:pt x="366" y="252"/>
                  </a:cubicBezTo>
                  <a:cubicBezTo>
                    <a:pt x="412" y="160"/>
                    <a:pt x="366" y="69"/>
                    <a:pt x="275" y="23"/>
                  </a:cubicBezTo>
                  <a:cubicBezTo>
                    <a:pt x="244" y="8"/>
                    <a:pt x="211" y="1"/>
                    <a:pt x="18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5763550" y="1498550"/>
              <a:ext cx="11425" cy="9950"/>
            </a:xfrm>
            <a:custGeom>
              <a:avLst/>
              <a:gdLst/>
              <a:ahLst/>
              <a:cxnLst/>
              <a:rect l="l" t="t" r="r" b="b"/>
              <a:pathLst>
                <a:path w="457" h="398" extrusionOk="0">
                  <a:moveTo>
                    <a:pt x="214" y="0"/>
                  </a:moveTo>
                  <a:cubicBezTo>
                    <a:pt x="140" y="0"/>
                    <a:pt x="77" y="36"/>
                    <a:pt x="46" y="114"/>
                  </a:cubicBezTo>
                  <a:cubicBezTo>
                    <a:pt x="0" y="205"/>
                    <a:pt x="46" y="319"/>
                    <a:pt x="137" y="365"/>
                  </a:cubicBezTo>
                  <a:cubicBezTo>
                    <a:pt x="167" y="387"/>
                    <a:pt x="201" y="397"/>
                    <a:pt x="235" y="397"/>
                  </a:cubicBezTo>
                  <a:cubicBezTo>
                    <a:pt x="307" y="397"/>
                    <a:pt x="380" y="351"/>
                    <a:pt x="411" y="274"/>
                  </a:cubicBezTo>
                  <a:cubicBezTo>
                    <a:pt x="457" y="182"/>
                    <a:pt x="411" y="68"/>
                    <a:pt x="320" y="22"/>
                  </a:cubicBezTo>
                  <a:cubicBezTo>
                    <a:pt x="284" y="8"/>
                    <a:pt x="248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5637450" y="1448650"/>
              <a:ext cx="5725" cy="5050"/>
            </a:xfrm>
            <a:custGeom>
              <a:avLst/>
              <a:gdLst/>
              <a:ahLst/>
              <a:cxnLst/>
              <a:rect l="l" t="t" r="r" b="b"/>
              <a:pathLst>
                <a:path w="229" h="202" extrusionOk="0">
                  <a:moveTo>
                    <a:pt x="120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01"/>
                    <a:pt x="23" y="170"/>
                    <a:pt x="69" y="192"/>
                  </a:cubicBezTo>
                  <a:cubicBezTo>
                    <a:pt x="81" y="199"/>
                    <a:pt x="95" y="201"/>
                    <a:pt x="109" y="201"/>
                  </a:cubicBezTo>
                  <a:cubicBezTo>
                    <a:pt x="148" y="201"/>
                    <a:pt x="189" y="180"/>
                    <a:pt x="205" y="147"/>
                  </a:cubicBezTo>
                  <a:cubicBezTo>
                    <a:pt x="228" y="101"/>
                    <a:pt x="205" y="33"/>
                    <a:pt x="160" y="10"/>
                  </a:cubicBezTo>
                  <a:cubicBezTo>
                    <a:pt x="148" y="4"/>
                    <a:pt x="134" y="1"/>
                    <a:pt x="1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5318450" y="1533125"/>
              <a:ext cx="8600" cy="7850"/>
            </a:xfrm>
            <a:custGeom>
              <a:avLst/>
              <a:gdLst/>
              <a:ahLst/>
              <a:cxnLst/>
              <a:rect l="l" t="t" r="r" b="b"/>
              <a:pathLst>
                <a:path w="344" h="314" extrusionOk="0">
                  <a:moveTo>
                    <a:pt x="188" y="1"/>
                  </a:moveTo>
                  <a:cubicBezTo>
                    <a:pt x="120" y="1"/>
                    <a:pt x="58" y="31"/>
                    <a:pt x="24" y="100"/>
                  </a:cubicBezTo>
                  <a:cubicBezTo>
                    <a:pt x="1" y="169"/>
                    <a:pt x="24" y="260"/>
                    <a:pt x="115" y="306"/>
                  </a:cubicBezTo>
                  <a:cubicBezTo>
                    <a:pt x="131" y="311"/>
                    <a:pt x="148" y="314"/>
                    <a:pt x="166" y="314"/>
                  </a:cubicBezTo>
                  <a:cubicBezTo>
                    <a:pt x="224" y="314"/>
                    <a:pt x="285" y="284"/>
                    <a:pt x="320" y="214"/>
                  </a:cubicBezTo>
                  <a:cubicBezTo>
                    <a:pt x="343" y="146"/>
                    <a:pt x="320" y="55"/>
                    <a:pt x="252" y="9"/>
                  </a:cubicBezTo>
                  <a:cubicBezTo>
                    <a:pt x="230" y="4"/>
                    <a:pt x="209" y="1"/>
                    <a:pt x="18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5992950" y="1251800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74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0" y="146"/>
                    <a:pt x="46" y="237"/>
                    <a:pt x="114" y="283"/>
                  </a:cubicBezTo>
                  <a:cubicBezTo>
                    <a:pt x="133" y="296"/>
                    <a:pt x="154" y="301"/>
                    <a:pt x="176" y="301"/>
                  </a:cubicBezTo>
                  <a:cubicBezTo>
                    <a:pt x="230" y="301"/>
                    <a:pt x="287" y="264"/>
                    <a:pt x="320" y="215"/>
                  </a:cubicBezTo>
                  <a:cubicBezTo>
                    <a:pt x="343" y="146"/>
                    <a:pt x="320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5697350" y="1384525"/>
              <a:ext cx="10300" cy="8900"/>
            </a:xfrm>
            <a:custGeom>
              <a:avLst/>
              <a:gdLst/>
              <a:ahLst/>
              <a:cxnLst/>
              <a:rect l="l" t="t" r="r" b="b"/>
              <a:pathLst>
                <a:path w="412" h="356" extrusionOk="0">
                  <a:moveTo>
                    <a:pt x="202" y="1"/>
                  </a:moveTo>
                  <a:cubicBezTo>
                    <a:pt x="138" y="1"/>
                    <a:pt x="80" y="43"/>
                    <a:pt x="46" y="110"/>
                  </a:cubicBezTo>
                  <a:cubicBezTo>
                    <a:pt x="1" y="178"/>
                    <a:pt x="46" y="292"/>
                    <a:pt x="115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2" y="356"/>
                    <a:pt x="332" y="314"/>
                    <a:pt x="366" y="247"/>
                  </a:cubicBezTo>
                  <a:cubicBezTo>
                    <a:pt x="412" y="178"/>
                    <a:pt x="366" y="64"/>
                    <a:pt x="275" y="18"/>
                  </a:cubicBezTo>
                  <a:cubicBezTo>
                    <a:pt x="250" y="6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5722475" y="1373550"/>
              <a:ext cx="8575" cy="7450"/>
            </a:xfrm>
            <a:custGeom>
              <a:avLst/>
              <a:gdLst/>
              <a:ahLst/>
              <a:cxnLst/>
              <a:rect l="l" t="t" r="r" b="b"/>
              <a:pathLst>
                <a:path w="343" h="298" extrusionOk="0">
                  <a:moveTo>
                    <a:pt x="178" y="1"/>
                  </a:moveTo>
                  <a:cubicBezTo>
                    <a:pt x="127" y="1"/>
                    <a:pt x="76" y="31"/>
                    <a:pt x="46" y="92"/>
                  </a:cubicBezTo>
                  <a:cubicBezTo>
                    <a:pt x="0" y="161"/>
                    <a:pt x="46" y="252"/>
                    <a:pt x="114" y="275"/>
                  </a:cubicBezTo>
                  <a:cubicBezTo>
                    <a:pt x="137" y="290"/>
                    <a:pt x="162" y="298"/>
                    <a:pt x="188" y="298"/>
                  </a:cubicBezTo>
                  <a:cubicBezTo>
                    <a:pt x="238" y="298"/>
                    <a:pt x="289" y="267"/>
                    <a:pt x="320" y="206"/>
                  </a:cubicBezTo>
                  <a:cubicBezTo>
                    <a:pt x="342" y="138"/>
                    <a:pt x="320" y="47"/>
                    <a:pt x="251" y="24"/>
                  </a:cubicBezTo>
                  <a:cubicBezTo>
                    <a:pt x="228" y="9"/>
                    <a:pt x="203" y="1"/>
                    <a:pt x="17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5906200" y="1296625"/>
              <a:ext cx="9725" cy="8375"/>
            </a:xfrm>
            <a:custGeom>
              <a:avLst/>
              <a:gdLst/>
              <a:ahLst/>
              <a:cxnLst/>
              <a:rect l="l" t="t" r="r" b="b"/>
              <a:pathLst>
                <a:path w="389" h="335" extrusionOk="0">
                  <a:moveTo>
                    <a:pt x="199" y="1"/>
                  </a:moveTo>
                  <a:cubicBezTo>
                    <a:pt x="136" y="1"/>
                    <a:pt x="79" y="38"/>
                    <a:pt x="46" y="88"/>
                  </a:cubicBezTo>
                  <a:cubicBezTo>
                    <a:pt x="1" y="179"/>
                    <a:pt x="46" y="270"/>
                    <a:pt x="115" y="316"/>
                  </a:cubicBezTo>
                  <a:cubicBezTo>
                    <a:pt x="140" y="329"/>
                    <a:pt x="166" y="334"/>
                    <a:pt x="190" y="334"/>
                  </a:cubicBezTo>
                  <a:cubicBezTo>
                    <a:pt x="254" y="334"/>
                    <a:pt x="310" y="297"/>
                    <a:pt x="343" y="248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7"/>
                    <a:pt x="224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5542150" y="1355875"/>
              <a:ext cx="10300" cy="9050"/>
            </a:xfrm>
            <a:custGeom>
              <a:avLst/>
              <a:gdLst/>
              <a:ahLst/>
              <a:cxnLst/>
              <a:rect l="l" t="t" r="r" b="b"/>
              <a:pathLst>
                <a:path w="412" h="362" extrusionOk="0">
                  <a:moveTo>
                    <a:pt x="179" y="0"/>
                  </a:moveTo>
                  <a:cubicBezTo>
                    <a:pt x="117" y="0"/>
                    <a:pt x="61" y="31"/>
                    <a:pt x="46" y="92"/>
                  </a:cubicBezTo>
                  <a:cubicBezTo>
                    <a:pt x="0" y="183"/>
                    <a:pt x="23" y="297"/>
                    <a:pt x="114" y="343"/>
                  </a:cubicBezTo>
                  <a:cubicBezTo>
                    <a:pt x="140" y="355"/>
                    <a:pt x="167" y="361"/>
                    <a:pt x="194" y="361"/>
                  </a:cubicBezTo>
                  <a:cubicBezTo>
                    <a:pt x="264" y="361"/>
                    <a:pt x="333" y="324"/>
                    <a:pt x="365" y="274"/>
                  </a:cubicBezTo>
                  <a:cubicBezTo>
                    <a:pt x="411" y="183"/>
                    <a:pt x="365" y="69"/>
                    <a:pt x="274" y="23"/>
                  </a:cubicBezTo>
                  <a:cubicBezTo>
                    <a:pt x="244" y="8"/>
                    <a:pt x="211" y="0"/>
                    <a:pt x="17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6186950" y="1940200"/>
              <a:ext cx="9175" cy="7900"/>
            </a:xfrm>
            <a:custGeom>
              <a:avLst/>
              <a:gdLst/>
              <a:ahLst/>
              <a:cxnLst/>
              <a:rect l="l" t="t" r="r" b="b"/>
              <a:pathLst>
                <a:path w="367" h="316" extrusionOk="0">
                  <a:moveTo>
                    <a:pt x="178" y="0"/>
                  </a:moveTo>
                  <a:cubicBezTo>
                    <a:pt x="128" y="0"/>
                    <a:pt x="77" y="31"/>
                    <a:pt x="46" y="92"/>
                  </a:cubicBezTo>
                  <a:cubicBezTo>
                    <a:pt x="1" y="160"/>
                    <a:pt x="46" y="251"/>
                    <a:pt x="115" y="297"/>
                  </a:cubicBezTo>
                  <a:cubicBezTo>
                    <a:pt x="140" y="310"/>
                    <a:pt x="166" y="316"/>
                    <a:pt x="190" y="316"/>
                  </a:cubicBezTo>
                  <a:cubicBezTo>
                    <a:pt x="252" y="316"/>
                    <a:pt x="304" y="278"/>
                    <a:pt x="320" y="229"/>
                  </a:cubicBezTo>
                  <a:cubicBezTo>
                    <a:pt x="366" y="137"/>
                    <a:pt x="343" y="46"/>
                    <a:pt x="252" y="23"/>
                  </a:cubicBezTo>
                  <a:cubicBezTo>
                    <a:pt x="229" y="8"/>
                    <a:pt x="204" y="0"/>
                    <a:pt x="17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6139600" y="18159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17" y="1"/>
                  </a:moveTo>
                  <a:cubicBezTo>
                    <a:pt x="147" y="1"/>
                    <a:pt x="79" y="38"/>
                    <a:pt x="46" y="88"/>
                  </a:cubicBezTo>
                  <a:cubicBezTo>
                    <a:pt x="0" y="179"/>
                    <a:pt x="46" y="293"/>
                    <a:pt x="137" y="339"/>
                  </a:cubicBezTo>
                  <a:cubicBezTo>
                    <a:pt x="162" y="351"/>
                    <a:pt x="188" y="357"/>
                    <a:pt x="213" y="357"/>
                  </a:cubicBezTo>
                  <a:cubicBezTo>
                    <a:pt x="283" y="357"/>
                    <a:pt x="349" y="314"/>
                    <a:pt x="366" y="248"/>
                  </a:cubicBezTo>
                  <a:cubicBezTo>
                    <a:pt x="411" y="156"/>
                    <a:pt x="388" y="65"/>
                    <a:pt x="297" y="19"/>
                  </a:cubicBezTo>
                  <a:cubicBezTo>
                    <a:pt x="272" y="7"/>
                    <a:pt x="244" y="1"/>
                    <a:pt x="21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5478225" y="1580475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1"/>
                  </a:moveTo>
                  <a:cubicBezTo>
                    <a:pt x="81" y="1"/>
                    <a:pt x="40" y="22"/>
                    <a:pt x="24" y="55"/>
                  </a:cubicBezTo>
                  <a:cubicBezTo>
                    <a:pt x="1" y="124"/>
                    <a:pt x="24" y="192"/>
                    <a:pt x="69" y="215"/>
                  </a:cubicBezTo>
                  <a:cubicBezTo>
                    <a:pt x="88" y="221"/>
                    <a:pt x="106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5" y="101"/>
                    <a:pt x="252" y="32"/>
                    <a:pt x="183" y="9"/>
                  </a:cubicBezTo>
                  <a:cubicBezTo>
                    <a:pt x="165" y="3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5567825" y="1510500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9" y="1"/>
                  </a:moveTo>
                  <a:cubicBezTo>
                    <a:pt x="114" y="1"/>
                    <a:pt x="54" y="31"/>
                    <a:pt x="23" y="92"/>
                  </a:cubicBezTo>
                  <a:cubicBezTo>
                    <a:pt x="0" y="184"/>
                    <a:pt x="23" y="298"/>
                    <a:pt x="114" y="321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2" y="343"/>
                    <a:pt x="312" y="313"/>
                    <a:pt x="343" y="252"/>
                  </a:cubicBezTo>
                  <a:cubicBezTo>
                    <a:pt x="388" y="161"/>
                    <a:pt x="343" y="69"/>
                    <a:pt x="274" y="24"/>
                  </a:cubicBezTo>
                  <a:cubicBezTo>
                    <a:pt x="244" y="9"/>
                    <a:pt x="211" y="1"/>
                    <a:pt x="17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5613475" y="1620175"/>
              <a:ext cx="8000" cy="7225"/>
            </a:xfrm>
            <a:custGeom>
              <a:avLst/>
              <a:gdLst/>
              <a:ahLst/>
              <a:cxnLst/>
              <a:rect l="l" t="t" r="r" b="b"/>
              <a:pathLst>
                <a:path w="320" h="289" extrusionOk="0">
                  <a:moveTo>
                    <a:pt x="167" y="1"/>
                  </a:moveTo>
                  <a:cubicBezTo>
                    <a:pt x="113" y="1"/>
                    <a:pt x="56" y="38"/>
                    <a:pt x="23" y="88"/>
                  </a:cubicBezTo>
                  <a:cubicBezTo>
                    <a:pt x="0" y="156"/>
                    <a:pt x="23" y="248"/>
                    <a:pt x="92" y="270"/>
                  </a:cubicBezTo>
                  <a:cubicBezTo>
                    <a:pt x="111" y="283"/>
                    <a:pt x="132" y="289"/>
                    <a:pt x="153" y="289"/>
                  </a:cubicBezTo>
                  <a:cubicBezTo>
                    <a:pt x="208" y="289"/>
                    <a:pt x="264" y="251"/>
                    <a:pt x="297" y="202"/>
                  </a:cubicBezTo>
                  <a:cubicBezTo>
                    <a:pt x="320" y="133"/>
                    <a:pt x="297" y="65"/>
                    <a:pt x="229" y="19"/>
                  </a:cubicBezTo>
                  <a:cubicBezTo>
                    <a:pt x="210" y="7"/>
                    <a:pt x="189" y="1"/>
                    <a:pt x="16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6384975" y="2316600"/>
              <a:ext cx="6875" cy="5375"/>
            </a:xfrm>
            <a:custGeom>
              <a:avLst/>
              <a:gdLst/>
              <a:ahLst/>
              <a:cxnLst/>
              <a:rect l="l" t="t" r="r" b="b"/>
              <a:pathLst>
                <a:path w="275" h="215" extrusionOk="0">
                  <a:moveTo>
                    <a:pt x="129" y="1"/>
                  </a:moveTo>
                  <a:cubicBezTo>
                    <a:pt x="73" y="1"/>
                    <a:pt x="17" y="26"/>
                    <a:pt x="0" y="78"/>
                  </a:cubicBezTo>
                  <a:lnTo>
                    <a:pt x="251" y="214"/>
                  </a:lnTo>
                  <a:cubicBezTo>
                    <a:pt x="274" y="146"/>
                    <a:pt x="251" y="55"/>
                    <a:pt x="183" y="9"/>
                  </a:cubicBezTo>
                  <a:cubicBezTo>
                    <a:pt x="166" y="3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5201475" y="1509350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50" y="0"/>
                  </a:moveTo>
                  <a:cubicBezTo>
                    <a:pt x="101" y="0"/>
                    <a:pt x="53" y="26"/>
                    <a:pt x="23" y="70"/>
                  </a:cubicBezTo>
                  <a:cubicBezTo>
                    <a:pt x="1" y="138"/>
                    <a:pt x="23" y="230"/>
                    <a:pt x="92" y="275"/>
                  </a:cubicBezTo>
                  <a:cubicBezTo>
                    <a:pt x="109" y="281"/>
                    <a:pt x="127" y="284"/>
                    <a:pt x="146" y="284"/>
                  </a:cubicBezTo>
                  <a:cubicBezTo>
                    <a:pt x="202" y="284"/>
                    <a:pt x="257" y="258"/>
                    <a:pt x="274" y="207"/>
                  </a:cubicBezTo>
                  <a:cubicBezTo>
                    <a:pt x="320" y="138"/>
                    <a:pt x="297" y="47"/>
                    <a:pt x="229" y="24"/>
                  </a:cubicBezTo>
                  <a:cubicBezTo>
                    <a:pt x="205" y="8"/>
                    <a:pt x="177" y="0"/>
                    <a:pt x="15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5187775" y="153425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1"/>
                  </a:moveTo>
                  <a:cubicBezTo>
                    <a:pt x="81" y="1"/>
                    <a:pt x="40" y="22"/>
                    <a:pt x="24" y="55"/>
                  </a:cubicBezTo>
                  <a:cubicBezTo>
                    <a:pt x="1" y="124"/>
                    <a:pt x="24" y="192"/>
                    <a:pt x="69" y="215"/>
                  </a:cubicBezTo>
                  <a:cubicBezTo>
                    <a:pt x="86" y="221"/>
                    <a:pt x="103" y="224"/>
                    <a:pt x="120" y="224"/>
                  </a:cubicBezTo>
                  <a:cubicBezTo>
                    <a:pt x="169" y="224"/>
                    <a:pt x="212" y="198"/>
                    <a:pt x="229" y="147"/>
                  </a:cubicBezTo>
                  <a:cubicBezTo>
                    <a:pt x="252" y="101"/>
                    <a:pt x="229" y="32"/>
                    <a:pt x="183" y="10"/>
                  </a:cubicBezTo>
                  <a:cubicBezTo>
                    <a:pt x="165" y="4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5635725" y="1965325"/>
              <a:ext cx="9725" cy="6850"/>
            </a:xfrm>
            <a:custGeom>
              <a:avLst/>
              <a:gdLst/>
              <a:ahLst/>
              <a:cxnLst/>
              <a:rect l="l" t="t" r="r" b="b"/>
              <a:pathLst>
                <a:path w="389" h="274" extrusionOk="0">
                  <a:moveTo>
                    <a:pt x="161" y="0"/>
                  </a:moveTo>
                  <a:cubicBezTo>
                    <a:pt x="95" y="0"/>
                    <a:pt x="32" y="36"/>
                    <a:pt x="1" y="114"/>
                  </a:cubicBezTo>
                  <a:lnTo>
                    <a:pt x="343" y="274"/>
                  </a:lnTo>
                  <a:cubicBezTo>
                    <a:pt x="389" y="182"/>
                    <a:pt x="366" y="68"/>
                    <a:pt x="252" y="23"/>
                  </a:cubicBezTo>
                  <a:cubicBezTo>
                    <a:pt x="223" y="8"/>
                    <a:pt x="192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6372425" y="1720300"/>
              <a:ext cx="8575" cy="7525"/>
            </a:xfrm>
            <a:custGeom>
              <a:avLst/>
              <a:gdLst/>
              <a:ahLst/>
              <a:cxnLst/>
              <a:rect l="l" t="t" r="r" b="b"/>
              <a:pathLst>
                <a:path w="343" h="301" extrusionOk="0">
                  <a:moveTo>
                    <a:pt x="174" y="0"/>
                  </a:moveTo>
                  <a:cubicBezTo>
                    <a:pt x="117" y="0"/>
                    <a:pt x="57" y="26"/>
                    <a:pt x="23" y="77"/>
                  </a:cubicBezTo>
                  <a:cubicBezTo>
                    <a:pt x="0" y="168"/>
                    <a:pt x="23" y="260"/>
                    <a:pt x="114" y="283"/>
                  </a:cubicBezTo>
                  <a:cubicBezTo>
                    <a:pt x="133" y="295"/>
                    <a:pt x="154" y="301"/>
                    <a:pt x="175" y="301"/>
                  </a:cubicBezTo>
                  <a:cubicBezTo>
                    <a:pt x="228" y="301"/>
                    <a:pt x="280" y="263"/>
                    <a:pt x="297" y="214"/>
                  </a:cubicBezTo>
                  <a:cubicBezTo>
                    <a:pt x="342" y="146"/>
                    <a:pt x="297" y="54"/>
                    <a:pt x="228" y="9"/>
                  </a:cubicBezTo>
                  <a:cubicBezTo>
                    <a:pt x="211" y="3"/>
                    <a:pt x="193" y="0"/>
                    <a:pt x="17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6505375" y="1711725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74" y="1"/>
                  </a:moveTo>
                  <a:cubicBezTo>
                    <a:pt x="117" y="1"/>
                    <a:pt x="57" y="26"/>
                    <a:pt x="23" y="78"/>
                  </a:cubicBezTo>
                  <a:cubicBezTo>
                    <a:pt x="0" y="169"/>
                    <a:pt x="23" y="238"/>
                    <a:pt x="92" y="283"/>
                  </a:cubicBezTo>
                  <a:cubicBezTo>
                    <a:pt x="117" y="296"/>
                    <a:pt x="143" y="302"/>
                    <a:pt x="167" y="302"/>
                  </a:cubicBezTo>
                  <a:cubicBezTo>
                    <a:pt x="229" y="302"/>
                    <a:pt x="281" y="264"/>
                    <a:pt x="297" y="215"/>
                  </a:cubicBezTo>
                  <a:cubicBezTo>
                    <a:pt x="343" y="146"/>
                    <a:pt x="320" y="55"/>
                    <a:pt x="229" y="9"/>
                  </a:cubicBezTo>
                  <a:cubicBezTo>
                    <a:pt x="211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6101375" y="1756575"/>
              <a:ext cx="10850" cy="9475"/>
            </a:xfrm>
            <a:custGeom>
              <a:avLst/>
              <a:gdLst/>
              <a:ahLst/>
              <a:cxnLst/>
              <a:rect l="l" t="t" r="r" b="b"/>
              <a:pathLst>
                <a:path w="434" h="379" extrusionOk="0">
                  <a:moveTo>
                    <a:pt x="220" y="1"/>
                  </a:moveTo>
                  <a:cubicBezTo>
                    <a:pt x="149" y="1"/>
                    <a:pt x="79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1" y="373"/>
                    <a:pt x="188" y="379"/>
                    <a:pt x="214" y="379"/>
                  </a:cubicBezTo>
                  <a:cubicBezTo>
                    <a:pt x="285" y="379"/>
                    <a:pt x="355" y="336"/>
                    <a:pt x="388" y="270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1"/>
                    <a:pt x="2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6251450" y="1740850"/>
              <a:ext cx="9725" cy="8425"/>
            </a:xfrm>
            <a:custGeom>
              <a:avLst/>
              <a:gdLst/>
              <a:ahLst/>
              <a:cxnLst/>
              <a:rect l="l" t="t" r="r" b="b"/>
              <a:pathLst>
                <a:path w="389" h="337" extrusionOk="0">
                  <a:moveTo>
                    <a:pt x="197" y="0"/>
                  </a:moveTo>
                  <a:cubicBezTo>
                    <a:pt x="134" y="0"/>
                    <a:pt x="63" y="30"/>
                    <a:pt x="46" y="100"/>
                  </a:cubicBezTo>
                  <a:cubicBezTo>
                    <a:pt x="0" y="168"/>
                    <a:pt x="23" y="282"/>
                    <a:pt x="114" y="328"/>
                  </a:cubicBezTo>
                  <a:cubicBezTo>
                    <a:pt x="136" y="333"/>
                    <a:pt x="157" y="336"/>
                    <a:pt x="178" y="336"/>
                  </a:cubicBezTo>
                  <a:cubicBezTo>
                    <a:pt x="246" y="336"/>
                    <a:pt x="308" y="306"/>
                    <a:pt x="342" y="237"/>
                  </a:cubicBezTo>
                  <a:cubicBezTo>
                    <a:pt x="388" y="168"/>
                    <a:pt x="342" y="54"/>
                    <a:pt x="251" y="8"/>
                  </a:cubicBezTo>
                  <a:cubicBezTo>
                    <a:pt x="235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5610625" y="1938050"/>
              <a:ext cx="9725" cy="8650"/>
            </a:xfrm>
            <a:custGeom>
              <a:avLst/>
              <a:gdLst/>
              <a:ahLst/>
              <a:cxnLst/>
              <a:rect l="l" t="t" r="r" b="b"/>
              <a:pathLst>
                <a:path w="389" h="346" extrusionOk="0">
                  <a:moveTo>
                    <a:pt x="189" y="0"/>
                  </a:moveTo>
                  <a:cubicBezTo>
                    <a:pt x="128" y="0"/>
                    <a:pt x="63" y="42"/>
                    <a:pt x="46" y="109"/>
                  </a:cubicBezTo>
                  <a:cubicBezTo>
                    <a:pt x="0" y="178"/>
                    <a:pt x="23" y="292"/>
                    <a:pt x="114" y="337"/>
                  </a:cubicBezTo>
                  <a:cubicBezTo>
                    <a:pt x="136" y="343"/>
                    <a:pt x="157" y="346"/>
                    <a:pt x="178" y="346"/>
                  </a:cubicBezTo>
                  <a:cubicBezTo>
                    <a:pt x="246" y="346"/>
                    <a:pt x="308" y="316"/>
                    <a:pt x="343" y="246"/>
                  </a:cubicBezTo>
                  <a:cubicBezTo>
                    <a:pt x="388" y="178"/>
                    <a:pt x="343" y="64"/>
                    <a:pt x="251" y="18"/>
                  </a:cubicBezTo>
                  <a:cubicBezTo>
                    <a:pt x="233" y="6"/>
                    <a:pt x="211" y="0"/>
                    <a:pt x="18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6083675" y="1881975"/>
              <a:ext cx="6300" cy="5775"/>
            </a:xfrm>
            <a:custGeom>
              <a:avLst/>
              <a:gdLst/>
              <a:ahLst/>
              <a:cxnLst/>
              <a:rect l="l" t="t" r="r" b="b"/>
              <a:pathLst>
                <a:path w="252" h="231" extrusionOk="0">
                  <a:moveTo>
                    <a:pt x="106" y="0"/>
                  </a:moveTo>
                  <a:cubicBezTo>
                    <a:pt x="72" y="0"/>
                    <a:pt x="38" y="25"/>
                    <a:pt x="23" y="70"/>
                  </a:cubicBezTo>
                  <a:cubicBezTo>
                    <a:pt x="0" y="115"/>
                    <a:pt x="23" y="184"/>
                    <a:pt x="69" y="207"/>
                  </a:cubicBezTo>
                  <a:cubicBezTo>
                    <a:pt x="93" y="223"/>
                    <a:pt x="115" y="230"/>
                    <a:pt x="134" y="230"/>
                  </a:cubicBezTo>
                  <a:cubicBezTo>
                    <a:pt x="170" y="230"/>
                    <a:pt x="199" y="205"/>
                    <a:pt x="229" y="161"/>
                  </a:cubicBezTo>
                  <a:cubicBezTo>
                    <a:pt x="252" y="115"/>
                    <a:pt x="229" y="47"/>
                    <a:pt x="160" y="24"/>
                  </a:cubicBezTo>
                  <a:cubicBezTo>
                    <a:pt x="144" y="8"/>
                    <a:pt x="125" y="0"/>
                    <a:pt x="10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6080250" y="1867825"/>
              <a:ext cx="7450" cy="6225"/>
            </a:xfrm>
            <a:custGeom>
              <a:avLst/>
              <a:gdLst/>
              <a:ahLst/>
              <a:cxnLst/>
              <a:rect l="l" t="t" r="r" b="b"/>
              <a:pathLst>
                <a:path w="298" h="249" extrusionOk="0">
                  <a:moveTo>
                    <a:pt x="147" y="1"/>
                  </a:moveTo>
                  <a:cubicBezTo>
                    <a:pt x="101" y="1"/>
                    <a:pt x="62" y="33"/>
                    <a:pt x="46" y="65"/>
                  </a:cubicBezTo>
                  <a:cubicBezTo>
                    <a:pt x="0" y="134"/>
                    <a:pt x="46" y="202"/>
                    <a:pt x="92" y="225"/>
                  </a:cubicBezTo>
                  <a:cubicBezTo>
                    <a:pt x="116" y="241"/>
                    <a:pt x="140" y="249"/>
                    <a:pt x="164" y="249"/>
                  </a:cubicBezTo>
                  <a:cubicBezTo>
                    <a:pt x="206" y="249"/>
                    <a:pt x="245" y="223"/>
                    <a:pt x="274" y="179"/>
                  </a:cubicBezTo>
                  <a:cubicBezTo>
                    <a:pt x="297" y="111"/>
                    <a:pt x="274" y="42"/>
                    <a:pt x="206" y="19"/>
                  </a:cubicBezTo>
                  <a:cubicBezTo>
                    <a:pt x="186" y="6"/>
                    <a:pt x="166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5512475" y="1362275"/>
              <a:ext cx="10850" cy="9575"/>
            </a:xfrm>
            <a:custGeom>
              <a:avLst/>
              <a:gdLst/>
              <a:ahLst/>
              <a:cxnLst/>
              <a:rect l="l" t="t" r="r" b="b"/>
              <a:pathLst>
                <a:path w="434" h="383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6" y="375"/>
                    <a:pt x="197" y="383"/>
                    <a:pt x="228" y="383"/>
                  </a:cubicBezTo>
                  <a:cubicBezTo>
                    <a:pt x="294" y="383"/>
                    <a:pt x="357" y="347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3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5345850" y="1593050"/>
              <a:ext cx="10300" cy="8800"/>
            </a:xfrm>
            <a:custGeom>
              <a:avLst/>
              <a:gdLst/>
              <a:ahLst/>
              <a:cxnLst/>
              <a:rect l="l" t="t" r="r" b="b"/>
              <a:pathLst>
                <a:path w="412" h="352" extrusionOk="0">
                  <a:moveTo>
                    <a:pt x="230" y="0"/>
                  </a:moveTo>
                  <a:cubicBezTo>
                    <a:pt x="156" y="0"/>
                    <a:pt x="81" y="30"/>
                    <a:pt x="46" y="100"/>
                  </a:cubicBezTo>
                  <a:cubicBezTo>
                    <a:pt x="0" y="191"/>
                    <a:pt x="46" y="305"/>
                    <a:pt x="137" y="328"/>
                  </a:cubicBezTo>
                  <a:cubicBezTo>
                    <a:pt x="168" y="343"/>
                    <a:pt x="198" y="351"/>
                    <a:pt x="227" y="351"/>
                  </a:cubicBezTo>
                  <a:cubicBezTo>
                    <a:pt x="284" y="351"/>
                    <a:pt x="335" y="321"/>
                    <a:pt x="366" y="260"/>
                  </a:cubicBezTo>
                  <a:cubicBezTo>
                    <a:pt x="411" y="168"/>
                    <a:pt x="388" y="54"/>
                    <a:pt x="297" y="9"/>
                  </a:cubicBezTo>
                  <a:cubicBezTo>
                    <a:pt x="275" y="3"/>
                    <a:pt x="253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5846850" y="1798800"/>
              <a:ext cx="11450" cy="9600"/>
            </a:xfrm>
            <a:custGeom>
              <a:avLst/>
              <a:gdLst/>
              <a:ahLst/>
              <a:cxnLst/>
              <a:rect l="l" t="t" r="r" b="b"/>
              <a:pathLst>
                <a:path w="458" h="384" extrusionOk="0">
                  <a:moveTo>
                    <a:pt x="240" y="1"/>
                  </a:moveTo>
                  <a:cubicBezTo>
                    <a:pt x="162" y="1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76" y="376"/>
                    <a:pt x="214" y="384"/>
                    <a:pt x="249" y="384"/>
                  </a:cubicBezTo>
                  <a:cubicBezTo>
                    <a:pt x="320" y="384"/>
                    <a:pt x="381" y="353"/>
                    <a:pt x="412" y="292"/>
                  </a:cubicBezTo>
                  <a:cubicBezTo>
                    <a:pt x="457" y="178"/>
                    <a:pt x="412" y="64"/>
                    <a:pt x="320" y="19"/>
                  </a:cubicBezTo>
                  <a:cubicBezTo>
                    <a:pt x="296" y="6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5652275" y="1726550"/>
              <a:ext cx="6875" cy="6175"/>
            </a:xfrm>
            <a:custGeom>
              <a:avLst/>
              <a:gdLst/>
              <a:ahLst/>
              <a:cxnLst/>
              <a:rect l="l" t="t" r="r" b="b"/>
              <a:pathLst>
                <a:path w="275" h="247" extrusionOk="0">
                  <a:moveTo>
                    <a:pt x="151" y="1"/>
                  </a:moveTo>
                  <a:cubicBezTo>
                    <a:pt x="102" y="1"/>
                    <a:pt x="57" y="22"/>
                    <a:pt x="23" y="55"/>
                  </a:cubicBezTo>
                  <a:cubicBezTo>
                    <a:pt x="1" y="124"/>
                    <a:pt x="23" y="215"/>
                    <a:pt x="92" y="238"/>
                  </a:cubicBezTo>
                  <a:cubicBezTo>
                    <a:pt x="103" y="244"/>
                    <a:pt x="117" y="247"/>
                    <a:pt x="133" y="247"/>
                  </a:cubicBezTo>
                  <a:cubicBezTo>
                    <a:pt x="179" y="247"/>
                    <a:pt x="234" y="221"/>
                    <a:pt x="252" y="170"/>
                  </a:cubicBezTo>
                  <a:cubicBezTo>
                    <a:pt x="274" y="124"/>
                    <a:pt x="252" y="33"/>
                    <a:pt x="206" y="10"/>
                  </a:cubicBezTo>
                  <a:cubicBezTo>
                    <a:pt x="188" y="4"/>
                    <a:pt x="169" y="1"/>
                    <a:pt x="15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5633450" y="1740600"/>
              <a:ext cx="12000" cy="10050"/>
            </a:xfrm>
            <a:custGeom>
              <a:avLst/>
              <a:gdLst/>
              <a:ahLst/>
              <a:cxnLst/>
              <a:rect l="l" t="t" r="r" b="b"/>
              <a:pathLst>
                <a:path w="480" h="402" extrusionOk="0">
                  <a:moveTo>
                    <a:pt x="243" y="0"/>
                  </a:moveTo>
                  <a:cubicBezTo>
                    <a:pt x="172" y="0"/>
                    <a:pt x="102" y="43"/>
                    <a:pt x="69" y="110"/>
                  </a:cubicBezTo>
                  <a:cubicBezTo>
                    <a:pt x="0" y="201"/>
                    <a:pt x="46" y="338"/>
                    <a:pt x="160" y="384"/>
                  </a:cubicBezTo>
                  <a:cubicBezTo>
                    <a:pt x="185" y="396"/>
                    <a:pt x="211" y="401"/>
                    <a:pt x="237" y="401"/>
                  </a:cubicBezTo>
                  <a:cubicBezTo>
                    <a:pt x="308" y="401"/>
                    <a:pt x="378" y="359"/>
                    <a:pt x="411" y="292"/>
                  </a:cubicBezTo>
                  <a:cubicBezTo>
                    <a:pt x="480" y="178"/>
                    <a:pt x="434" y="64"/>
                    <a:pt x="320" y="18"/>
                  </a:cubicBezTo>
                  <a:cubicBezTo>
                    <a:pt x="295" y="6"/>
                    <a:pt x="269" y="0"/>
                    <a:pt x="24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5787525" y="1397875"/>
              <a:ext cx="6850" cy="5600"/>
            </a:xfrm>
            <a:custGeom>
              <a:avLst/>
              <a:gdLst/>
              <a:ahLst/>
              <a:cxnLst/>
              <a:rect l="l" t="t" r="r" b="b"/>
              <a:pathLst>
                <a:path w="274" h="224" extrusionOk="0">
                  <a:moveTo>
                    <a:pt x="142" y="0"/>
                  </a:moveTo>
                  <a:cubicBezTo>
                    <a:pt x="102" y="0"/>
                    <a:pt x="56" y="22"/>
                    <a:pt x="23" y="55"/>
                  </a:cubicBezTo>
                  <a:cubicBezTo>
                    <a:pt x="0" y="124"/>
                    <a:pt x="23" y="192"/>
                    <a:pt x="91" y="215"/>
                  </a:cubicBezTo>
                  <a:cubicBezTo>
                    <a:pt x="104" y="221"/>
                    <a:pt x="118" y="224"/>
                    <a:pt x="132" y="224"/>
                  </a:cubicBezTo>
                  <a:cubicBezTo>
                    <a:pt x="172" y="224"/>
                    <a:pt x="218" y="203"/>
                    <a:pt x="251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70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5448550" y="1407900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5" y="1"/>
                  </a:moveTo>
                  <a:cubicBezTo>
                    <a:pt x="127" y="1"/>
                    <a:pt x="63" y="38"/>
                    <a:pt x="47" y="88"/>
                  </a:cubicBezTo>
                  <a:cubicBezTo>
                    <a:pt x="1" y="179"/>
                    <a:pt x="24" y="293"/>
                    <a:pt x="115" y="316"/>
                  </a:cubicBezTo>
                  <a:cubicBezTo>
                    <a:pt x="145" y="331"/>
                    <a:pt x="176" y="339"/>
                    <a:pt x="205" y="339"/>
                  </a:cubicBezTo>
                  <a:cubicBezTo>
                    <a:pt x="262" y="339"/>
                    <a:pt x="313" y="308"/>
                    <a:pt x="343" y="248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7"/>
                    <a:pt x="222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5371525" y="1557300"/>
              <a:ext cx="8000" cy="7100"/>
            </a:xfrm>
            <a:custGeom>
              <a:avLst/>
              <a:gdLst/>
              <a:ahLst/>
              <a:cxnLst/>
              <a:rect l="l" t="t" r="r" b="b"/>
              <a:pathLst>
                <a:path w="320" h="284" extrusionOk="0">
                  <a:moveTo>
                    <a:pt x="156" y="1"/>
                  </a:moveTo>
                  <a:cubicBezTo>
                    <a:pt x="107" y="1"/>
                    <a:pt x="61" y="31"/>
                    <a:pt x="46" y="92"/>
                  </a:cubicBezTo>
                  <a:cubicBezTo>
                    <a:pt x="0" y="160"/>
                    <a:pt x="23" y="229"/>
                    <a:pt x="115" y="275"/>
                  </a:cubicBezTo>
                  <a:cubicBezTo>
                    <a:pt x="132" y="280"/>
                    <a:pt x="149" y="283"/>
                    <a:pt x="166" y="283"/>
                  </a:cubicBezTo>
                  <a:cubicBezTo>
                    <a:pt x="216" y="283"/>
                    <a:pt x="263" y="257"/>
                    <a:pt x="297" y="206"/>
                  </a:cubicBezTo>
                  <a:cubicBezTo>
                    <a:pt x="320" y="138"/>
                    <a:pt x="297" y="46"/>
                    <a:pt x="229" y="23"/>
                  </a:cubicBezTo>
                  <a:cubicBezTo>
                    <a:pt x="206" y="8"/>
                    <a:pt x="181" y="1"/>
                    <a:pt x="15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5711625" y="1884250"/>
              <a:ext cx="8575" cy="7100"/>
            </a:xfrm>
            <a:custGeom>
              <a:avLst/>
              <a:gdLst/>
              <a:ahLst/>
              <a:cxnLst/>
              <a:rect l="l" t="t" r="r" b="b"/>
              <a:pathLst>
                <a:path w="343" h="284" extrusionOk="0">
                  <a:moveTo>
                    <a:pt x="151" y="1"/>
                  </a:moveTo>
                  <a:cubicBezTo>
                    <a:pt x="104" y="1"/>
                    <a:pt x="61" y="26"/>
                    <a:pt x="46" y="70"/>
                  </a:cubicBezTo>
                  <a:cubicBezTo>
                    <a:pt x="0" y="161"/>
                    <a:pt x="46" y="230"/>
                    <a:pt x="114" y="275"/>
                  </a:cubicBezTo>
                  <a:cubicBezTo>
                    <a:pt x="132" y="281"/>
                    <a:pt x="150" y="284"/>
                    <a:pt x="169" y="284"/>
                  </a:cubicBezTo>
                  <a:cubicBezTo>
                    <a:pt x="224" y="284"/>
                    <a:pt x="280" y="258"/>
                    <a:pt x="297" y="207"/>
                  </a:cubicBezTo>
                  <a:cubicBezTo>
                    <a:pt x="343" y="138"/>
                    <a:pt x="297" y="47"/>
                    <a:pt x="229" y="24"/>
                  </a:cubicBezTo>
                  <a:cubicBezTo>
                    <a:pt x="204" y="8"/>
                    <a:pt x="177" y="1"/>
                    <a:pt x="15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5778950" y="1384750"/>
              <a:ext cx="11450" cy="10400"/>
            </a:xfrm>
            <a:custGeom>
              <a:avLst/>
              <a:gdLst/>
              <a:ahLst/>
              <a:cxnLst/>
              <a:rect l="l" t="t" r="r" b="b"/>
              <a:pathLst>
                <a:path w="458" h="416" extrusionOk="0">
                  <a:moveTo>
                    <a:pt x="213" y="0"/>
                  </a:moveTo>
                  <a:cubicBezTo>
                    <a:pt x="140" y="0"/>
                    <a:pt x="77" y="46"/>
                    <a:pt x="46" y="124"/>
                  </a:cubicBezTo>
                  <a:cubicBezTo>
                    <a:pt x="1" y="215"/>
                    <a:pt x="24" y="352"/>
                    <a:pt x="138" y="397"/>
                  </a:cubicBezTo>
                  <a:cubicBezTo>
                    <a:pt x="162" y="410"/>
                    <a:pt x="190" y="415"/>
                    <a:pt x="218" y="415"/>
                  </a:cubicBezTo>
                  <a:cubicBezTo>
                    <a:pt x="296" y="415"/>
                    <a:pt x="378" y="373"/>
                    <a:pt x="412" y="306"/>
                  </a:cubicBezTo>
                  <a:cubicBezTo>
                    <a:pt x="457" y="192"/>
                    <a:pt x="412" y="78"/>
                    <a:pt x="320" y="32"/>
                  </a:cubicBezTo>
                  <a:cubicBezTo>
                    <a:pt x="284" y="10"/>
                    <a:pt x="247" y="0"/>
                    <a:pt x="21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6199500" y="2208750"/>
              <a:ext cx="7450" cy="6425"/>
            </a:xfrm>
            <a:custGeom>
              <a:avLst/>
              <a:gdLst/>
              <a:ahLst/>
              <a:cxnLst/>
              <a:rect l="l" t="t" r="r" b="b"/>
              <a:pathLst>
                <a:path w="298" h="257" extrusionOk="0">
                  <a:moveTo>
                    <a:pt x="152" y="1"/>
                  </a:moveTo>
                  <a:cubicBezTo>
                    <a:pt x="97" y="1"/>
                    <a:pt x="41" y="26"/>
                    <a:pt x="24" y="78"/>
                  </a:cubicBezTo>
                  <a:cubicBezTo>
                    <a:pt x="1" y="123"/>
                    <a:pt x="24" y="215"/>
                    <a:pt x="92" y="237"/>
                  </a:cubicBezTo>
                  <a:cubicBezTo>
                    <a:pt x="112" y="251"/>
                    <a:pt x="132" y="256"/>
                    <a:pt x="151" y="256"/>
                  </a:cubicBezTo>
                  <a:cubicBezTo>
                    <a:pt x="197" y="256"/>
                    <a:pt x="236" y="224"/>
                    <a:pt x="252" y="192"/>
                  </a:cubicBezTo>
                  <a:cubicBezTo>
                    <a:pt x="298" y="123"/>
                    <a:pt x="275" y="32"/>
                    <a:pt x="206" y="9"/>
                  </a:cubicBezTo>
                  <a:cubicBezTo>
                    <a:pt x="189" y="3"/>
                    <a:pt x="171" y="1"/>
                    <a:pt x="15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5382375" y="1455150"/>
              <a:ext cx="7425" cy="6775"/>
            </a:xfrm>
            <a:custGeom>
              <a:avLst/>
              <a:gdLst/>
              <a:ahLst/>
              <a:cxnLst/>
              <a:rect l="l" t="t" r="r" b="b"/>
              <a:pathLst>
                <a:path w="297" h="271" extrusionOk="0">
                  <a:moveTo>
                    <a:pt x="128" y="0"/>
                  </a:moveTo>
                  <a:cubicBezTo>
                    <a:pt x="81" y="0"/>
                    <a:pt x="38" y="25"/>
                    <a:pt x="23" y="69"/>
                  </a:cubicBezTo>
                  <a:cubicBezTo>
                    <a:pt x="0" y="138"/>
                    <a:pt x="23" y="229"/>
                    <a:pt x="91" y="252"/>
                  </a:cubicBezTo>
                  <a:cubicBezTo>
                    <a:pt x="111" y="265"/>
                    <a:pt x="130" y="270"/>
                    <a:pt x="148" y="270"/>
                  </a:cubicBezTo>
                  <a:cubicBezTo>
                    <a:pt x="196" y="270"/>
                    <a:pt x="241" y="233"/>
                    <a:pt x="274" y="184"/>
                  </a:cubicBezTo>
                  <a:cubicBezTo>
                    <a:pt x="297" y="138"/>
                    <a:pt x="274" y="47"/>
                    <a:pt x="206" y="24"/>
                  </a:cubicBezTo>
                  <a:cubicBezTo>
                    <a:pt x="181" y="8"/>
                    <a:pt x="154" y="0"/>
                    <a:pt x="12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5525025" y="1479125"/>
              <a:ext cx="9150" cy="8225"/>
            </a:xfrm>
            <a:custGeom>
              <a:avLst/>
              <a:gdLst/>
              <a:ahLst/>
              <a:cxnLst/>
              <a:rect l="l" t="t" r="r" b="b"/>
              <a:pathLst>
                <a:path w="366" h="329" extrusionOk="0">
                  <a:moveTo>
                    <a:pt x="172" y="1"/>
                  </a:moveTo>
                  <a:cubicBezTo>
                    <a:pt x="115" y="1"/>
                    <a:pt x="54" y="31"/>
                    <a:pt x="23" y="92"/>
                  </a:cubicBezTo>
                  <a:cubicBezTo>
                    <a:pt x="0" y="183"/>
                    <a:pt x="23" y="274"/>
                    <a:pt x="115" y="320"/>
                  </a:cubicBezTo>
                  <a:cubicBezTo>
                    <a:pt x="131" y="326"/>
                    <a:pt x="149" y="328"/>
                    <a:pt x="169" y="328"/>
                  </a:cubicBezTo>
                  <a:cubicBezTo>
                    <a:pt x="233" y="328"/>
                    <a:pt x="308" y="299"/>
                    <a:pt x="343" y="229"/>
                  </a:cubicBezTo>
                  <a:cubicBezTo>
                    <a:pt x="366" y="160"/>
                    <a:pt x="343" y="46"/>
                    <a:pt x="252" y="23"/>
                  </a:cubicBezTo>
                  <a:cubicBezTo>
                    <a:pt x="229" y="8"/>
                    <a:pt x="201" y="1"/>
                    <a:pt x="17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5456550" y="1496025"/>
              <a:ext cx="7450" cy="6175"/>
            </a:xfrm>
            <a:custGeom>
              <a:avLst/>
              <a:gdLst/>
              <a:ahLst/>
              <a:cxnLst/>
              <a:rect l="l" t="t" r="r" b="b"/>
              <a:pathLst>
                <a:path w="298" h="247" extrusionOk="0">
                  <a:moveTo>
                    <a:pt x="155" y="1"/>
                  </a:moveTo>
                  <a:cubicBezTo>
                    <a:pt x="106" y="1"/>
                    <a:pt x="63" y="26"/>
                    <a:pt x="46" y="78"/>
                  </a:cubicBezTo>
                  <a:cubicBezTo>
                    <a:pt x="0" y="123"/>
                    <a:pt x="46" y="192"/>
                    <a:pt x="92" y="238"/>
                  </a:cubicBezTo>
                  <a:cubicBezTo>
                    <a:pt x="109" y="243"/>
                    <a:pt x="126" y="246"/>
                    <a:pt x="143" y="246"/>
                  </a:cubicBezTo>
                  <a:cubicBezTo>
                    <a:pt x="193" y="246"/>
                    <a:pt x="240" y="220"/>
                    <a:pt x="274" y="169"/>
                  </a:cubicBezTo>
                  <a:cubicBezTo>
                    <a:pt x="297" y="123"/>
                    <a:pt x="274" y="32"/>
                    <a:pt x="206" y="9"/>
                  </a:cubicBezTo>
                  <a:cubicBezTo>
                    <a:pt x="189" y="4"/>
                    <a:pt x="172" y="1"/>
                    <a:pt x="15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6972725" y="1992475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0"/>
                  </a:moveTo>
                  <a:cubicBezTo>
                    <a:pt x="81" y="0"/>
                    <a:pt x="40" y="22"/>
                    <a:pt x="23" y="55"/>
                  </a:cubicBezTo>
                  <a:cubicBezTo>
                    <a:pt x="0" y="123"/>
                    <a:pt x="23" y="192"/>
                    <a:pt x="69" y="215"/>
                  </a:cubicBezTo>
                  <a:cubicBezTo>
                    <a:pt x="87" y="221"/>
                    <a:pt x="105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65" y="3"/>
                    <a:pt x="146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6098500" y="13343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02" y="1"/>
                  </a:moveTo>
                  <a:cubicBezTo>
                    <a:pt x="138" y="1"/>
                    <a:pt x="80" y="43"/>
                    <a:pt x="47" y="110"/>
                  </a:cubicBezTo>
                  <a:cubicBezTo>
                    <a:pt x="1" y="179"/>
                    <a:pt x="47" y="293"/>
                    <a:pt x="138" y="338"/>
                  </a:cubicBezTo>
                  <a:cubicBezTo>
                    <a:pt x="156" y="351"/>
                    <a:pt x="178" y="356"/>
                    <a:pt x="201" y="356"/>
                  </a:cubicBezTo>
                  <a:cubicBezTo>
                    <a:pt x="263" y="356"/>
                    <a:pt x="333" y="314"/>
                    <a:pt x="366" y="247"/>
                  </a:cubicBezTo>
                  <a:cubicBezTo>
                    <a:pt x="412" y="179"/>
                    <a:pt x="366" y="64"/>
                    <a:pt x="275" y="19"/>
                  </a:cubicBezTo>
                  <a:cubicBezTo>
                    <a:pt x="250" y="7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5459975" y="1611075"/>
              <a:ext cx="10875" cy="9475"/>
            </a:xfrm>
            <a:custGeom>
              <a:avLst/>
              <a:gdLst/>
              <a:ahLst/>
              <a:cxnLst/>
              <a:rect l="l" t="t" r="r" b="b"/>
              <a:pathLst>
                <a:path w="435" h="379" extrusionOk="0">
                  <a:moveTo>
                    <a:pt x="221" y="0"/>
                  </a:moveTo>
                  <a:cubicBezTo>
                    <a:pt x="150" y="0"/>
                    <a:pt x="79" y="43"/>
                    <a:pt x="46" y="109"/>
                  </a:cubicBezTo>
                  <a:cubicBezTo>
                    <a:pt x="0" y="201"/>
                    <a:pt x="46" y="315"/>
                    <a:pt x="137" y="360"/>
                  </a:cubicBezTo>
                  <a:cubicBezTo>
                    <a:pt x="162" y="373"/>
                    <a:pt x="188" y="378"/>
                    <a:pt x="214" y="378"/>
                  </a:cubicBezTo>
                  <a:cubicBezTo>
                    <a:pt x="285" y="378"/>
                    <a:pt x="355" y="336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6440325" y="1172475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42" y="0"/>
                  </a:moveTo>
                  <a:cubicBezTo>
                    <a:pt x="102" y="0"/>
                    <a:pt x="56" y="22"/>
                    <a:pt x="23" y="55"/>
                  </a:cubicBezTo>
                  <a:cubicBezTo>
                    <a:pt x="0" y="124"/>
                    <a:pt x="23" y="192"/>
                    <a:pt x="92" y="215"/>
                  </a:cubicBezTo>
                  <a:cubicBezTo>
                    <a:pt x="108" y="231"/>
                    <a:pt x="127" y="239"/>
                    <a:pt x="147" y="239"/>
                  </a:cubicBezTo>
                  <a:cubicBezTo>
                    <a:pt x="183" y="239"/>
                    <a:pt x="222" y="213"/>
                    <a:pt x="251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5753850" y="2000125"/>
              <a:ext cx="10875" cy="9125"/>
            </a:xfrm>
            <a:custGeom>
              <a:avLst/>
              <a:gdLst/>
              <a:ahLst/>
              <a:cxnLst/>
              <a:rect l="l" t="t" r="r" b="b"/>
              <a:pathLst>
                <a:path w="435" h="365" extrusionOk="0">
                  <a:moveTo>
                    <a:pt x="202" y="0"/>
                  </a:moveTo>
                  <a:cubicBezTo>
                    <a:pt x="137" y="0"/>
                    <a:pt x="76" y="30"/>
                    <a:pt x="46" y="91"/>
                  </a:cubicBezTo>
                  <a:cubicBezTo>
                    <a:pt x="0" y="183"/>
                    <a:pt x="46" y="297"/>
                    <a:pt x="137" y="342"/>
                  </a:cubicBezTo>
                  <a:cubicBezTo>
                    <a:pt x="166" y="357"/>
                    <a:pt x="197" y="364"/>
                    <a:pt x="228" y="364"/>
                  </a:cubicBezTo>
                  <a:cubicBezTo>
                    <a:pt x="294" y="364"/>
                    <a:pt x="357" y="329"/>
                    <a:pt x="388" y="251"/>
                  </a:cubicBezTo>
                  <a:cubicBezTo>
                    <a:pt x="434" y="160"/>
                    <a:pt x="388" y="69"/>
                    <a:pt x="297" y="23"/>
                  </a:cubicBezTo>
                  <a:cubicBezTo>
                    <a:pt x="267" y="8"/>
                    <a:pt x="234" y="0"/>
                    <a:pt x="20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5555275" y="1919775"/>
              <a:ext cx="9725" cy="6750"/>
            </a:xfrm>
            <a:custGeom>
              <a:avLst/>
              <a:gdLst/>
              <a:ahLst/>
              <a:cxnLst/>
              <a:rect l="l" t="t" r="r" b="b"/>
              <a:pathLst>
                <a:path w="389" h="270" extrusionOk="0">
                  <a:moveTo>
                    <a:pt x="175" y="1"/>
                  </a:moveTo>
                  <a:cubicBezTo>
                    <a:pt x="104" y="1"/>
                    <a:pt x="34" y="43"/>
                    <a:pt x="0" y="110"/>
                  </a:cubicBezTo>
                  <a:lnTo>
                    <a:pt x="343" y="270"/>
                  </a:lnTo>
                  <a:cubicBezTo>
                    <a:pt x="388" y="178"/>
                    <a:pt x="343" y="64"/>
                    <a:pt x="251" y="19"/>
                  </a:cubicBezTo>
                  <a:cubicBezTo>
                    <a:pt x="227" y="6"/>
                    <a:pt x="201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5732175" y="1999525"/>
              <a:ext cx="6300" cy="4600"/>
            </a:xfrm>
            <a:custGeom>
              <a:avLst/>
              <a:gdLst/>
              <a:ahLst/>
              <a:cxnLst/>
              <a:rect l="l" t="t" r="r" b="b"/>
              <a:pathLst>
                <a:path w="252" h="184" extrusionOk="0">
                  <a:moveTo>
                    <a:pt x="99" y="0"/>
                  </a:moveTo>
                  <a:cubicBezTo>
                    <a:pt x="58" y="0"/>
                    <a:pt x="15" y="25"/>
                    <a:pt x="0" y="70"/>
                  </a:cubicBezTo>
                  <a:lnTo>
                    <a:pt x="228" y="184"/>
                  </a:lnTo>
                  <a:cubicBezTo>
                    <a:pt x="251" y="115"/>
                    <a:pt x="228" y="47"/>
                    <a:pt x="160" y="24"/>
                  </a:cubicBezTo>
                  <a:cubicBezTo>
                    <a:pt x="144" y="8"/>
                    <a:pt x="122" y="0"/>
                    <a:pt x="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5594650" y="19200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01"/>
                    <a:pt x="23" y="169"/>
                    <a:pt x="69" y="215"/>
                  </a:cubicBezTo>
                  <a:cubicBezTo>
                    <a:pt x="86" y="221"/>
                    <a:pt x="103" y="224"/>
                    <a:pt x="119" y="224"/>
                  </a:cubicBezTo>
                  <a:cubicBezTo>
                    <a:pt x="168" y="224"/>
                    <a:pt x="211" y="198"/>
                    <a:pt x="228" y="146"/>
                  </a:cubicBezTo>
                  <a:cubicBezTo>
                    <a:pt x="251" y="101"/>
                    <a:pt x="228" y="32"/>
                    <a:pt x="183" y="10"/>
                  </a:cubicBezTo>
                  <a:cubicBezTo>
                    <a:pt x="164" y="3"/>
                    <a:pt x="146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5470825" y="1831575"/>
              <a:ext cx="8000" cy="6975"/>
            </a:xfrm>
            <a:custGeom>
              <a:avLst/>
              <a:gdLst/>
              <a:ahLst/>
              <a:cxnLst/>
              <a:rect l="l" t="t" r="r" b="b"/>
              <a:pathLst>
                <a:path w="320" h="279" extrusionOk="0">
                  <a:moveTo>
                    <a:pt x="164" y="0"/>
                  </a:moveTo>
                  <a:cubicBezTo>
                    <a:pt x="118" y="0"/>
                    <a:pt x="63" y="26"/>
                    <a:pt x="46" y="77"/>
                  </a:cubicBezTo>
                  <a:cubicBezTo>
                    <a:pt x="0" y="146"/>
                    <a:pt x="23" y="237"/>
                    <a:pt x="91" y="260"/>
                  </a:cubicBezTo>
                  <a:cubicBezTo>
                    <a:pt x="110" y="272"/>
                    <a:pt x="131" y="278"/>
                    <a:pt x="152" y="278"/>
                  </a:cubicBezTo>
                  <a:cubicBezTo>
                    <a:pt x="205" y="278"/>
                    <a:pt x="258" y="241"/>
                    <a:pt x="274" y="191"/>
                  </a:cubicBezTo>
                  <a:cubicBezTo>
                    <a:pt x="320" y="123"/>
                    <a:pt x="274" y="54"/>
                    <a:pt x="205" y="9"/>
                  </a:cubicBezTo>
                  <a:cubicBezTo>
                    <a:pt x="194" y="3"/>
                    <a:pt x="180" y="0"/>
                    <a:pt x="16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5824025" y="20250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0"/>
                  </a:moveTo>
                  <a:cubicBezTo>
                    <a:pt x="82" y="0"/>
                    <a:pt x="40" y="22"/>
                    <a:pt x="24" y="55"/>
                  </a:cubicBezTo>
                  <a:cubicBezTo>
                    <a:pt x="1" y="123"/>
                    <a:pt x="24" y="192"/>
                    <a:pt x="69" y="215"/>
                  </a:cubicBezTo>
                  <a:cubicBezTo>
                    <a:pt x="88" y="221"/>
                    <a:pt x="106" y="224"/>
                    <a:pt x="124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52" y="101"/>
                    <a:pt x="229" y="32"/>
                    <a:pt x="184" y="9"/>
                  </a:cubicBezTo>
                  <a:cubicBezTo>
                    <a:pt x="165" y="3"/>
                    <a:pt x="147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5483375" y="1880975"/>
              <a:ext cx="8000" cy="5600"/>
            </a:xfrm>
            <a:custGeom>
              <a:avLst/>
              <a:gdLst/>
              <a:ahLst/>
              <a:cxnLst/>
              <a:rect l="l" t="t" r="r" b="b"/>
              <a:pathLst>
                <a:path w="320" h="224" extrusionOk="0">
                  <a:moveTo>
                    <a:pt x="153" y="0"/>
                  </a:moveTo>
                  <a:cubicBezTo>
                    <a:pt x="90" y="0"/>
                    <a:pt x="33" y="38"/>
                    <a:pt x="0" y="87"/>
                  </a:cubicBezTo>
                  <a:lnTo>
                    <a:pt x="297" y="224"/>
                  </a:lnTo>
                  <a:cubicBezTo>
                    <a:pt x="320" y="155"/>
                    <a:pt x="297" y="64"/>
                    <a:pt x="228" y="18"/>
                  </a:cubicBezTo>
                  <a:cubicBezTo>
                    <a:pt x="203" y="6"/>
                    <a:pt x="177" y="0"/>
                    <a:pt x="15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5531300" y="1895800"/>
              <a:ext cx="9725" cy="6750"/>
            </a:xfrm>
            <a:custGeom>
              <a:avLst/>
              <a:gdLst/>
              <a:ahLst/>
              <a:cxnLst/>
              <a:rect l="l" t="t" r="r" b="b"/>
              <a:pathLst>
                <a:path w="389" h="270" extrusionOk="0">
                  <a:moveTo>
                    <a:pt x="175" y="1"/>
                  </a:moveTo>
                  <a:cubicBezTo>
                    <a:pt x="104" y="1"/>
                    <a:pt x="34" y="43"/>
                    <a:pt x="1" y="110"/>
                  </a:cubicBezTo>
                  <a:lnTo>
                    <a:pt x="343" y="270"/>
                  </a:lnTo>
                  <a:cubicBezTo>
                    <a:pt x="389" y="179"/>
                    <a:pt x="343" y="65"/>
                    <a:pt x="252" y="19"/>
                  </a:cubicBezTo>
                  <a:cubicBezTo>
                    <a:pt x="227" y="7"/>
                    <a:pt x="201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5545000" y="1905175"/>
              <a:ext cx="8000" cy="5375"/>
            </a:xfrm>
            <a:custGeom>
              <a:avLst/>
              <a:gdLst/>
              <a:ahLst/>
              <a:cxnLst/>
              <a:rect l="l" t="t" r="r" b="b"/>
              <a:pathLst>
                <a:path w="320" h="215" extrusionOk="0">
                  <a:moveTo>
                    <a:pt x="151" y="0"/>
                  </a:moveTo>
                  <a:cubicBezTo>
                    <a:pt x="95" y="0"/>
                    <a:pt x="35" y="26"/>
                    <a:pt x="0" y="78"/>
                  </a:cubicBezTo>
                  <a:lnTo>
                    <a:pt x="274" y="214"/>
                  </a:lnTo>
                  <a:cubicBezTo>
                    <a:pt x="320" y="146"/>
                    <a:pt x="274" y="55"/>
                    <a:pt x="206" y="9"/>
                  </a:cubicBezTo>
                  <a:cubicBezTo>
                    <a:pt x="189" y="3"/>
                    <a:pt x="170" y="0"/>
                    <a:pt x="15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5637450" y="1849250"/>
              <a:ext cx="8000" cy="7300"/>
            </a:xfrm>
            <a:custGeom>
              <a:avLst/>
              <a:gdLst/>
              <a:ahLst/>
              <a:cxnLst/>
              <a:rect l="l" t="t" r="r" b="b"/>
              <a:pathLst>
                <a:path w="320" h="292" extrusionOk="0">
                  <a:moveTo>
                    <a:pt x="174" y="1"/>
                  </a:moveTo>
                  <a:cubicBezTo>
                    <a:pt x="118" y="1"/>
                    <a:pt x="63" y="26"/>
                    <a:pt x="46" y="78"/>
                  </a:cubicBezTo>
                  <a:cubicBezTo>
                    <a:pt x="0" y="146"/>
                    <a:pt x="23" y="237"/>
                    <a:pt x="91" y="283"/>
                  </a:cubicBezTo>
                  <a:cubicBezTo>
                    <a:pt x="114" y="289"/>
                    <a:pt x="136" y="292"/>
                    <a:pt x="156" y="292"/>
                  </a:cubicBezTo>
                  <a:cubicBezTo>
                    <a:pt x="215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5412050" y="165830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84" y="1"/>
                  </a:moveTo>
                  <a:cubicBezTo>
                    <a:pt x="127" y="1"/>
                    <a:pt x="76" y="31"/>
                    <a:pt x="46" y="92"/>
                  </a:cubicBezTo>
                  <a:cubicBezTo>
                    <a:pt x="0" y="160"/>
                    <a:pt x="46" y="275"/>
                    <a:pt x="114" y="297"/>
                  </a:cubicBezTo>
                  <a:cubicBezTo>
                    <a:pt x="140" y="310"/>
                    <a:pt x="165" y="316"/>
                    <a:pt x="190" y="316"/>
                  </a:cubicBezTo>
                  <a:cubicBezTo>
                    <a:pt x="253" y="316"/>
                    <a:pt x="310" y="278"/>
                    <a:pt x="342" y="229"/>
                  </a:cubicBezTo>
                  <a:cubicBezTo>
                    <a:pt x="365" y="160"/>
                    <a:pt x="342" y="46"/>
                    <a:pt x="274" y="24"/>
                  </a:cubicBezTo>
                  <a:cubicBezTo>
                    <a:pt x="244" y="8"/>
                    <a:pt x="213" y="1"/>
                    <a:pt x="1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5729875" y="191830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39" y="0"/>
                  </a:moveTo>
                  <a:cubicBezTo>
                    <a:pt x="94" y="0"/>
                    <a:pt x="40" y="21"/>
                    <a:pt x="24" y="55"/>
                  </a:cubicBezTo>
                  <a:cubicBezTo>
                    <a:pt x="1" y="123"/>
                    <a:pt x="24" y="192"/>
                    <a:pt x="92" y="237"/>
                  </a:cubicBezTo>
                  <a:cubicBezTo>
                    <a:pt x="103" y="243"/>
                    <a:pt x="116" y="246"/>
                    <a:pt x="130" y="246"/>
                  </a:cubicBezTo>
                  <a:cubicBezTo>
                    <a:pt x="171" y="246"/>
                    <a:pt x="218" y="220"/>
                    <a:pt x="252" y="169"/>
                  </a:cubicBezTo>
                  <a:cubicBezTo>
                    <a:pt x="275" y="100"/>
                    <a:pt x="252" y="32"/>
                    <a:pt x="183" y="9"/>
                  </a:cubicBezTo>
                  <a:cubicBezTo>
                    <a:pt x="171" y="3"/>
                    <a:pt x="156" y="0"/>
                    <a:pt x="13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6047150" y="19805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0"/>
                  </a:moveTo>
                  <a:cubicBezTo>
                    <a:pt x="81" y="0"/>
                    <a:pt x="40" y="21"/>
                    <a:pt x="23" y="55"/>
                  </a:cubicBezTo>
                  <a:cubicBezTo>
                    <a:pt x="1" y="123"/>
                    <a:pt x="23" y="192"/>
                    <a:pt x="69" y="214"/>
                  </a:cubicBezTo>
                  <a:cubicBezTo>
                    <a:pt x="87" y="221"/>
                    <a:pt x="106" y="223"/>
                    <a:pt x="123" y="223"/>
                  </a:cubicBezTo>
                  <a:cubicBezTo>
                    <a:pt x="171" y="223"/>
                    <a:pt x="212" y="202"/>
                    <a:pt x="229" y="169"/>
                  </a:cubicBezTo>
                  <a:cubicBezTo>
                    <a:pt x="252" y="100"/>
                    <a:pt x="229" y="32"/>
                    <a:pt x="183" y="9"/>
                  </a:cubicBezTo>
                  <a:cubicBezTo>
                    <a:pt x="165" y="3"/>
                    <a:pt x="147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5610050" y="1857575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67" y="0"/>
                  </a:moveTo>
                  <a:cubicBezTo>
                    <a:pt x="113" y="0"/>
                    <a:pt x="56" y="38"/>
                    <a:pt x="23" y="87"/>
                  </a:cubicBezTo>
                  <a:cubicBezTo>
                    <a:pt x="0" y="156"/>
                    <a:pt x="23" y="247"/>
                    <a:pt x="92" y="292"/>
                  </a:cubicBezTo>
                  <a:cubicBezTo>
                    <a:pt x="115" y="298"/>
                    <a:pt x="136" y="301"/>
                    <a:pt x="156" y="301"/>
                  </a:cubicBezTo>
                  <a:cubicBezTo>
                    <a:pt x="216" y="301"/>
                    <a:pt x="263" y="275"/>
                    <a:pt x="297" y="224"/>
                  </a:cubicBezTo>
                  <a:cubicBezTo>
                    <a:pt x="343" y="133"/>
                    <a:pt x="297" y="41"/>
                    <a:pt x="229" y="19"/>
                  </a:cubicBezTo>
                  <a:cubicBezTo>
                    <a:pt x="210" y="6"/>
                    <a:pt x="189" y="0"/>
                    <a:pt x="16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5524450" y="1897975"/>
              <a:ext cx="9150" cy="6300"/>
            </a:xfrm>
            <a:custGeom>
              <a:avLst/>
              <a:gdLst/>
              <a:ahLst/>
              <a:cxnLst/>
              <a:rect l="l" t="t" r="r" b="b"/>
              <a:pathLst>
                <a:path w="366" h="252" extrusionOk="0">
                  <a:moveTo>
                    <a:pt x="134" y="0"/>
                  </a:moveTo>
                  <a:cubicBezTo>
                    <a:pt x="72" y="0"/>
                    <a:pt x="16" y="31"/>
                    <a:pt x="1" y="92"/>
                  </a:cubicBezTo>
                  <a:lnTo>
                    <a:pt x="320" y="251"/>
                  </a:lnTo>
                  <a:cubicBezTo>
                    <a:pt x="366" y="160"/>
                    <a:pt x="320" y="46"/>
                    <a:pt x="229" y="23"/>
                  </a:cubicBezTo>
                  <a:cubicBezTo>
                    <a:pt x="198" y="8"/>
                    <a:pt x="165" y="0"/>
                    <a:pt x="13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5667100" y="1939975"/>
              <a:ext cx="6875" cy="6550"/>
            </a:xfrm>
            <a:custGeom>
              <a:avLst/>
              <a:gdLst/>
              <a:ahLst/>
              <a:cxnLst/>
              <a:rect l="l" t="t" r="r" b="b"/>
              <a:pathLst>
                <a:path w="275" h="262" extrusionOk="0">
                  <a:moveTo>
                    <a:pt x="143" y="1"/>
                  </a:moveTo>
                  <a:cubicBezTo>
                    <a:pt x="97" y="1"/>
                    <a:pt x="41" y="27"/>
                    <a:pt x="24" y="78"/>
                  </a:cubicBezTo>
                  <a:cubicBezTo>
                    <a:pt x="1" y="146"/>
                    <a:pt x="24" y="215"/>
                    <a:pt x="92" y="238"/>
                  </a:cubicBezTo>
                  <a:cubicBezTo>
                    <a:pt x="108" y="254"/>
                    <a:pt x="130" y="261"/>
                    <a:pt x="153" y="261"/>
                  </a:cubicBezTo>
                  <a:cubicBezTo>
                    <a:pt x="194" y="261"/>
                    <a:pt x="237" y="236"/>
                    <a:pt x="252" y="192"/>
                  </a:cubicBezTo>
                  <a:cubicBezTo>
                    <a:pt x="275" y="124"/>
                    <a:pt x="252" y="55"/>
                    <a:pt x="184" y="9"/>
                  </a:cubicBezTo>
                  <a:cubicBezTo>
                    <a:pt x="172" y="4"/>
                    <a:pt x="158" y="1"/>
                    <a:pt x="14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5602625" y="1671225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4" y="0"/>
                  </a:moveTo>
                  <a:cubicBezTo>
                    <a:pt x="132" y="0"/>
                    <a:pt x="63" y="26"/>
                    <a:pt x="46" y="77"/>
                  </a:cubicBezTo>
                  <a:cubicBezTo>
                    <a:pt x="1" y="168"/>
                    <a:pt x="46" y="260"/>
                    <a:pt x="115" y="305"/>
                  </a:cubicBezTo>
                  <a:cubicBezTo>
                    <a:pt x="131" y="311"/>
                    <a:pt x="150" y="314"/>
                    <a:pt x="169" y="314"/>
                  </a:cubicBezTo>
                  <a:cubicBezTo>
                    <a:pt x="232" y="314"/>
                    <a:pt x="303" y="284"/>
                    <a:pt x="320" y="214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5" y="0"/>
                    <a:pt x="19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5567250" y="1918075"/>
              <a:ext cx="12000" cy="10050"/>
            </a:xfrm>
            <a:custGeom>
              <a:avLst/>
              <a:gdLst/>
              <a:ahLst/>
              <a:cxnLst/>
              <a:rect l="l" t="t" r="r" b="b"/>
              <a:pathLst>
                <a:path w="480" h="402" extrusionOk="0">
                  <a:moveTo>
                    <a:pt x="252" y="0"/>
                  </a:moveTo>
                  <a:cubicBezTo>
                    <a:pt x="173" y="0"/>
                    <a:pt x="102" y="43"/>
                    <a:pt x="69" y="109"/>
                  </a:cubicBezTo>
                  <a:cubicBezTo>
                    <a:pt x="1" y="201"/>
                    <a:pt x="46" y="338"/>
                    <a:pt x="160" y="383"/>
                  </a:cubicBezTo>
                  <a:cubicBezTo>
                    <a:pt x="185" y="395"/>
                    <a:pt x="211" y="401"/>
                    <a:pt x="237" y="401"/>
                  </a:cubicBezTo>
                  <a:cubicBezTo>
                    <a:pt x="309" y="401"/>
                    <a:pt x="384" y="359"/>
                    <a:pt x="434" y="292"/>
                  </a:cubicBezTo>
                  <a:cubicBezTo>
                    <a:pt x="480" y="178"/>
                    <a:pt x="434" y="64"/>
                    <a:pt x="343" y="18"/>
                  </a:cubicBezTo>
                  <a:cubicBezTo>
                    <a:pt x="312" y="6"/>
                    <a:pt x="282" y="0"/>
                    <a:pt x="2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5586650" y="1860425"/>
              <a:ext cx="9725" cy="8925"/>
            </a:xfrm>
            <a:custGeom>
              <a:avLst/>
              <a:gdLst/>
              <a:ahLst/>
              <a:cxnLst/>
              <a:rect l="l" t="t" r="r" b="b"/>
              <a:pathLst>
                <a:path w="389" h="357" extrusionOk="0">
                  <a:moveTo>
                    <a:pt x="198" y="1"/>
                  </a:moveTo>
                  <a:cubicBezTo>
                    <a:pt x="129" y="1"/>
                    <a:pt x="63" y="43"/>
                    <a:pt x="46" y="110"/>
                  </a:cubicBezTo>
                  <a:cubicBezTo>
                    <a:pt x="1" y="201"/>
                    <a:pt x="23" y="293"/>
                    <a:pt x="115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1" y="356"/>
                    <a:pt x="326" y="314"/>
                    <a:pt x="343" y="247"/>
                  </a:cubicBezTo>
                  <a:cubicBezTo>
                    <a:pt x="389" y="178"/>
                    <a:pt x="366" y="64"/>
                    <a:pt x="275" y="19"/>
                  </a:cubicBezTo>
                  <a:cubicBezTo>
                    <a:pt x="250" y="6"/>
                    <a:pt x="224" y="1"/>
                    <a:pt x="19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5506775" y="1835200"/>
              <a:ext cx="10275" cy="9025"/>
            </a:xfrm>
            <a:custGeom>
              <a:avLst/>
              <a:gdLst/>
              <a:ahLst/>
              <a:cxnLst/>
              <a:rect l="l" t="t" r="r" b="b"/>
              <a:pathLst>
                <a:path w="411" h="361" extrusionOk="0">
                  <a:moveTo>
                    <a:pt x="178" y="1"/>
                  </a:moveTo>
                  <a:cubicBezTo>
                    <a:pt x="114" y="1"/>
                    <a:pt x="53" y="31"/>
                    <a:pt x="23" y="92"/>
                  </a:cubicBezTo>
                  <a:cubicBezTo>
                    <a:pt x="0" y="183"/>
                    <a:pt x="23" y="297"/>
                    <a:pt x="114" y="343"/>
                  </a:cubicBezTo>
                  <a:cubicBezTo>
                    <a:pt x="139" y="355"/>
                    <a:pt x="165" y="361"/>
                    <a:pt x="191" y="361"/>
                  </a:cubicBezTo>
                  <a:cubicBezTo>
                    <a:pt x="262" y="361"/>
                    <a:pt x="332" y="318"/>
                    <a:pt x="365" y="252"/>
                  </a:cubicBezTo>
                  <a:cubicBezTo>
                    <a:pt x="411" y="160"/>
                    <a:pt x="365" y="69"/>
                    <a:pt x="274" y="23"/>
                  </a:cubicBezTo>
                  <a:cubicBezTo>
                    <a:pt x="244" y="8"/>
                    <a:pt x="211" y="1"/>
                    <a:pt x="17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5715050" y="19736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210" y="1"/>
                  </a:moveTo>
                  <a:cubicBezTo>
                    <a:pt x="142" y="1"/>
                    <a:pt x="81" y="31"/>
                    <a:pt x="46" y="100"/>
                  </a:cubicBezTo>
                  <a:cubicBezTo>
                    <a:pt x="0" y="192"/>
                    <a:pt x="23" y="283"/>
                    <a:pt x="114" y="329"/>
                  </a:cubicBezTo>
                  <a:cubicBezTo>
                    <a:pt x="139" y="341"/>
                    <a:pt x="163" y="347"/>
                    <a:pt x="187" y="347"/>
                  </a:cubicBezTo>
                  <a:cubicBezTo>
                    <a:pt x="251" y="347"/>
                    <a:pt x="309" y="304"/>
                    <a:pt x="343" y="237"/>
                  </a:cubicBezTo>
                  <a:cubicBezTo>
                    <a:pt x="388" y="169"/>
                    <a:pt x="343" y="55"/>
                    <a:pt x="274" y="9"/>
                  </a:cubicBezTo>
                  <a:cubicBezTo>
                    <a:pt x="253" y="4"/>
                    <a:pt x="231" y="1"/>
                    <a:pt x="2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5635150" y="1886675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40" y="1"/>
                  </a:moveTo>
                  <a:cubicBezTo>
                    <a:pt x="162" y="1"/>
                    <a:pt x="80" y="43"/>
                    <a:pt x="46" y="110"/>
                  </a:cubicBezTo>
                  <a:cubicBezTo>
                    <a:pt x="1" y="224"/>
                    <a:pt x="46" y="338"/>
                    <a:pt x="138" y="384"/>
                  </a:cubicBezTo>
                  <a:cubicBezTo>
                    <a:pt x="168" y="396"/>
                    <a:pt x="199" y="402"/>
                    <a:pt x="228" y="402"/>
                  </a:cubicBezTo>
                  <a:cubicBezTo>
                    <a:pt x="308" y="402"/>
                    <a:pt x="378" y="359"/>
                    <a:pt x="412" y="293"/>
                  </a:cubicBezTo>
                  <a:cubicBezTo>
                    <a:pt x="457" y="201"/>
                    <a:pt x="412" y="87"/>
                    <a:pt x="320" y="19"/>
                  </a:cubicBezTo>
                  <a:cubicBezTo>
                    <a:pt x="296" y="6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5784100" y="2033900"/>
              <a:ext cx="8000" cy="5600"/>
            </a:xfrm>
            <a:custGeom>
              <a:avLst/>
              <a:gdLst/>
              <a:ahLst/>
              <a:cxnLst/>
              <a:rect l="l" t="t" r="r" b="b"/>
              <a:pathLst>
                <a:path w="320" h="224" extrusionOk="0">
                  <a:moveTo>
                    <a:pt x="144" y="0"/>
                  </a:moveTo>
                  <a:cubicBezTo>
                    <a:pt x="90" y="0"/>
                    <a:pt x="33" y="38"/>
                    <a:pt x="0" y="87"/>
                  </a:cubicBezTo>
                  <a:lnTo>
                    <a:pt x="297" y="224"/>
                  </a:lnTo>
                  <a:cubicBezTo>
                    <a:pt x="320" y="133"/>
                    <a:pt x="297" y="41"/>
                    <a:pt x="206" y="19"/>
                  </a:cubicBezTo>
                  <a:cubicBezTo>
                    <a:pt x="186" y="6"/>
                    <a:pt x="166" y="0"/>
                    <a:pt x="14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5501050" y="1784200"/>
              <a:ext cx="8600" cy="7650"/>
            </a:xfrm>
            <a:custGeom>
              <a:avLst/>
              <a:gdLst/>
              <a:ahLst/>
              <a:cxnLst/>
              <a:rect l="l" t="t" r="r" b="b"/>
              <a:pathLst>
                <a:path w="344" h="306" extrusionOk="0">
                  <a:moveTo>
                    <a:pt x="174" y="1"/>
                  </a:moveTo>
                  <a:cubicBezTo>
                    <a:pt x="118" y="1"/>
                    <a:pt x="58" y="26"/>
                    <a:pt x="24" y="78"/>
                  </a:cubicBezTo>
                  <a:cubicBezTo>
                    <a:pt x="1" y="169"/>
                    <a:pt x="24" y="260"/>
                    <a:pt x="92" y="283"/>
                  </a:cubicBezTo>
                  <a:cubicBezTo>
                    <a:pt x="123" y="298"/>
                    <a:pt x="153" y="306"/>
                    <a:pt x="181" y="306"/>
                  </a:cubicBezTo>
                  <a:cubicBezTo>
                    <a:pt x="237" y="306"/>
                    <a:pt x="282" y="275"/>
                    <a:pt x="298" y="215"/>
                  </a:cubicBezTo>
                  <a:cubicBezTo>
                    <a:pt x="343" y="146"/>
                    <a:pt x="298" y="55"/>
                    <a:pt x="229" y="9"/>
                  </a:cubicBezTo>
                  <a:cubicBezTo>
                    <a:pt x="212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5415475" y="1833850"/>
              <a:ext cx="6850" cy="6425"/>
            </a:xfrm>
            <a:custGeom>
              <a:avLst/>
              <a:gdLst/>
              <a:ahLst/>
              <a:cxnLst/>
              <a:rect l="l" t="t" r="r" b="b"/>
              <a:pathLst>
                <a:path w="274" h="257" extrusionOk="0">
                  <a:moveTo>
                    <a:pt x="142" y="0"/>
                  </a:moveTo>
                  <a:cubicBezTo>
                    <a:pt x="96" y="0"/>
                    <a:pt x="40" y="26"/>
                    <a:pt x="23" y="77"/>
                  </a:cubicBezTo>
                  <a:cubicBezTo>
                    <a:pt x="0" y="146"/>
                    <a:pt x="23" y="214"/>
                    <a:pt x="91" y="237"/>
                  </a:cubicBezTo>
                  <a:cubicBezTo>
                    <a:pt x="105" y="251"/>
                    <a:pt x="122" y="256"/>
                    <a:pt x="140" y="256"/>
                  </a:cubicBezTo>
                  <a:cubicBezTo>
                    <a:pt x="185" y="256"/>
                    <a:pt x="235" y="224"/>
                    <a:pt x="251" y="192"/>
                  </a:cubicBezTo>
                  <a:cubicBezTo>
                    <a:pt x="274" y="123"/>
                    <a:pt x="251" y="55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5341275" y="1801500"/>
              <a:ext cx="5175" cy="4050"/>
            </a:xfrm>
            <a:custGeom>
              <a:avLst/>
              <a:gdLst/>
              <a:ahLst/>
              <a:cxnLst/>
              <a:rect l="l" t="t" r="r" b="b"/>
              <a:pathLst>
                <a:path w="207" h="162" extrusionOk="0">
                  <a:moveTo>
                    <a:pt x="84" y="1"/>
                  </a:moveTo>
                  <a:cubicBezTo>
                    <a:pt x="49" y="1"/>
                    <a:pt x="15" y="26"/>
                    <a:pt x="1" y="70"/>
                  </a:cubicBezTo>
                  <a:lnTo>
                    <a:pt x="183" y="162"/>
                  </a:lnTo>
                  <a:cubicBezTo>
                    <a:pt x="206" y="93"/>
                    <a:pt x="206" y="48"/>
                    <a:pt x="138" y="25"/>
                  </a:cubicBezTo>
                  <a:cubicBezTo>
                    <a:pt x="121" y="9"/>
                    <a:pt x="102" y="1"/>
                    <a:pt x="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5377225" y="1368775"/>
              <a:ext cx="8025" cy="7300"/>
            </a:xfrm>
            <a:custGeom>
              <a:avLst/>
              <a:gdLst/>
              <a:ahLst/>
              <a:cxnLst/>
              <a:rect l="l" t="t" r="r" b="b"/>
              <a:pathLst>
                <a:path w="321" h="292" extrusionOk="0">
                  <a:moveTo>
                    <a:pt x="174" y="1"/>
                  </a:moveTo>
                  <a:cubicBezTo>
                    <a:pt x="118" y="1"/>
                    <a:pt x="58" y="26"/>
                    <a:pt x="24" y="78"/>
                  </a:cubicBezTo>
                  <a:cubicBezTo>
                    <a:pt x="1" y="169"/>
                    <a:pt x="24" y="238"/>
                    <a:pt x="92" y="283"/>
                  </a:cubicBezTo>
                  <a:cubicBezTo>
                    <a:pt x="115" y="289"/>
                    <a:pt x="136" y="292"/>
                    <a:pt x="156" y="292"/>
                  </a:cubicBezTo>
                  <a:cubicBezTo>
                    <a:pt x="216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9" y="9"/>
                  </a:cubicBezTo>
                  <a:cubicBezTo>
                    <a:pt x="212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5240850" y="1570800"/>
              <a:ext cx="10300" cy="9225"/>
            </a:xfrm>
            <a:custGeom>
              <a:avLst/>
              <a:gdLst/>
              <a:ahLst/>
              <a:cxnLst/>
              <a:rect l="l" t="t" r="r" b="b"/>
              <a:pathLst>
                <a:path w="412" h="369" extrusionOk="0">
                  <a:moveTo>
                    <a:pt x="207" y="0"/>
                  </a:moveTo>
                  <a:cubicBezTo>
                    <a:pt x="134" y="0"/>
                    <a:pt x="64" y="30"/>
                    <a:pt x="46" y="100"/>
                  </a:cubicBezTo>
                  <a:cubicBezTo>
                    <a:pt x="0" y="191"/>
                    <a:pt x="23" y="305"/>
                    <a:pt x="115" y="351"/>
                  </a:cubicBezTo>
                  <a:cubicBezTo>
                    <a:pt x="139" y="363"/>
                    <a:pt x="165" y="369"/>
                    <a:pt x="191" y="369"/>
                  </a:cubicBezTo>
                  <a:cubicBezTo>
                    <a:pt x="262" y="369"/>
                    <a:pt x="332" y="326"/>
                    <a:pt x="366" y="260"/>
                  </a:cubicBezTo>
                  <a:cubicBezTo>
                    <a:pt x="411" y="168"/>
                    <a:pt x="366" y="54"/>
                    <a:pt x="274" y="8"/>
                  </a:cubicBezTo>
                  <a:cubicBezTo>
                    <a:pt x="253" y="3"/>
                    <a:pt x="230" y="0"/>
                    <a:pt x="20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5700200" y="1861225"/>
              <a:ext cx="8025" cy="7300"/>
            </a:xfrm>
            <a:custGeom>
              <a:avLst/>
              <a:gdLst/>
              <a:ahLst/>
              <a:cxnLst/>
              <a:rect l="l" t="t" r="r" b="b"/>
              <a:pathLst>
                <a:path w="321" h="292" extrusionOk="0">
                  <a:moveTo>
                    <a:pt x="155" y="1"/>
                  </a:moveTo>
                  <a:cubicBezTo>
                    <a:pt x="105" y="1"/>
                    <a:pt x="58" y="27"/>
                    <a:pt x="24" y="78"/>
                  </a:cubicBezTo>
                  <a:cubicBezTo>
                    <a:pt x="1" y="146"/>
                    <a:pt x="24" y="238"/>
                    <a:pt x="92" y="283"/>
                  </a:cubicBezTo>
                  <a:cubicBezTo>
                    <a:pt x="109" y="289"/>
                    <a:pt x="128" y="292"/>
                    <a:pt x="146" y="292"/>
                  </a:cubicBezTo>
                  <a:cubicBezTo>
                    <a:pt x="202" y="292"/>
                    <a:pt x="258" y="266"/>
                    <a:pt x="275" y="215"/>
                  </a:cubicBezTo>
                  <a:cubicBezTo>
                    <a:pt x="320" y="146"/>
                    <a:pt x="275" y="55"/>
                    <a:pt x="206" y="10"/>
                  </a:cubicBezTo>
                  <a:cubicBezTo>
                    <a:pt x="189" y="4"/>
                    <a:pt x="172" y="1"/>
                    <a:pt x="15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5724750" y="1602375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9" y="1"/>
                  </a:moveTo>
                  <a:cubicBezTo>
                    <a:pt x="114" y="1"/>
                    <a:pt x="54" y="31"/>
                    <a:pt x="23" y="92"/>
                  </a:cubicBezTo>
                  <a:cubicBezTo>
                    <a:pt x="0" y="183"/>
                    <a:pt x="23" y="275"/>
                    <a:pt x="114" y="320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2" y="343"/>
                    <a:pt x="312" y="313"/>
                    <a:pt x="343" y="252"/>
                  </a:cubicBezTo>
                  <a:cubicBezTo>
                    <a:pt x="388" y="161"/>
                    <a:pt x="343" y="46"/>
                    <a:pt x="274" y="24"/>
                  </a:cubicBezTo>
                  <a:cubicBezTo>
                    <a:pt x="244" y="8"/>
                    <a:pt x="211" y="1"/>
                    <a:pt x="17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5844575" y="1891825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21" y="0"/>
                  </a:moveTo>
                  <a:cubicBezTo>
                    <a:pt x="150" y="0"/>
                    <a:pt x="80" y="43"/>
                    <a:pt x="46" y="109"/>
                  </a:cubicBezTo>
                  <a:cubicBezTo>
                    <a:pt x="1" y="201"/>
                    <a:pt x="23" y="315"/>
                    <a:pt x="138" y="360"/>
                  </a:cubicBezTo>
                  <a:cubicBezTo>
                    <a:pt x="166" y="375"/>
                    <a:pt x="198" y="382"/>
                    <a:pt x="228" y="382"/>
                  </a:cubicBezTo>
                  <a:cubicBezTo>
                    <a:pt x="294" y="382"/>
                    <a:pt x="357" y="347"/>
                    <a:pt x="389" y="269"/>
                  </a:cubicBezTo>
                  <a:cubicBezTo>
                    <a:pt x="434" y="178"/>
                    <a:pt x="389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5359550" y="1650975"/>
              <a:ext cx="7425" cy="6675"/>
            </a:xfrm>
            <a:custGeom>
              <a:avLst/>
              <a:gdLst/>
              <a:ahLst/>
              <a:cxnLst/>
              <a:rect l="l" t="t" r="r" b="b"/>
              <a:pathLst>
                <a:path w="297" h="267" extrusionOk="0">
                  <a:moveTo>
                    <a:pt x="146" y="1"/>
                  </a:moveTo>
                  <a:cubicBezTo>
                    <a:pt x="99" y="1"/>
                    <a:pt x="55" y="33"/>
                    <a:pt x="23" y="65"/>
                  </a:cubicBezTo>
                  <a:cubicBezTo>
                    <a:pt x="0" y="134"/>
                    <a:pt x="23" y="225"/>
                    <a:pt x="91" y="248"/>
                  </a:cubicBezTo>
                  <a:cubicBezTo>
                    <a:pt x="111" y="261"/>
                    <a:pt x="130" y="266"/>
                    <a:pt x="148" y="266"/>
                  </a:cubicBezTo>
                  <a:cubicBezTo>
                    <a:pt x="196" y="266"/>
                    <a:pt x="241" y="229"/>
                    <a:pt x="274" y="180"/>
                  </a:cubicBezTo>
                  <a:cubicBezTo>
                    <a:pt x="297" y="134"/>
                    <a:pt x="274" y="43"/>
                    <a:pt x="206" y="20"/>
                  </a:cubicBezTo>
                  <a:cubicBezTo>
                    <a:pt x="185" y="6"/>
                    <a:pt x="165" y="1"/>
                    <a:pt x="14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5780100" y="1671975"/>
              <a:ext cx="6875" cy="6550"/>
            </a:xfrm>
            <a:custGeom>
              <a:avLst/>
              <a:gdLst/>
              <a:ahLst/>
              <a:cxnLst/>
              <a:rect l="l" t="t" r="r" b="b"/>
              <a:pathLst>
                <a:path w="275" h="262" extrusionOk="0">
                  <a:moveTo>
                    <a:pt x="122" y="1"/>
                  </a:moveTo>
                  <a:cubicBezTo>
                    <a:pt x="81" y="1"/>
                    <a:pt x="38" y="26"/>
                    <a:pt x="23" y="70"/>
                  </a:cubicBezTo>
                  <a:cubicBezTo>
                    <a:pt x="0" y="138"/>
                    <a:pt x="23" y="207"/>
                    <a:pt x="69" y="253"/>
                  </a:cubicBezTo>
                  <a:cubicBezTo>
                    <a:pt x="86" y="258"/>
                    <a:pt x="103" y="261"/>
                    <a:pt x="120" y="261"/>
                  </a:cubicBezTo>
                  <a:cubicBezTo>
                    <a:pt x="170" y="261"/>
                    <a:pt x="217" y="235"/>
                    <a:pt x="251" y="184"/>
                  </a:cubicBezTo>
                  <a:cubicBezTo>
                    <a:pt x="274" y="116"/>
                    <a:pt x="251" y="47"/>
                    <a:pt x="183" y="24"/>
                  </a:cubicBezTo>
                  <a:cubicBezTo>
                    <a:pt x="167" y="8"/>
                    <a:pt x="145" y="1"/>
                    <a:pt x="12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5250550" y="1641875"/>
              <a:ext cx="10300" cy="9475"/>
            </a:xfrm>
            <a:custGeom>
              <a:avLst/>
              <a:gdLst/>
              <a:ahLst/>
              <a:cxnLst/>
              <a:rect l="l" t="t" r="r" b="b"/>
              <a:pathLst>
                <a:path w="412" h="379" extrusionOk="0">
                  <a:moveTo>
                    <a:pt x="221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2" y="373"/>
                    <a:pt x="186" y="379"/>
                    <a:pt x="210" y="379"/>
                  </a:cubicBezTo>
                  <a:cubicBezTo>
                    <a:pt x="274" y="379"/>
                    <a:pt x="332" y="337"/>
                    <a:pt x="366" y="270"/>
                  </a:cubicBezTo>
                  <a:cubicBezTo>
                    <a:pt x="411" y="178"/>
                    <a:pt x="389" y="64"/>
                    <a:pt x="297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6109350" y="1285775"/>
              <a:ext cx="7450" cy="6675"/>
            </a:xfrm>
            <a:custGeom>
              <a:avLst/>
              <a:gdLst/>
              <a:ahLst/>
              <a:cxnLst/>
              <a:rect l="l" t="t" r="r" b="b"/>
              <a:pathLst>
                <a:path w="298" h="267" extrusionOk="0">
                  <a:moveTo>
                    <a:pt x="157" y="1"/>
                  </a:moveTo>
                  <a:cubicBezTo>
                    <a:pt x="113" y="1"/>
                    <a:pt x="62" y="33"/>
                    <a:pt x="46" y="65"/>
                  </a:cubicBezTo>
                  <a:cubicBezTo>
                    <a:pt x="1" y="134"/>
                    <a:pt x="46" y="225"/>
                    <a:pt x="92" y="248"/>
                  </a:cubicBezTo>
                  <a:cubicBezTo>
                    <a:pt x="111" y="261"/>
                    <a:pt x="132" y="266"/>
                    <a:pt x="153" y="266"/>
                  </a:cubicBezTo>
                  <a:cubicBezTo>
                    <a:pt x="206" y="266"/>
                    <a:pt x="258" y="229"/>
                    <a:pt x="274" y="179"/>
                  </a:cubicBezTo>
                  <a:cubicBezTo>
                    <a:pt x="297" y="134"/>
                    <a:pt x="274" y="42"/>
                    <a:pt x="206" y="20"/>
                  </a:cubicBezTo>
                  <a:cubicBezTo>
                    <a:pt x="193" y="6"/>
                    <a:pt x="175" y="1"/>
                    <a:pt x="15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5862850" y="19919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8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24"/>
                    <a:pt x="23" y="169"/>
                    <a:pt x="91" y="215"/>
                  </a:cubicBezTo>
                  <a:cubicBezTo>
                    <a:pt x="103" y="221"/>
                    <a:pt x="116" y="223"/>
                    <a:pt x="129" y="223"/>
                  </a:cubicBezTo>
                  <a:cubicBezTo>
                    <a:pt x="168" y="223"/>
                    <a:pt x="211" y="198"/>
                    <a:pt x="228" y="146"/>
                  </a:cubicBezTo>
                  <a:cubicBezTo>
                    <a:pt x="251" y="101"/>
                    <a:pt x="228" y="32"/>
                    <a:pt x="183" y="9"/>
                  </a:cubicBezTo>
                  <a:cubicBezTo>
                    <a:pt x="164" y="3"/>
                    <a:pt x="146" y="1"/>
                    <a:pt x="12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6311925" y="1955575"/>
              <a:ext cx="6300" cy="5975"/>
            </a:xfrm>
            <a:custGeom>
              <a:avLst/>
              <a:gdLst/>
              <a:ahLst/>
              <a:cxnLst/>
              <a:rect l="l" t="t" r="r" b="b"/>
              <a:pathLst>
                <a:path w="252" h="239" extrusionOk="0">
                  <a:moveTo>
                    <a:pt x="112" y="1"/>
                  </a:moveTo>
                  <a:cubicBezTo>
                    <a:pt x="72" y="1"/>
                    <a:pt x="38" y="26"/>
                    <a:pt x="23" y="70"/>
                  </a:cubicBezTo>
                  <a:cubicBezTo>
                    <a:pt x="1" y="116"/>
                    <a:pt x="23" y="184"/>
                    <a:pt x="69" y="230"/>
                  </a:cubicBezTo>
                  <a:cubicBezTo>
                    <a:pt x="86" y="236"/>
                    <a:pt x="103" y="238"/>
                    <a:pt x="120" y="238"/>
                  </a:cubicBezTo>
                  <a:cubicBezTo>
                    <a:pt x="169" y="238"/>
                    <a:pt x="212" y="213"/>
                    <a:pt x="229" y="161"/>
                  </a:cubicBezTo>
                  <a:cubicBezTo>
                    <a:pt x="252" y="116"/>
                    <a:pt x="229" y="47"/>
                    <a:pt x="183" y="25"/>
                  </a:cubicBezTo>
                  <a:cubicBezTo>
                    <a:pt x="159" y="8"/>
                    <a:pt x="135" y="1"/>
                    <a:pt x="11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6074550" y="2145400"/>
              <a:ext cx="8000" cy="7300"/>
            </a:xfrm>
            <a:custGeom>
              <a:avLst/>
              <a:gdLst/>
              <a:ahLst/>
              <a:cxnLst/>
              <a:rect l="l" t="t" r="r" b="b"/>
              <a:pathLst>
                <a:path w="320" h="292" extrusionOk="0">
                  <a:moveTo>
                    <a:pt x="174" y="1"/>
                  </a:moveTo>
                  <a:cubicBezTo>
                    <a:pt x="117" y="1"/>
                    <a:pt x="57" y="27"/>
                    <a:pt x="23" y="78"/>
                  </a:cubicBezTo>
                  <a:cubicBezTo>
                    <a:pt x="0" y="146"/>
                    <a:pt x="23" y="238"/>
                    <a:pt x="92" y="283"/>
                  </a:cubicBezTo>
                  <a:cubicBezTo>
                    <a:pt x="109" y="289"/>
                    <a:pt x="127" y="292"/>
                    <a:pt x="146" y="292"/>
                  </a:cubicBezTo>
                  <a:cubicBezTo>
                    <a:pt x="203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8" y="9"/>
                  </a:cubicBezTo>
                  <a:cubicBezTo>
                    <a:pt x="211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6133325" y="2189350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42" y="0"/>
                  </a:moveTo>
                  <a:cubicBezTo>
                    <a:pt x="102" y="0"/>
                    <a:pt x="56" y="21"/>
                    <a:pt x="23" y="55"/>
                  </a:cubicBezTo>
                  <a:cubicBezTo>
                    <a:pt x="0" y="123"/>
                    <a:pt x="23" y="192"/>
                    <a:pt x="92" y="214"/>
                  </a:cubicBezTo>
                  <a:cubicBezTo>
                    <a:pt x="104" y="221"/>
                    <a:pt x="118" y="223"/>
                    <a:pt x="132" y="223"/>
                  </a:cubicBezTo>
                  <a:cubicBezTo>
                    <a:pt x="172" y="223"/>
                    <a:pt x="218" y="202"/>
                    <a:pt x="251" y="169"/>
                  </a:cubicBezTo>
                  <a:cubicBezTo>
                    <a:pt x="274" y="100"/>
                    <a:pt x="251" y="32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6122475" y="209837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9" y="0"/>
                  </a:moveTo>
                  <a:cubicBezTo>
                    <a:pt x="136" y="0"/>
                    <a:pt x="79" y="38"/>
                    <a:pt x="46" y="87"/>
                  </a:cubicBezTo>
                  <a:cubicBezTo>
                    <a:pt x="1" y="179"/>
                    <a:pt x="23" y="270"/>
                    <a:pt x="115" y="316"/>
                  </a:cubicBezTo>
                  <a:cubicBezTo>
                    <a:pt x="145" y="331"/>
                    <a:pt x="176" y="338"/>
                    <a:pt x="204" y="338"/>
                  </a:cubicBezTo>
                  <a:cubicBezTo>
                    <a:pt x="262" y="338"/>
                    <a:pt x="313" y="308"/>
                    <a:pt x="343" y="247"/>
                  </a:cubicBezTo>
                  <a:cubicBezTo>
                    <a:pt x="389" y="156"/>
                    <a:pt x="343" y="64"/>
                    <a:pt x="274" y="19"/>
                  </a:cubicBezTo>
                  <a:cubicBezTo>
                    <a:pt x="249" y="6"/>
                    <a:pt x="223" y="0"/>
                    <a:pt x="1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6488250" y="218650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42" y="0"/>
                  </a:moveTo>
                  <a:cubicBezTo>
                    <a:pt x="96" y="0"/>
                    <a:pt x="41" y="26"/>
                    <a:pt x="23" y="77"/>
                  </a:cubicBezTo>
                  <a:cubicBezTo>
                    <a:pt x="1" y="123"/>
                    <a:pt x="23" y="214"/>
                    <a:pt x="92" y="237"/>
                  </a:cubicBezTo>
                  <a:cubicBezTo>
                    <a:pt x="103" y="243"/>
                    <a:pt x="116" y="246"/>
                    <a:pt x="130" y="246"/>
                  </a:cubicBezTo>
                  <a:cubicBezTo>
                    <a:pt x="170" y="246"/>
                    <a:pt x="217" y="220"/>
                    <a:pt x="252" y="169"/>
                  </a:cubicBezTo>
                  <a:cubicBezTo>
                    <a:pt x="274" y="123"/>
                    <a:pt x="252" y="55"/>
                    <a:pt x="183" y="9"/>
                  </a:cubicBezTo>
                  <a:cubicBezTo>
                    <a:pt x="172" y="3"/>
                    <a:pt x="158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6179550" y="2178825"/>
              <a:ext cx="10275" cy="8925"/>
            </a:xfrm>
            <a:custGeom>
              <a:avLst/>
              <a:gdLst/>
              <a:ahLst/>
              <a:cxnLst/>
              <a:rect l="l" t="t" r="r" b="b"/>
              <a:pathLst>
                <a:path w="411" h="357" extrusionOk="0">
                  <a:moveTo>
                    <a:pt x="199" y="1"/>
                  </a:moveTo>
                  <a:cubicBezTo>
                    <a:pt x="135" y="1"/>
                    <a:pt x="79" y="38"/>
                    <a:pt x="46" y="88"/>
                  </a:cubicBezTo>
                  <a:cubicBezTo>
                    <a:pt x="0" y="179"/>
                    <a:pt x="23" y="293"/>
                    <a:pt x="114" y="339"/>
                  </a:cubicBezTo>
                  <a:cubicBezTo>
                    <a:pt x="139" y="351"/>
                    <a:pt x="165" y="357"/>
                    <a:pt x="191" y="357"/>
                  </a:cubicBezTo>
                  <a:cubicBezTo>
                    <a:pt x="262" y="357"/>
                    <a:pt x="332" y="314"/>
                    <a:pt x="365" y="247"/>
                  </a:cubicBezTo>
                  <a:cubicBezTo>
                    <a:pt x="411" y="156"/>
                    <a:pt x="365" y="65"/>
                    <a:pt x="274" y="19"/>
                  </a:cubicBezTo>
                  <a:cubicBezTo>
                    <a:pt x="248" y="6"/>
                    <a:pt x="223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5923325" y="2101675"/>
              <a:ext cx="8025" cy="5750"/>
            </a:xfrm>
            <a:custGeom>
              <a:avLst/>
              <a:gdLst/>
              <a:ahLst/>
              <a:cxnLst/>
              <a:rect l="l" t="t" r="r" b="b"/>
              <a:pathLst>
                <a:path w="321" h="230" extrusionOk="0">
                  <a:moveTo>
                    <a:pt x="117" y="1"/>
                  </a:moveTo>
                  <a:cubicBezTo>
                    <a:pt x="61" y="1"/>
                    <a:pt x="16" y="31"/>
                    <a:pt x="1" y="92"/>
                  </a:cubicBezTo>
                  <a:lnTo>
                    <a:pt x="274" y="229"/>
                  </a:lnTo>
                  <a:cubicBezTo>
                    <a:pt x="320" y="161"/>
                    <a:pt x="274" y="47"/>
                    <a:pt x="206" y="24"/>
                  </a:cubicBezTo>
                  <a:cubicBezTo>
                    <a:pt x="176" y="9"/>
                    <a:pt x="145" y="1"/>
                    <a:pt x="11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6234900" y="2023875"/>
              <a:ext cx="6875" cy="5950"/>
            </a:xfrm>
            <a:custGeom>
              <a:avLst/>
              <a:gdLst/>
              <a:ahLst/>
              <a:cxnLst/>
              <a:rect l="l" t="t" r="r" b="b"/>
              <a:pathLst>
                <a:path w="275" h="238" extrusionOk="0">
                  <a:moveTo>
                    <a:pt x="145" y="0"/>
                  </a:moveTo>
                  <a:cubicBezTo>
                    <a:pt x="104" y="0"/>
                    <a:pt x="57" y="26"/>
                    <a:pt x="23" y="77"/>
                  </a:cubicBezTo>
                  <a:cubicBezTo>
                    <a:pt x="0" y="123"/>
                    <a:pt x="23" y="191"/>
                    <a:pt x="91" y="214"/>
                  </a:cubicBezTo>
                  <a:cubicBezTo>
                    <a:pt x="108" y="230"/>
                    <a:pt x="127" y="238"/>
                    <a:pt x="146" y="238"/>
                  </a:cubicBezTo>
                  <a:cubicBezTo>
                    <a:pt x="180" y="238"/>
                    <a:pt x="214" y="213"/>
                    <a:pt x="228" y="168"/>
                  </a:cubicBezTo>
                  <a:cubicBezTo>
                    <a:pt x="274" y="100"/>
                    <a:pt x="251" y="32"/>
                    <a:pt x="183" y="9"/>
                  </a:cubicBezTo>
                  <a:cubicBezTo>
                    <a:pt x="171" y="3"/>
                    <a:pt x="158" y="0"/>
                    <a:pt x="14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6446600" y="2141750"/>
              <a:ext cx="8575" cy="7525"/>
            </a:xfrm>
            <a:custGeom>
              <a:avLst/>
              <a:gdLst/>
              <a:ahLst/>
              <a:cxnLst/>
              <a:rect l="l" t="t" r="r" b="b"/>
              <a:pathLst>
                <a:path w="343" h="301" extrusionOk="0">
                  <a:moveTo>
                    <a:pt x="176" y="0"/>
                  </a:moveTo>
                  <a:cubicBezTo>
                    <a:pt x="114" y="0"/>
                    <a:pt x="62" y="38"/>
                    <a:pt x="46" y="87"/>
                  </a:cubicBezTo>
                  <a:cubicBezTo>
                    <a:pt x="0" y="155"/>
                    <a:pt x="46" y="247"/>
                    <a:pt x="114" y="292"/>
                  </a:cubicBezTo>
                  <a:cubicBezTo>
                    <a:pt x="132" y="298"/>
                    <a:pt x="150" y="301"/>
                    <a:pt x="169" y="301"/>
                  </a:cubicBezTo>
                  <a:cubicBezTo>
                    <a:pt x="226" y="301"/>
                    <a:pt x="286" y="275"/>
                    <a:pt x="320" y="224"/>
                  </a:cubicBezTo>
                  <a:cubicBezTo>
                    <a:pt x="343" y="133"/>
                    <a:pt x="320" y="64"/>
                    <a:pt x="251" y="19"/>
                  </a:cubicBezTo>
                  <a:cubicBezTo>
                    <a:pt x="226" y="6"/>
                    <a:pt x="200" y="0"/>
                    <a:pt x="17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6334175" y="2114225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23" y="0"/>
                  </a:moveTo>
                  <a:cubicBezTo>
                    <a:pt x="82" y="0"/>
                    <a:pt x="38" y="25"/>
                    <a:pt x="24" y="70"/>
                  </a:cubicBezTo>
                  <a:cubicBezTo>
                    <a:pt x="1" y="138"/>
                    <a:pt x="24" y="207"/>
                    <a:pt x="92" y="229"/>
                  </a:cubicBezTo>
                  <a:cubicBezTo>
                    <a:pt x="104" y="235"/>
                    <a:pt x="118" y="238"/>
                    <a:pt x="133" y="238"/>
                  </a:cubicBezTo>
                  <a:cubicBezTo>
                    <a:pt x="173" y="238"/>
                    <a:pt x="218" y="217"/>
                    <a:pt x="252" y="184"/>
                  </a:cubicBezTo>
                  <a:cubicBezTo>
                    <a:pt x="275" y="115"/>
                    <a:pt x="252" y="47"/>
                    <a:pt x="183" y="24"/>
                  </a:cubicBezTo>
                  <a:cubicBezTo>
                    <a:pt x="167" y="8"/>
                    <a:pt x="145" y="0"/>
                    <a:pt x="12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6487100" y="2171275"/>
              <a:ext cx="7450" cy="6800"/>
            </a:xfrm>
            <a:custGeom>
              <a:avLst/>
              <a:gdLst/>
              <a:ahLst/>
              <a:cxnLst/>
              <a:rect l="l" t="t" r="r" b="b"/>
              <a:pathLst>
                <a:path w="298" h="272" extrusionOk="0">
                  <a:moveTo>
                    <a:pt x="129" y="1"/>
                  </a:moveTo>
                  <a:cubicBezTo>
                    <a:pt x="82" y="1"/>
                    <a:pt x="38" y="26"/>
                    <a:pt x="24" y="70"/>
                  </a:cubicBezTo>
                  <a:cubicBezTo>
                    <a:pt x="1" y="139"/>
                    <a:pt x="24" y="230"/>
                    <a:pt x="92" y="253"/>
                  </a:cubicBezTo>
                  <a:cubicBezTo>
                    <a:pt x="111" y="265"/>
                    <a:pt x="130" y="271"/>
                    <a:pt x="149" y="271"/>
                  </a:cubicBezTo>
                  <a:cubicBezTo>
                    <a:pt x="197" y="271"/>
                    <a:pt x="242" y="234"/>
                    <a:pt x="275" y="184"/>
                  </a:cubicBezTo>
                  <a:cubicBezTo>
                    <a:pt x="298" y="139"/>
                    <a:pt x="275" y="47"/>
                    <a:pt x="206" y="24"/>
                  </a:cubicBezTo>
                  <a:cubicBezTo>
                    <a:pt x="182" y="8"/>
                    <a:pt x="155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5616325" y="1456100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7" y="0"/>
                  </a:moveTo>
                  <a:cubicBezTo>
                    <a:pt x="134" y="0"/>
                    <a:pt x="64" y="30"/>
                    <a:pt x="46" y="100"/>
                  </a:cubicBezTo>
                  <a:cubicBezTo>
                    <a:pt x="1" y="168"/>
                    <a:pt x="23" y="260"/>
                    <a:pt x="115" y="305"/>
                  </a:cubicBezTo>
                  <a:cubicBezTo>
                    <a:pt x="132" y="311"/>
                    <a:pt x="152" y="314"/>
                    <a:pt x="172" y="314"/>
                  </a:cubicBezTo>
                  <a:cubicBezTo>
                    <a:pt x="234" y="314"/>
                    <a:pt x="303" y="288"/>
                    <a:pt x="320" y="237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7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6119625" y="1335100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24"/>
                    <a:pt x="23" y="192"/>
                    <a:pt x="69" y="215"/>
                  </a:cubicBezTo>
                  <a:cubicBezTo>
                    <a:pt x="87" y="221"/>
                    <a:pt x="106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4" y="101"/>
                    <a:pt x="252" y="32"/>
                    <a:pt x="183" y="10"/>
                  </a:cubicBezTo>
                  <a:cubicBezTo>
                    <a:pt x="165" y="4"/>
                    <a:pt x="146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6379250" y="2269800"/>
              <a:ext cx="7450" cy="6550"/>
            </a:xfrm>
            <a:custGeom>
              <a:avLst/>
              <a:gdLst/>
              <a:ahLst/>
              <a:cxnLst/>
              <a:rect l="l" t="t" r="r" b="b"/>
              <a:pathLst>
                <a:path w="298" h="262" extrusionOk="0">
                  <a:moveTo>
                    <a:pt x="156" y="1"/>
                  </a:moveTo>
                  <a:cubicBezTo>
                    <a:pt x="107" y="1"/>
                    <a:pt x="64" y="27"/>
                    <a:pt x="47" y="78"/>
                  </a:cubicBezTo>
                  <a:cubicBezTo>
                    <a:pt x="1" y="146"/>
                    <a:pt x="47" y="215"/>
                    <a:pt x="92" y="238"/>
                  </a:cubicBezTo>
                  <a:cubicBezTo>
                    <a:pt x="117" y="254"/>
                    <a:pt x="141" y="261"/>
                    <a:pt x="164" y="261"/>
                  </a:cubicBezTo>
                  <a:cubicBezTo>
                    <a:pt x="206" y="261"/>
                    <a:pt x="245" y="236"/>
                    <a:pt x="275" y="192"/>
                  </a:cubicBezTo>
                  <a:cubicBezTo>
                    <a:pt x="298" y="124"/>
                    <a:pt x="275" y="55"/>
                    <a:pt x="206" y="9"/>
                  </a:cubicBezTo>
                  <a:cubicBezTo>
                    <a:pt x="189" y="4"/>
                    <a:pt x="172" y="1"/>
                    <a:pt x="15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5894225" y="1387375"/>
              <a:ext cx="7450" cy="6775"/>
            </a:xfrm>
            <a:custGeom>
              <a:avLst/>
              <a:gdLst/>
              <a:ahLst/>
              <a:cxnLst/>
              <a:rect l="l" t="t" r="r" b="b"/>
              <a:pathLst>
                <a:path w="298" h="271" extrusionOk="0">
                  <a:moveTo>
                    <a:pt x="159" y="0"/>
                  </a:moveTo>
                  <a:cubicBezTo>
                    <a:pt x="115" y="0"/>
                    <a:pt x="63" y="38"/>
                    <a:pt x="46" y="87"/>
                  </a:cubicBezTo>
                  <a:cubicBezTo>
                    <a:pt x="0" y="133"/>
                    <a:pt x="23" y="224"/>
                    <a:pt x="92" y="247"/>
                  </a:cubicBezTo>
                  <a:cubicBezTo>
                    <a:pt x="116" y="263"/>
                    <a:pt x="143" y="271"/>
                    <a:pt x="169" y="271"/>
                  </a:cubicBezTo>
                  <a:cubicBezTo>
                    <a:pt x="216" y="271"/>
                    <a:pt x="260" y="245"/>
                    <a:pt x="274" y="201"/>
                  </a:cubicBezTo>
                  <a:cubicBezTo>
                    <a:pt x="297" y="133"/>
                    <a:pt x="274" y="41"/>
                    <a:pt x="206" y="19"/>
                  </a:cubicBezTo>
                  <a:cubicBezTo>
                    <a:pt x="193" y="6"/>
                    <a:pt x="177" y="0"/>
                    <a:pt x="15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6001500" y="1393650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30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01"/>
                    <a:pt x="46" y="338"/>
                    <a:pt x="138" y="384"/>
                  </a:cubicBezTo>
                  <a:cubicBezTo>
                    <a:pt x="162" y="396"/>
                    <a:pt x="190" y="402"/>
                    <a:pt x="218" y="402"/>
                  </a:cubicBezTo>
                  <a:cubicBezTo>
                    <a:pt x="296" y="402"/>
                    <a:pt x="378" y="359"/>
                    <a:pt x="411" y="293"/>
                  </a:cubicBezTo>
                  <a:cubicBezTo>
                    <a:pt x="457" y="178"/>
                    <a:pt x="411" y="64"/>
                    <a:pt x="320" y="19"/>
                  </a:cubicBezTo>
                  <a:cubicBezTo>
                    <a:pt x="290" y="6"/>
                    <a:pt x="259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6008350" y="1367625"/>
              <a:ext cx="6875" cy="5625"/>
            </a:xfrm>
            <a:custGeom>
              <a:avLst/>
              <a:gdLst/>
              <a:ahLst/>
              <a:cxnLst/>
              <a:rect l="l" t="t" r="r" b="b"/>
              <a:pathLst>
                <a:path w="275" h="225" extrusionOk="0">
                  <a:moveTo>
                    <a:pt x="143" y="1"/>
                  </a:moveTo>
                  <a:cubicBezTo>
                    <a:pt x="104" y="1"/>
                    <a:pt x="63" y="22"/>
                    <a:pt x="46" y="55"/>
                  </a:cubicBezTo>
                  <a:cubicBezTo>
                    <a:pt x="0" y="124"/>
                    <a:pt x="46" y="192"/>
                    <a:pt x="92" y="215"/>
                  </a:cubicBezTo>
                  <a:cubicBezTo>
                    <a:pt x="104" y="221"/>
                    <a:pt x="118" y="224"/>
                    <a:pt x="133" y="224"/>
                  </a:cubicBezTo>
                  <a:cubicBezTo>
                    <a:pt x="173" y="224"/>
                    <a:pt x="218" y="203"/>
                    <a:pt x="252" y="169"/>
                  </a:cubicBezTo>
                  <a:cubicBezTo>
                    <a:pt x="274" y="101"/>
                    <a:pt x="252" y="32"/>
                    <a:pt x="183" y="10"/>
                  </a:cubicBezTo>
                  <a:cubicBezTo>
                    <a:pt x="171" y="4"/>
                    <a:pt x="157" y="1"/>
                    <a:pt x="14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5362975" y="1316625"/>
              <a:ext cx="10850" cy="10050"/>
            </a:xfrm>
            <a:custGeom>
              <a:avLst/>
              <a:gdLst/>
              <a:ahLst/>
              <a:cxnLst/>
              <a:rect l="l" t="t" r="r" b="b"/>
              <a:pathLst>
                <a:path w="434" h="402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24"/>
                    <a:pt x="23" y="338"/>
                    <a:pt x="137" y="383"/>
                  </a:cubicBezTo>
                  <a:cubicBezTo>
                    <a:pt x="161" y="396"/>
                    <a:pt x="188" y="401"/>
                    <a:pt x="214" y="401"/>
                  </a:cubicBezTo>
                  <a:cubicBezTo>
                    <a:pt x="285" y="401"/>
                    <a:pt x="355" y="359"/>
                    <a:pt x="388" y="292"/>
                  </a:cubicBezTo>
                  <a:cubicBezTo>
                    <a:pt x="434" y="201"/>
                    <a:pt x="411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5700775" y="1946600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21" y="0"/>
                  </a:moveTo>
                  <a:cubicBezTo>
                    <a:pt x="150" y="0"/>
                    <a:pt x="80" y="43"/>
                    <a:pt x="46" y="110"/>
                  </a:cubicBezTo>
                  <a:cubicBezTo>
                    <a:pt x="1" y="201"/>
                    <a:pt x="46" y="315"/>
                    <a:pt x="138" y="361"/>
                  </a:cubicBezTo>
                  <a:cubicBezTo>
                    <a:pt x="167" y="375"/>
                    <a:pt x="198" y="383"/>
                    <a:pt x="228" y="383"/>
                  </a:cubicBezTo>
                  <a:cubicBezTo>
                    <a:pt x="294" y="383"/>
                    <a:pt x="357" y="347"/>
                    <a:pt x="389" y="269"/>
                  </a:cubicBezTo>
                  <a:cubicBezTo>
                    <a:pt x="434" y="178"/>
                    <a:pt x="389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5855425" y="1750525"/>
              <a:ext cx="6300" cy="5850"/>
            </a:xfrm>
            <a:custGeom>
              <a:avLst/>
              <a:gdLst/>
              <a:ahLst/>
              <a:cxnLst/>
              <a:rect l="l" t="t" r="r" b="b"/>
              <a:pathLst>
                <a:path w="252" h="234" extrusionOk="0">
                  <a:moveTo>
                    <a:pt x="132" y="1"/>
                  </a:moveTo>
                  <a:cubicBezTo>
                    <a:pt x="83" y="1"/>
                    <a:pt x="40" y="27"/>
                    <a:pt x="23" y="78"/>
                  </a:cubicBezTo>
                  <a:cubicBezTo>
                    <a:pt x="0" y="124"/>
                    <a:pt x="23" y="192"/>
                    <a:pt x="69" y="215"/>
                  </a:cubicBezTo>
                  <a:cubicBezTo>
                    <a:pt x="89" y="228"/>
                    <a:pt x="109" y="234"/>
                    <a:pt x="128" y="234"/>
                  </a:cubicBezTo>
                  <a:cubicBezTo>
                    <a:pt x="173" y="234"/>
                    <a:pt x="212" y="201"/>
                    <a:pt x="229" y="169"/>
                  </a:cubicBezTo>
                  <a:cubicBezTo>
                    <a:pt x="251" y="101"/>
                    <a:pt x="229" y="32"/>
                    <a:pt x="183" y="9"/>
                  </a:cubicBezTo>
                  <a:cubicBezTo>
                    <a:pt x="166" y="4"/>
                    <a:pt x="149" y="1"/>
                    <a:pt x="13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6088250" y="20384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4" y="1"/>
                  </a:moveTo>
                  <a:cubicBezTo>
                    <a:pt x="124" y="1"/>
                    <a:pt x="56" y="38"/>
                    <a:pt x="23" y="88"/>
                  </a:cubicBezTo>
                  <a:cubicBezTo>
                    <a:pt x="0" y="179"/>
                    <a:pt x="23" y="293"/>
                    <a:pt x="114" y="339"/>
                  </a:cubicBezTo>
                  <a:cubicBezTo>
                    <a:pt x="136" y="344"/>
                    <a:pt x="157" y="347"/>
                    <a:pt x="178" y="347"/>
                  </a:cubicBezTo>
                  <a:cubicBezTo>
                    <a:pt x="246" y="347"/>
                    <a:pt x="308" y="317"/>
                    <a:pt x="342" y="247"/>
                  </a:cubicBezTo>
                  <a:cubicBezTo>
                    <a:pt x="388" y="156"/>
                    <a:pt x="342" y="65"/>
                    <a:pt x="274" y="19"/>
                  </a:cubicBezTo>
                  <a:cubicBezTo>
                    <a:pt x="248" y="6"/>
                    <a:pt x="221" y="1"/>
                    <a:pt x="19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6130475" y="20136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36" y="0"/>
                  </a:moveTo>
                  <a:cubicBezTo>
                    <a:pt x="93" y="0"/>
                    <a:pt x="63" y="26"/>
                    <a:pt x="46" y="77"/>
                  </a:cubicBezTo>
                  <a:cubicBezTo>
                    <a:pt x="0" y="123"/>
                    <a:pt x="23" y="191"/>
                    <a:pt x="91" y="214"/>
                  </a:cubicBezTo>
                  <a:cubicBezTo>
                    <a:pt x="104" y="220"/>
                    <a:pt x="118" y="223"/>
                    <a:pt x="132" y="223"/>
                  </a:cubicBezTo>
                  <a:cubicBezTo>
                    <a:pt x="170" y="223"/>
                    <a:pt x="212" y="202"/>
                    <a:pt x="228" y="169"/>
                  </a:cubicBezTo>
                  <a:cubicBezTo>
                    <a:pt x="251" y="100"/>
                    <a:pt x="228" y="55"/>
                    <a:pt x="183" y="9"/>
                  </a:cubicBezTo>
                  <a:cubicBezTo>
                    <a:pt x="166" y="3"/>
                    <a:pt x="150" y="0"/>
                    <a:pt x="13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6356425" y="1213000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75" y="0"/>
                  </a:moveTo>
                  <a:cubicBezTo>
                    <a:pt x="119" y="0"/>
                    <a:pt x="64" y="26"/>
                    <a:pt x="47" y="77"/>
                  </a:cubicBezTo>
                  <a:cubicBezTo>
                    <a:pt x="1" y="146"/>
                    <a:pt x="47" y="237"/>
                    <a:pt x="115" y="260"/>
                  </a:cubicBezTo>
                  <a:cubicBezTo>
                    <a:pt x="134" y="273"/>
                    <a:pt x="153" y="278"/>
                    <a:pt x="172" y="278"/>
                  </a:cubicBezTo>
                  <a:cubicBezTo>
                    <a:pt x="220" y="278"/>
                    <a:pt x="265" y="241"/>
                    <a:pt x="298" y="192"/>
                  </a:cubicBezTo>
                  <a:cubicBezTo>
                    <a:pt x="320" y="123"/>
                    <a:pt x="298" y="55"/>
                    <a:pt x="229" y="9"/>
                  </a:cubicBezTo>
                  <a:cubicBezTo>
                    <a:pt x="212" y="3"/>
                    <a:pt x="194" y="0"/>
                    <a:pt x="17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6440325" y="1140150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12" y="0"/>
                  </a:moveTo>
                  <a:cubicBezTo>
                    <a:pt x="72" y="0"/>
                    <a:pt x="38" y="26"/>
                    <a:pt x="23" y="70"/>
                  </a:cubicBezTo>
                  <a:cubicBezTo>
                    <a:pt x="0" y="138"/>
                    <a:pt x="23" y="207"/>
                    <a:pt x="92" y="230"/>
                  </a:cubicBezTo>
                  <a:cubicBezTo>
                    <a:pt x="103" y="235"/>
                    <a:pt x="116" y="238"/>
                    <a:pt x="129" y="238"/>
                  </a:cubicBezTo>
                  <a:cubicBezTo>
                    <a:pt x="169" y="238"/>
                    <a:pt x="211" y="213"/>
                    <a:pt x="229" y="161"/>
                  </a:cubicBezTo>
                  <a:cubicBezTo>
                    <a:pt x="274" y="116"/>
                    <a:pt x="251" y="47"/>
                    <a:pt x="183" y="24"/>
                  </a:cubicBezTo>
                  <a:cubicBezTo>
                    <a:pt x="159" y="8"/>
                    <a:pt x="134" y="0"/>
                    <a:pt x="11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5971250" y="1554575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89" y="0"/>
                  </a:moveTo>
                  <a:cubicBezTo>
                    <a:pt x="127" y="0"/>
                    <a:pt x="57" y="43"/>
                    <a:pt x="24" y="110"/>
                  </a:cubicBezTo>
                  <a:cubicBezTo>
                    <a:pt x="1" y="178"/>
                    <a:pt x="24" y="292"/>
                    <a:pt x="115" y="338"/>
                  </a:cubicBezTo>
                  <a:cubicBezTo>
                    <a:pt x="137" y="343"/>
                    <a:pt x="158" y="346"/>
                    <a:pt x="179" y="346"/>
                  </a:cubicBezTo>
                  <a:cubicBezTo>
                    <a:pt x="247" y="346"/>
                    <a:pt x="308" y="316"/>
                    <a:pt x="343" y="247"/>
                  </a:cubicBezTo>
                  <a:cubicBezTo>
                    <a:pt x="389" y="178"/>
                    <a:pt x="343" y="64"/>
                    <a:pt x="252" y="18"/>
                  </a:cubicBezTo>
                  <a:cubicBezTo>
                    <a:pt x="234" y="6"/>
                    <a:pt x="212" y="0"/>
                    <a:pt x="18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5831450" y="1597350"/>
              <a:ext cx="6875" cy="6225"/>
            </a:xfrm>
            <a:custGeom>
              <a:avLst/>
              <a:gdLst/>
              <a:ahLst/>
              <a:cxnLst/>
              <a:rect l="l" t="t" r="r" b="b"/>
              <a:pathLst>
                <a:path w="275" h="249" extrusionOk="0">
                  <a:moveTo>
                    <a:pt x="138" y="0"/>
                  </a:moveTo>
                  <a:cubicBezTo>
                    <a:pt x="99" y="0"/>
                    <a:pt x="56" y="33"/>
                    <a:pt x="23" y="65"/>
                  </a:cubicBezTo>
                  <a:cubicBezTo>
                    <a:pt x="1" y="133"/>
                    <a:pt x="23" y="202"/>
                    <a:pt x="92" y="225"/>
                  </a:cubicBezTo>
                  <a:cubicBezTo>
                    <a:pt x="108" y="241"/>
                    <a:pt x="130" y="248"/>
                    <a:pt x="153" y="248"/>
                  </a:cubicBezTo>
                  <a:cubicBezTo>
                    <a:pt x="194" y="248"/>
                    <a:pt x="237" y="223"/>
                    <a:pt x="252" y="179"/>
                  </a:cubicBezTo>
                  <a:cubicBezTo>
                    <a:pt x="275" y="111"/>
                    <a:pt x="252" y="42"/>
                    <a:pt x="183" y="19"/>
                  </a:cubicBezTo>
                  <a:cubicBezTo>
                    <a:pt x="170" y="6"/>
                    <a:pt x="155" y="0"/>
                    <a:pt x="13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6038600" y="1537125"/>
              <a:ext cx="7425" cy="6725"/>
            </a:xfrm>
            <a:custGeom>
              <a:avLst/>
              <a:gdLst/>
              <a:ahLst/>
              <a:cxnLst/>
              <a:rect l="l" t="t" r="r" b="b"/>
              <a:pathLst>
                <a:path w="297" h="269" extrusionOk="0">
                  <a:moveTo>
                    <a:pt x="155" y="0"/>
                  </a:moveTo>
                  <a:cubicBezTo>
                    <a:pt x="104" y="0"/>
                    <a:pt x="57" y="26"/>
                    <a:pt x="23" y="77"/>
                  </a:cubicBezTo>
                  <a:cubicBezTo>
                    <a:pt x="0" y="146"/>
                    <a:pt x="23" y="214"/>
                    <a:pt x="92" y="260"/>
                  </a:cubicBezTo>
                  <a:cubicBezTo>
                    <a:pt x="109" y="266"/>
                    <a:pt x="126" y="268"/>
                    <a:pt x="142" y="268"/>
                  </a:cubicBezTo>
                  <a:cubicBezTo>
                    <a:pt x="191" y="268"/>
                    <a:pt x="234" y="243"/>
                    <a:pt x="251" y="191"/>
                  </a:cubicBezTo>
                  <a:cubicBezTo>
                    <a:pt x="297" y="123"/>
                    <a:pt x="274" y="54"/>
                    <a:pt x="206" y="9"/>
                  </a:cubicBezTo>
                  <a:cubicBezTo>
                    <a:pt x="189" y="3"/>
                    <a:pt x="171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5843425" y="1571125"/>
              <a:ext cx="10875" cy="9475"/>
            </a:xfrm>
            <a:custGeom>
              <a:avLst/>
              <a:gdLst/>
              <a:ahLst/>
              <a:cxnLst/>
              <a:rect l="l" t="t" r="r" b="b"/>
              <a:pathLst>
                <a:path w="435" h="379" extrusionOk="0">
                  <a:moveTo>
                    <a:pt x="221" y="0"/>
                  </a:moveTo>
                  <a:cubicBezTo>
                    <a:pt x="150" y="0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62" y="373"/>
                    <a:pt x="189" y="379"/>
                    <a:pt x="214" y="379"/>
                  </a:cubicBezTo>
                  <a:cubicBezTo>
                    <a:pt x="285" y="379"/>
                    <a:pt x="356" y="336"/>
                    <a:pt x="389" y="269"/>
                  </a:cubicBezTo>
                  <a:cubicBezTo>
                    <a:pt x="435" y="178"/>
                    <a:pt x="389" y="64"/>
                    <a:pt x="298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5876525" y="1557650"/>
              <a:ext cx="8025" cy="6750"/>
            </a:xfrm>
            <a:custGeom>
              <a:avLst/>
              <a:gdLst/>
              <a:ahLst/>
              <a:cxnLst/>
              <a:rect l="l" t="t" r="r" b="b"/>
              <a:pathLst>
                <a:path w="321" h="270" extrusionOk="0">
                  <a:moveTo>
                    <a:pt x="175" y="1"/>
                  </a:moveTo>
                  <a:cubicBezTo>
                    <a:pt x="119" y="1"/>
                    <a:pt x="64" y="27"/>
                    <a:pt x="47" y="78"/>
                  </a:cubicBezTo>
                  <a:cubicBezTo>
                    <a:pt x="1" y="146"/>
                    <a:pt x="24" y="215"/>
                    <a:pt x="92" y="261"/>
                  </a:cubicBezTo>
                  <a:cubicBezTo>
                    <a:pt x="109" y="266"/>
                    <a:pt x="128" y="269"/>
                    <a:pt x="146" y="269"/>
                  </a:cubicBezTo>
                  <a:cubicBezTo>
                    <a:pt x="202" y="269"/>
                    <a:pt x="258" y="243"/>
                    <a:pt x="275" y="192"/>
                  </a:cubicBezTo>
                  <a:cubicBezTo>
                    <a:pt x="320" y="124"/>
                    <a:pt x="298" y="32"/>
                    <a:pt x="229" y="9"/>
                  </a:cubicBezTo>
                  <a:cubicBezTo>
                    <a:pt x="212" y="4"/>
                    <a:pt x="193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5967825" y="1547400"/>
              <a:ext cx="9175" cy="7650"/>
            </a:xfrm>
            <a:custGeom>
              <a:avLst/>
              <a:gdLst/>
              <a:ahLst/>
              <a:cxnLst/>
              <a:rect l="l" t="t" r="r" b="b"/>
              <a:pathLst>
                <a:path w="367" h="306" extrusionOk="0">
                  <a:moveTo>
                    <a:pt x="197" y="0"/>
                  </a:moveTo>
                  <a:cubicBezTo>
                    <a:pt x="141" y="0"/>
                    <a:pt x="81" y="26"/>
                    <a:pt x="47" y="77"/>
                  </a:cubicBezTo>
                  <a:cubicBezTo>
                    <a:pt x="1" y="168"/>
                    <a:pt x="47" y="260"/>
                    <a:pt x="115" y="283"/>
                  </a:cubicBezTo>
                  <a:cubicBezTo>
                    <a:pt x="145" y="298"/>
                    <a:pt x="176" y="305"/>
                    <a:pt x="204" y="305"/>
                  </a:cubicBezTo>
                  <a:cubicBezTo>
                    <a:pt x="260" y="305"/>
                    <a:pt x="305" y="275"/>
                    <a:pt x="320" y="214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6727925" y="1650100"/>
              <a:ext cx="8575" cy="7100"/>
            </a:xfrm>
            <a:custGeom>
              <a:avLst/>
              <a:gdLst/>
              <a:ahLst/>
              <a:cxnLst/>
              <a:rect l="l" t="t" r="r" b="b"/>
              <a:pathLst>
                <a:path w="343" h="284" extrusionOk="0">
                  <a:moveTo>
                    <a:pt x="174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0" y="146"/>
                    <a:pt x="46" y="237"/>
                    <a:pt x="114" y="260"/>
                  </a:cubicBezTo>
                  <a:cubicBezTo>
                    <a:pt x="137" y="275"/>
                    <a:pt x="163" y="283"/>
                    <a:pt x="187" y="283"/>
                  </a:cubicBezTo>
                  <a:cubicBezTo>
                    <a:pt x="236" y="283"/>
                    <a:pt x="282" y="253"/>
                    <a:pt x="297" y="192"/>
                  </a:cubicBezTo>
                  <a:cubicBezTo>
                    <a:pt x="343" y="123"/>
                    <a:pt x="297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6325050" y="2057525"/>
              <a:ext cx="11450" cy="10400"/>
            </a:xfrm>
            <a:custGeom>
              <a:avLst/>
              <a:gdLst/>
              <a:ahLst/>
              <a:cxnLst/>
              <a:rect l="l" t="t" r="r" b="b"/>
              <a:pathLst>
                <a:path w="458" h="416" extrusionOk="0">
                  <a:moveTo>
                    <a:pt x="213" y="0"/>
                  </a:moveTo>
                  <a:cubicBezTo>
                    <a:pt x="140" y="0"/>
                    <a:pt x="77" y="46"/>
                    <a:pt x="46" y="124"/>
                  </a:cubicBezTo>
                  <a:cubicBezTo>
                    <a:pt x="1" y="215"/>
                    <a:pt x="23" y="352"/>
                    <a:pt x="137" y="397"/>
                  </a:cubicBezTo>
                  <a:cubicBezTo>
                    <a:pt x="162" y="410"/>
                    <a:pt x="190" y="415"/>
                    <a:pt x="218" y="415"/>
                  </a:cubicBezTo>
                  <a:cubicBezTo>
                    <a:pt x="296" y="415"/>
                    <a:pt x="378" y="373"/>
                    <a:pt x="411" y="306"/>
                  </a:cubicBezTo>
                  <a:cubicBezTo>
                    <a:pt x="457" y="192"/>
                    <a:pt x="411" y="78"/>
                    <a:pt x="320" y="32"/>
                  </a:cubicBezTo>
                  <a:cubicBezTo>
                    <a:pt x="284" y="10"/>
                    <a:pt x="247" y="0"/>
                    <a:pt x="21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6331900" y="204472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9" y="1"/>
                  </a:moveTo>
                  <a:cubicBezTo>
                    <a:pt x="136" y="1"/>
                    <a:pt x="79" y="38"/>
                    <a:pt x="46" y="88"/>
                  </a:cubicBezTo>
                  <a:cubicBezTo>
                    <a:pt x="0" y="179"/>
                    <a:pt x="46" y="293"/>
                    <a:pt x="115" y="316"/>
                  </a:cubicBezTo>
                  <a:cubicBezTo>
                    <a:pt x="145" y="331"/>
                    <a:pt x="178" y="339"/>
                    <a:pt x="209" y="339"/>
                  </a:cubicBezTo>
                  <a:cubicBezTo>
                    <a:pt x="272" y="339"/>
                    <a:pt x="328" y="308"/>
                    <a:pt x="343" y="247"/>
                  </a:cubicBezTo>
                  <a:cubicBezTo>
                    <a:pt x="388" y="156"/>
                    <a:pt x="366" y="65"/>
                    <a:pt x="274" y="19"/>
                  </a:cubicBezTo>
                  <a:cubicBezTo>
                    <a:pt x="249" y="6"/>
                    <a:pt x="223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6327900" y="2032050"/>
              <a:ext cx="8600" cy="7100"/>
            </a:xfrm>
            <a:custGeom>
              <a:avLst/>
              <a:gdLst/>
              <a:ahLst/>
              <a:cxnLst/>
              <a:rect l="l" t="t" r="r" b="b"/>
              <a:pathLst>
                <a:path w="344" h="284" extrusionOk="0">
                  <a:moveTo>
                    <a:pt x="152" y="0"/>
                  </a:moveTo>
                  <a:cubicBezTo>
                    <a:pt x="104" y="0"/>
                    <a:pt x="61" y="26"/>
                    <a:pt x="46" y="70"/>
                  </a:cubicBezTo>
                  <a:cubicBezTo>
                    <a:pt x="1" y="161"/>
                    <a:pt x="46" y="230"/>
                    <a:pt x="115" y="275"/>
                  </a:cubicBezTo>
                  <a:cubicBezTo>
                    <a:pt x="132" y="281"/>
                    <a:pt x="150" y="284"/>
                    <a:pt x="169" y="284"/>
                  </a:cubicBezTo>
                  <a:cubicBezTo>
                    <a:pt x="225" y="284"/>
                    <a:pt x="280" y="258"/>
                    <a:pt x="297" y="207"/>
                  </a:cubicBezTo>
                  <a:cubicBezTo>
                    <a:pt x="343" y="138"/>
                    <a:pt x="297" y="47"/>
                    <a:pt x="229" y="24"/>
                  </a:cubicBezTo>
                  <a:cubicBezTo>
                    <a:pt x="205" y="8"/>
                    <a:pt x="178" y="0"/>
                    <a:pt x="1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6327900" y="2017025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75" y="0"/>
                  </a:moveTo>
                  <a:cubicBezTo>
                    <a:pt x="119" y="0"/>
                    <a:pt x="63" y="26"/>
                    <a:pt x="46" y="77"/>
                  </a:cubicBezTo>
                  <a:cubicBezTo>
                    <a:pt x="1" y="146"/>
                    <a:pt x="23" y="237"/>
                    <a:pt x="92" y="260"/>
                  </a:cubicBezTo>
                  <a:cubicBezTo>
                    <a:pt x="124" y="276"/>
                    <a:pt x="154" y="284"/>
                    <a:pt x="180" y="284"/>
                  </a:cubicBezTo>
                  <a:cubicBezTo>
                    <a:pt x="229" y="284"/>
                    <a:pt x="268" y="258"/>
                    <a:pt x="297" y="214"/>
                  </a:cubicBezTo>
                  <a:cubicBezTo>
                    <a:pt x="320" y="123"/>
                    <a:pt x="297" y="54"/>
                    <a:pt x="229" y="9"/>
                  </a:cubicBezTo>
                  <a:cubicBezTo>
                    <a:pt x="212" y="3"/>
                    <a:pt x="193" y="0"/>
                    <a:pt x="17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6072825" y="2014725"/>
              <a:ext cx="6300" cy="5050"/>
            </a:xfrm>
            <a:custGeom>
              <a:avLst/>
              <a:gdLst/>
              <a:ahLst/>
              <a:cxnLst/>
              <a:rect l="l" t="t" r="r" b="b"/>
              <a:pathLst>
                <a:path w="252" h="202" extrusionOk="0">
                  <a:moveTo>
                    <a:pt x="133" y="1"/>
                  </a:moveTo>
                  <a:cubicBezTo>
                    <a:pt x="90" y="1"/>
                    <a:pt x="57" y="22"/>
                    <a:pt x="24" y="55"/>
                  </a:cubicBezTo>
                  <a:cubicBezTo>
                    <a:pt x="1" y="101"/>
                    <a:pt x="24" y="169"/>
                    <a:pt x="92" y="192"/>
                  </a:cubicBezTo>
                  <a:cubicBezTo>
                    <a:pt x="104" y="198"/>
                    <a:pt x="118" y="201"/>
                    <a:pt x="132" y="201"/>
                  </a:cubicBezTo>
                  <a:cubicBezTo>
                    <a:pt x="171" y="201"/>
                    <a:pt x="212" y="180"/>
                    <a:pt x="229" y="146"/>
                  </a:cubicBezTo>
                  <a:cubicBezTo>
                    <a:pt x="252" y="101"/>
                    <a:pt x="229" y="32"/>
                    <a:pt x="183" y="10"/>
                  </a:cubicBezTo>
                  <a:cubicBezTo>
                    <a:pt x="165" y="3"/>
                    <a:pt x="148" y="1"/>
                    <a:pt x="13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6262275" y="145460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63" y="0"/>
                  </a:moveTo>
                  <a:cubicBezTo>
                    <a:pt x="107" y="0"/>
                    <a:pt x="62" y="31"/>
                    <a:pt x="46" y="91"/>
                  </a:cubicBezTo>
                  <a:cubicBezTo>
                    <a:pt x="1" y="160"/>
                    <a:pt x="24" y="251"/>
                    <a:pt x="115" y="297"/>
                  </a:cubicBezTo>
                  <a:cubicBezTo>
                    <a:pt x="134" y="310"/>
                    <a:pt x="155" y="315"/>
                    <a:pt x="176" y="315"/>
                  </a:cubicBezTo>
                  <a:cubicBezTo>
                    <a:pt x="231" y="315"/>
                    <a:pt x="287" y="278"/>
                    <a:pt x="320" y="228"/>
                  </a:cubicBezTo>
                  <a:cubicBezTo>
                    <a:pt x="366" y="137"/>
                    <a:pt x="320" y="46"/>
                    <a:pt x="252" y="23"/>
                  </a:cubicBezTo>
                  <a:cubicBezTo>
                    <a:pt x="221" y="8"/>
                    <a:pt x="191" y="0"/>
                    <a:pt x="16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6254300" y="1462350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38" y="1"/>
                  </a:moveTo>
                  <a:cubicBezTo>
                    <a:pt x="93" y="1"/>
                    <a:pt x="40" y="22"/>
                    <a:pt x="23" y="55"/>
                  </a:cubicBezTo>
                  <a:cubicBezTo>
                    <a:pt x="0" y="124"/>
                    <a:pt x="23" y="192"/>
                    <a:pt x="92" y="215"/>
                  </a:cubicBezTo>
                  <a:cubicBezTo>
                    <a:pt x="108" y="231"/>
                    <a:pt x="127" y="239"/>
                    <a:pt x="147" y="239"/>
                  </a:cubicBezTo>
                  <a:cubicBezTo>
                    <a:pt x="183" y="239"/>
                    <a:pt x="222" y="214"/>
                    <a:pt x="251" y="169"/>
                  </a:cubicBezTo>
                  <a:cubicBezTo>
                    <a:pt x="274" y="101"/>
                    <a:pt x="251" y="32"/>
                    <a:pt x="183" y="10"/>
                  </a:cubicBezTo>
                  <a:cubicBezTo>
                    <a:pt x="171" y="4"/>
                    <a:pt x="155" y="1"/>
                    <a:pt x="1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6276550" y="1513125"/>
              <a:ext cx="11425" cy="10425"/>
            </a:xfrm>
            <a:custGeom>
              <a:avLst/>
              <a:gdLst/>
              <a:ahLst/>
              <a:cxnLst/>
              <a:rect l="l" t="t" r="r" b="b"/>
              <a:pathLst>
                <a:path w="457" h="417" extrusionOk="0">
                  <a:moveTo>
                    <a:pt x="223" y="1"/>
                  </a:moveTo>
                  <a:cubicBezTo>
                    <a:pt x="150" y="1"/>
                    <a:pt x="77" y="47"/>
                    <a:pt x="46" y="124"/>
                  </a:cubicBezTo>
                  <a:cubicBezTo>
                    <a:pt x="0" y="216"/>
                    <a:pt x="46" y="352"/>
                    <a:pt x="137" y="398"/>
                  </a:cubicBezTo>
                  <a:cubicBezTo>
                    <a:pt x="168" y="410"/>
                    <a:pt x="199" y="416"/>
                    <a:pt x="228" y="416"/>
                  </a:cubicBezTo>
                  <a:cubicBezTo>
                    <a:pt x="308" y="416"/>
                    <a:pt x="378" y="374"/>
                    <a:pt x="411" y="307"/>
                  </a:cubicBezTo>
                  <a:cubicBezTo>
                    <a:pt x="457" y="193"/>
                    <a:pt x="411" y="79"/>
                    <a:pt x="320" y="33"/>
                  </a:cubicBezTo>
                  <a:cubicBezTo>
                    <a:pt x="291" y="11"/>
                    <a:pt x="257" y="1"/>
                    <a:pt x="2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6273700" y="1481950"/>
              <a:ext cx="6300" cy="5425"/>
            </a:xfrm>
            <a:custGeom>
              <a:avLst/>
              <a:gdLst/>
              <a:ahLst/>
              <a:cxnLst/>
              <a:rect l="l" t="t" r="r" b="b"/>
              <a:pathLst>
                <a:path w="252" h="217" extrusionOk="0">
                  <a:moveTo>
                    <a:pt x="106" y="1"/>
                  </a:moveTo>
                  <a:cubicBezTo>
                    <a:pt x="72" y="1"/>
                    <a:pt x="38" y="26"/>
                    <a:pt x="23" y="70"/>
                  </a:cubicBezTo>
                  <a:cubicBezTo>
                    <a:pt x="0" y="116"/>
                    <a:pt x="23" y="184"/>
                    <a:pt x="69" y="207"/>
                  </a:cubicBezTo>
                  <a:cubicBezTo>
                    <a:pt x="81" y="213"/>
                    <a:pt x="95" y="216"/>
                    <a:pt x="109" y="216"/>
                  </a:cubicBezTo>
                  <a:cubicBezTo>
                    <a:pt x="148" y="216"/>
                    <a:pt x="189" y="195"/>
                    <a:pt x="206" y="161"/>
                  </a:cubicBezTo>
                  <a:cubicBezTo>
                    <a:pt x="251" y="116"/>
                    <a:pt x="229" y="47"/>
                    <a:pt x="160" y="25"/>
                  </a:cubicBezTo>
                  <a:cubicBezTo>
                    <a:pt x="144" y="8"/>
                    <a:pt x="125" y="1"/>
                    <a:pt x="1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5680800" y="1186375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52" y="0"/>
                  </a:moveTo>
                  <a:cubicBezTo>
                    <a:pt x="104" y="0"/>
                    <a:pt x="61" y="25"/>
                    <a:pt x="46" y="70"/>
                  </a:cubicBezTo>
                  <a:cubicBezTo>
                    <a:pt x="1" y="138"/>
                    <a:pt x="24" y="229"/>
                    <a:pt x="92" y="275"/>
                  </a:cubicBezTo>
                  <a:cubicBezTo>
                    <a:pt x="109" y="281"/>
                    <a:pt x="128" y="284"/>
                    <a:pt x="146" y="284"/>
                  </a:cubicBezTo>
                  <a:cubicBezTo>
                    <a:pt x="202" y="284"/>
                    <a:pt x="258" y="258"/>
                    <a:pt x="275" y="207"/>
                  </a:cubicBezTo>
                  <a:cubicBezTo>
                    <a:pt x="320" y="138"/>
                    <a:pt x="298" y="47"/>
                    <a:pt x="229" y="24"/>
                  </a:cubicBezTo>
                  <a:cubicBezTo>
                    <a:pt x="205" y="8"/>
                    <a:pt x="178" y="0"/>
                    <a:pt x="1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5685950" y="114795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32" y="0"/>
                  </a:moveTo>
                  <a:cubicBezTo>
                    <a:pt x="83" y="0"/>
                    <a:pt x="40" y="26"/>
                    <a:pt x="23" y="77"/>
                  </a:cubicBezTo>
                  <a:cubicBezTo>
                    <a:pt x="0" y="123"/>
                    <a:pt x="23" y="192"/>
                    <a:pt x="69" y="237"/>
                  </a:cubicBezTo>
                  <a:cubicBezTo>
                    <a:pt x="86" y="243"/>
                    <a:pt x="103" y="246"/>
                    <a:pt x="119" y="246"/>
                  </a:cubicBezTo>
                  <a:cubicBezTo>
                    <a:pt x="169" y="246"/>
                    <a:pt x="211" y="220"/>
                    <a:pt x="228" y="169"/>
                  </a:cubicBezTo>
                  <a:cubicBezTo>
                    <a:pt x="274" y="123"/>
                    <a:pt x="228" y="55"/>
                    <a:pt x="183" y="9"/>
                  </a:cubicBezTo>
                  <a:cubicBezTo>
                    <a:pt x="166" y="3"/>
                    <a:pt x="149" y="0"/>
                    <a:pt x="13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" name="Google Shape;366;p2"/>
          <p:cNvSpPr/>
          <p:nvPr/>
        </p:nvSpPr>
        <p:spPr>
          <a:xfrm>
            <a:off x="2403725" y="3982200"/>
            <a:ext cx="1674650" cy="1474220"/>
          </a:xfrm>
          <a:custGeom>
            <a:avLst/>
            <a:gdLst/>
            <a:ahLst/>
            <a:cxnLst/>
            <a:rect l="l" t="t" r="r" b="b"/>
            <a:pathLst>
              <a:path w="31842" h="28031" extrusionOk="0">
                <a:moveTo>
                  <a:pt x="31842" y="1"/>
                </a:moveTo>
                <a:lnTo>
                  <a:pt x="29491" y="28030"/>
                </a:lnTo>
                <a:lnTo>
                  <a:pt x="0" y="23716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7" name="Google Shape;367;p2"/>
          <p:cNvGrpSpPr/>
          <p:nvPr/>
        </p:nvGrpSpPr>
        <p:grpSpPr>
          <a:xfrm>
            <a:off x="82520" y="4408293"/>
            <a:ext cx="1674672" cy="391598"/>
            <a:chOff x="3504975" y="1233750"/>
            <a:chExt cx="324725" cy="75925"/>
          </a:xfrm>
        </p:grpSpPr>
        <p:sp>
          <p:nvSpPr>
            <p:cNvPr id="368" name="Google Shape;368;p2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2"/>
          <p:cNvGrpSpPr/>
          <p:nvPr/>
        </p:nvGrpSpPr>
        <p:grpSpPr>
          <a:xfrm>
            <a:off x="-399742" y="-1510420"/>
            <a:ext cx="9834790" cy="6880156"/>
            <a:chOff x="2056725" y="3456925"/>
            <a:chExt cx="1804350" cy="1262275"/>
          </a:xfrm>
        </p:grpSpPr>
        <p:sp>
          <p:nvSpPr>
            <p:cNvPr id="372" name="Google Shape;372;p2"/>
            <p:cNvSpPr/>
            <p:nvPr/>
          </p:nvSpPr>
          <p:spPr>
            <a:xfrm>
              <a:off x="2056725" y="3456925"/>
              <a:ext cx="1559550" cy="1262275"/>
            </a:xfrm>
            <a:custGeom>
              <a:avLst/>
              <a:gdLst/>
              <a:ahLst/>
              <a:cxnLst/>
              <a:rect l="l" t="t" r="r" b="b"/>
              <a:pathLst>
                <a:path w="62382" h="50491" extrusionOk="0">
                  <a:moveTo>
                    <a:pt x="23853" y="1"/>
                  </a:moveTo>
                  <a:lnTo>
                    <a:pt x="14471" y="16960"/>
                  </a:lnTo>
                  <a:lnTo>
                    <a:pt x="14449" y="16983"/>
                  </a:lnTo>
                  <a:lnTo>
                    <a:pt x="19516" y="30541"/>
                  </a:lnTo>
                  <a:lnTo>
                    <a:pt x="0" y="49943"/>
                  </a:lnTo>
                  <a:lnTo>
                    <a:pt x="21022" y="50490"/>
                  </a:lnTo>
                  <a:lnTo>
                    <a:pt x="32458" y="43529"/>
                  </a:lnTo>
                  <a:lnTo>
                    <a:pt x="45263" y="47318"/>
                  </a:lnTo>
                  <a:lnTo>
                    <a:pt x="45286" y="47318"/>
                  </a:lnTo>
                  <a:lnTo>
                    <a:pt x="62382" y="32573"/>
                  </a:lnTo>
                  <a:lnTo>
                    <a:pt x="62313" y="32481"/>
                  </a:lnTo>
                  <a:lnTo>
                    <a:pt x="45263" y="47204"/>
                  </a:lnTo>
                  <a:lnTo>
                    <a:pt x="32458" y="43415"/>
                  </a:lnTo>
                  <a:lnTo>
                    <a:pt x="32435" y="43392"/>
                  </a:lnTo>
                  <a:lnTo>
                    <a:pt x="21000" y="50376"/>
                  </a:lnTo>
                  <a:lnTo>
                    <a:pt x="274" y="49828"/>
                  </a:lnTo>
                  <a:lnTo>
                    <a:pt x="19630" y="30610"/>
                  </a:lnTo>
                  <a:lnTo>
                    <a:pt x="19653" y="30564"/>
                  </a:lnTo>
                  <a:lnTo>
                    <a:pt x="14586" y="16983"/>
                  </a:lnTo>
                  <a:lnTo>
                    <a:pt x="23944" y="69"/>
                  </a:lnTo>
                  <a:lnTo>
                    <a:pt x="23853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89975" y="4016150"/>
              <a:ext cx="559825" cy="621450"/>
            </a:xfrm>
            <a:custGeom>
              <a:avLst/>
              <a:gdLst/>
              <a:ahLst/>
              <a:cxnLst/>
              <a:rect l="l" t="t" r="r" b="b"/>
              <a:pathLst>
                <a:path w="22393" h="24858" extrusionOk="0">
                  <a:moveTo>
                    <a:pt x="14495" y="1"/>
                  </a:moveTo>
                  <a:lnTo>
                    <a:pt x="15773" y="24538"/>
                  </a:lnTo>
                  <a:lnTo>
                    <a:pt x="15773" y="24538"/>
                  </a:lnTo>
                  <a:lnTo>
                    <a:pt x="1" y="7122"/>
                  </a:lnTo>
                  <a:lnTo>
                    <a:pt x="3059" y="21114"/>
                  </a:lnTo>
                  <a:lnTo>
                    <a:pt x="3173" y="21068"/>
                  </a:lnTo>
                  <a:lnTo>
                    <a:pt x="206" y="7533"/>
                  </a:lnTo>
                  <a:lnTo>
                    <a:pt x="15796" y="24743"/>
                  </a:lnTo>
                  <a:lnTo>
                    <a:pt x="15910" y="24857"/>
                  </a:lnTo>
                  <a:lnTo>
                    <a:pt x="15910" y="24857"/>
                  </a:lnTo>
                  <a:lnTo>
                    <a:pt x="14655" y="685"/>
                  </a:lnTo>
                  <a:lnTo>
                    <a:pt x="14655" y="685"/>
                  </a:lnTo>
                  <a:lnTo>
                    <a:pt x="22301" y="19402"/>
                  </a:lnTo>
                  <a:lnTo>
                    <a:pt x="22392" y="19357"/>
                  </a:lnTo>
                  <a:lnTo>
                    <a:pt x="1449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3301275" y="3974500"/>
              <a:ext cx="559800" cy="621450"/>
            </a:xfrm>
            <a:custGeom>
              <a:avLst/>
              <a:gdLst/>
              <a:ahLst/>
              <a:cxnLst/>
              <a:rect l="l" t="t" r="r" b="b"/>
              <a:pathLst>
                <a:path w="22392" h="24858" extrusionOk="0">
                  <a:moveTo>
                    <a:pt x="14494" y="0"/>
                  </a:moveTo>
                  <a:lnTo>
                    <a:pt x="15750" y="24538"/>
                  </a:lnTo>
                  <a:lnTo>
                    <a:pt x="137" y="7282"/>
                  </a:lnTo>
                  <a:lnTo>
                    <a:pt x="0" y="7122"/>
                  </a:lnTo>
                  <a:lnTo>
                    <a:pt x="0" y="7122"/>
                  </a:lnTo>
                  <a:lnTo>
                    <a:pt x="3036" y="21114"/>
                  </a:lnTo>
                  <a:lnTo>
                    <a:pt x="3150" y="21068"/>
                  </a:lnTo>
                  <a:lnTo>
                    <a:pt x="206" y="7533"/>
                  </a:lnTo>
                  <a:lnTo>
                    <a:pt x="15773" y="24743"/>
                  </a:lnTo>
                  <a:lnTo>
                    <a:pt x="15887" y="24857"/>
                  </a:lnTo>
                  <a:lnTo>
                    <a:pt x="14631" y="685"/>
                  </a:lnTo>
                  <a:lnTo>
                    <a:pt x="22278" y="19402"/>
                  </a:lnTo>
                  <a:lnTo>
                    <a:pt x="22392" y="19356"/>
                  </a:lnTo>
                  <a:lnTo>
                    <a:pt x="14494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099525" y="3904300"/>
              <a:ext cx="811450" cy="811475"/>
            </a:xfrm>
            <a:custGeom>
              <a:avLst/>
              <a:gdLst/>
              <a:ahLst/>
              <a:cxnLst/>
              <a:rect l="l" t="t" r="r" b="b"/>
              <a:pathLst>
                <a:path w="32458" h="32459" extrusionOk="0">
                  <a:moveTo>
                    <a:pt x="32161" y="412"/>
                  </a:moveTo>
                  <a:lnTo>
                    <a:pt x="19242" y="32093"/>
                  </a:lnTo>
                  <a:lnTo>
                    <a:pt x="17941" y="12692"/>
                  </a:lnTo>
                  <a:lnTo>
                    <a:pt x="32161" y="412"/>
                  </a:lnTo>
                  <a:close/>
                  <a:moveTo>
                    <a:pt x="206" y="6301"/>
                  </a:moveTo>
                  <a:lnTo>
                    <a:pt x="17827" y="12715"/>
                  </a:lnTo>
                  <a:lnTo>
                    <a:pt x="19128" y="32230"/>
                  </a:lnTo>
                  <a:lnTo>
                    <a:pt x="6483" y="23990"/>
                  </a:lnTo>
                  <a:lnTo>
                    <a:pt x="206" y="6301"/>
                  </a:lnTo>
                  <a:close/>
                  <a:moveTo>
                    <a:pt x="32458" y="1"/>
                  </a:moveTo>
                  <a:lnTo>
                    <a:pt x="17872" y="12600"/>
                  </a:lnTo>
                  <a:lnTo>
                    <a:pt x="0" y="6095"/>
                  </a:lnTo>
                  <a:lnTo>
                    <a:pt x="6368" y="24059"/>
                  </a:lnTo>
                  <a:lnTo>
                    <a:pt x="6368" y="24082"/>
                  </a:lnTo>
                  <a:lnTo>
                    <a:pt x="19265" y="32458"/>
                  </a:lnTo>
                  <a:lnTo>
                    <a:pt x="19265" y="32367"/>
                  </a:lnTo>
                  <a:lnTo>
                    <a:pt x="3245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275" y="4136550"/>
              <a:ext cx="368075" cy="63950"/>
            </a:xfrm>
            <a:custGeom>
              <a:avLst/>
              <a:gdLst/>
              <a:ahLst/>
              <a:cxnLst/>
              <a:rect l="l" t="t" r="r" b="b"/>
              <a:pathLst>
                <a:path w="14723" h="2558" extrusionOk="0">
                  <a:moveTo>
                    <a:pt x="14722" y="1"/>
                  </a:moveTo>
                  <a:lnTo>
                    <a:pt x="0" y="2443"/>
                  </a:lnTo>
                  <a:lnTo>
                    <a:pt x="23" y="2557"/>
                  </a:lnTo>
                  <a:lnTo>
                    <a:pt x="14722" y="115"/>
                  </a:lnTo>
                  <a:lnTo>
                    <a:pt x="14722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2"/>
          <p:cNvSpPr/>
          <p:nvPr/>
        </p:nvSpPr>
        <p:spPr>
          <a:xfrm>
            <a:off x="6144600" y="4225800"/>
            <a:ext cx="1537719" cy="1230629"/>
          </a:xfrm>
          <a:custGeom>
            <a:avLst/>
            <a:gdLst/>
            <a:ahLst/>
            <a:cxnLst/>
            <a:rect l="l" t="t" r="r" b="b"/>
            <a:pathLst>
              <a:path w="29834" h="23876" extrusionOk="0">
                <a:moveTo>
                  <a:pt x="21959" y="1"/>
                </a:moveTo>
                <a:lnTo>
                  <a:pt x="1" y="23876"/>
                </a:lnTo>
                <a:lnTo>
                  <a:pt x="1" y="23876"/>
                </a:lnTo>
                <a:lnTo>
                  <a:pt x="29833" y="14175"/>
                </a:lnTo>
                <a:lnTo>
                  <a:pt x="21959" y="1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"/>
          <p:cNvSpPr/>
          <p:nvPr/>
        </p:nvSpPr>
        <p:spPr>
          <a:xfrm rot="5400000">
            <a:off x="-8688" y="887400"/>
            <a:ext cx="1230619" cy="2301192"/>
          </a:xfrm>
          <a:custGeom>
            <a:avLst/>
            <a:gdLst/>
            <a:ahLst/>
            <a:cxnLst/>
            <a:rect l="l" t="t" r="r" b="b"/>
            <a:pathLst>
              <a:path w="25451" h="47592" extrusionOk="0">
                <a:moveTo>
                  <a:pt x="25450" y="0"/>
                </a:moveTo>
                <a:lnTo>
                  <a:pt x="0" y="25062"/>
                </a:lnTo>
                <a:lnTo>
                  <a:pt x="25062" y="47591"/>
                </a:lnTo>
                <a:lnTo>
                  <a:pt x="25450" y="0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" name="Google Shape;379;p2"/>
          <p:cNvGrpSpPr/>
          <p:nvPr/>
        </p:nvGrpSpPr>
        <p:grpSpPr>
          <a:xfrm>
            <a:off x="7900569" y="3235400"/>
            <a:ext cx="2134324" cy="2134324"/>
            <a:chOff x="3413675" y="1416350"/>
            <a:chExt cx="685925" cy="685925"/>
          </a:xfrm>
        </p:grpSpPr>
        <p:sp>
          <p:nvSpPr>
            <p:cNvPr id="380" name="Google Shape;380;p2"/>
            <p:cNvSpPr/>
            <p:nvPr/>
          </p:nvSpPr>
          <p:spPr>
            <a:xfrm>
              <a:off x="3514125" y="1599525"/>
              <a:ext cx="435400" cy="402325"/>
            </a:xfrm>
            <a:custGeom>
              <a:avLst/>
              <a:gdLst/>
              <a:ahLst/>
              <a:cxnLst/>
              <a:rect l="l" t="t" r="r" b="b"/>
              <a:pathLst>
                <a:path w="17416" h="16093" extrusionOk="0">
                  <a:moveTo>
                    <a:pt x="0" y="6392"/>
                  </a:moveTo>
                  <a:cubicBezTo>
                    <a:pt x="0" y="4041"/>
                    <a:pt x="845" y="1758"/>
                    <a:pt x="2397" y="1"/>
                  </a:cubicBezTo>
                  <a:lnTo>
                    <a:pt x="3424" y="914"/>
                  </a:lnTo>
                  <a:cubicBezTo>
                    <a:pt x="2100" y="2420"/>
                    <a:pt x="1370" y="4360"/>
                    <a:pt x="1370" y="6392"/>
                  </a:cubicBezTo>
                  <a:cubicBezTo>
                    <a:pt x="1370" y="10980"/>
                    <a:pt x="5113" y="14723"/>
                    <a:pt x="9701" y="14723"/>
                  </a:cubicBezTo>
                  <a:cubicBezTo>
                    <a:pt x="12326" y="14723"/>
                    <a:pt x="14722" y="13513"/>
                    <a:pt x="16320" y="11436"/>
                  </a:cubicBezTo>
                  <a:lnTo>
                    <a:pt x="17416" y="12281"/>
                  </a:lnTo>
                  <a:cubicBezTo>
                    <a:pt x="15567" y="14700"/>
                    <a:pt x="12759" y="16093"/>
                    <a:pt x="9701" y="16093"/>
                  </a:cubicBezTo>
                  <a:cubicBezTo>
                    <a:pt x="4360" y="16093"/>
                    <a:pt x="0" y="11733"/>
                    <a:pt x="0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3570025" y="1516800"/>
              <a:ext cx="429150" cy="398875"/>
            </a:xfrm>
            <a:custGeom>
              <a:avLst/>
              <a:gdLst/>
              <a:ahLst/>
              <a:cxnLst/>
              <a:rect l="l" t="t" r="r" b="b"/>
              <a:pathLst>
                <a:path w="17166" h="15955" extrusionOk="0">
                  <a:moveTo>
                    <a:pt x="161" y="3310"/>
                  </a:moveTo>
                  <a:cubicBezTo>
                    <a:pt x="47" y="3447"/>
                    <a:pt x="1" y="3606"/>
                    <a:pt x="1" y="3766"/>
                  </a:cubicBezTo>
                  <a:lnTo>
                    <a:pt x="1" y="3766"/>
                  </a:lnTo>
                  <a:cubicBezTo>
                    <a:pt x="1" y="3949"/>
                    <a:pt x="69" y="4131"/>
                    <a:pt x="229" y="4268"/>
                  </a:cubicBezTo>
                  <a:lnTo>
                    <a:pt x="229" y="4268"/>
                  </a:lnTo>
                  <a:cubicBezTo>
                    <a:pt x="503" y="4519"/>
                    <a:pt x="960" y="4497"/>
                    <a:pt x="1188" y="4223"/>
                  </a:cubicBezTo>
                  <a:lnTo>
                    <a:pt x="1188" y="4223"/>
                  </a:lnTo>
                  <a:cubicBezTo>
                    <a:pt x="2786" y="2397"/>
                    <a:pt x="5068" y="1370"/>
                    <a:pt x="7465" y="1370"/>
                  </a:cubicBezTo>
                  <a:lnTo>
                    <a:pt x="7465" y="1370"/>
                  </a:lnTo>
                  <a:cubicBezTo>
                    <a:pt x="12053" y="1370"/>
                    <a:pt x="15796" y="5113"/>
                    <a:pt x="15796" y="9701"/>
                  </a:cubicBezTo>
                  <a:lnTo>
                    <a:pt x="15796" y="9701"/>
                  </a:lnTo>
                  <a:cubicBezTo>
                    <a:pt x="15796" y="11550"/>
                    <a:pt x="15203" y="13284"/>
                    <a:pt x="14084" y="14745"/>
                  </a:cubicBezTo>
                  <a:lnTo>
                    <a:pt x="14084" y="14745"/>
                  </a:lnTo>
                  <a:cubicBezTo>
                    <a:pt x="13856" y="15065"/>
                    <a:pt x="13902" y="15498"/>
                    <a:pt x="14221" y="15727"/>
                  </a:cubicBezTo>
                  <a:lnTo>
                    <a:pt x="14221" y="15727"/>
                  </a:lnTo>
                  <a:cubicBezTo>
                    <a:pt x="14518" y="15955"/>
                    <a:pt x="14952" y="15886"/>
                    <a:pt x="15180" y="15590"/>
                  </a:cubicBezTo>
                  <a:lnTo>
                    <a:pt x="15180" y="15590"/>
                  </a:lnTo>
                  <a:cubicBezTo>
                    <a:pt x="16481" y="13878"/>
                    <a:pt x="17166" y="11846"/>
                    <a:pt x="17166" y="9701"/>
                  </a:cubicBezTo>
                  <a:lnTo>
                    <a:pt x="17166" y="9701"/>
                  </a:lnTo>
                  <a:cubicBezTo>
                    <a:pt x="17166" y="4337"/>
                    <a:pt x="12806" y="0"/>
                    <a:pt x="7465" y="0"/>
                  </a:cubicBezTo>
                  <a:lnTo>
                    <a:pt x="7465" y="0"/>
                  </a:lnTo>
                  <a:cubicBezTo>
                    <a:pt x="4657" y="0"/>
                    <a:pt x="2010" y="1210"/>
                    <a:pt x="161" y="33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3596850" y="1599525"/>
              <a:ext cx="319575" cy="290475"/>
            </a:xfrm>
            <a:custGeom>
              <a:avLst/>
              <a:gdLst/>
              <a:ahLst/>
              <a:cxnLst/>
              <a:rect l="l" t="t" r="r" b="b"/>
              <a:pathLst>
                <a:path w="12783" h="11619" extrusionOk="0">
                  <a:moveTo>
                    <a:pt x="1" y="6392"/>
                  </a:moveTo>
                  <a:cubicBezTo>
                    <a:pt x="1" y="2854"/>
                    <a:pt x="2877" y="1"/>
                    <a:pt x="6392" y="1"/>
                  </a:cubicBezTo>
                  <a:cubicBezTo>
                    <a:pt x="9907" y="1"/>
                    <a:pt x="12783" y="2854"/>
                    <a:pt x="12783" y="6392"/>
                  </a:cubicBezTo>
                  <a:cubicBezTo>
                    <a:pt x="12783" y="8378"/>
                    <a:pt x="11870" y="10226"/>
                    <a:pt x="10295" y="11459"/>
                  </a:cubicBezTo>
                  <a:lnTo>
                    <a:pt x="9450" y="10363"/>
                  </a:lnTo>
                  <a:cubicBezTo>
                    <a:pt x="10706" y="9405"/>
                    <a:pt x="11413" y="7967"/>
                    <a:pt x="11413" y="6392"/>
                  </a:cubicBezTo>
                  <a:cubicBezTo>
                    <a:pt x="11413" y="3630"/>
                    <a:pt x="9154" y="1370"/>
                    <a:pt x="6392" y="1370"/>
                  </a:cubicBezTo>
                  <a:cubicBezTo>
                    <a:pt x="3630" y="1370"/>
                    <a:pt x="1370" y="3630"/>
                    <a:pt x="1370" y="6392"/>
                  </a:cubicBezTo>
                  <a:cubicBezTo>
                    <a:pt x="1370" y="8012"/>
                    <a:pt x="2169" y="9542"/>
                    <a:pt x="3516" y="10500"/>
                  </a:cubicBezTo>
                  <a:lnTo>
                    <a:pt x="2717" y="11619"/>
                  </a:lnTo>
                  <a:cubicBezTo>
                    <a:pt x="1005" y="10432"/>
                    <a:pt x="1" y="8469"/>
                    <a:pt x="1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3657350" y="1855175"/>
              <a:ext cx="206025" cy="63925"/>
            </a:xfrm>
            <a:custGeom>
              <a:avLst/>
              <a:gdLst/>
              <a:ahLst/>
              <a:cxnLst/>
              <a:rect l="l" t="t" r="r" b="b"/>
              <a:pathLst>
                <a:path w="8241" h="2557" extrusionOk="0">
                  <a:moveTo>
                    <a:pt x="7030" y="137"/>
                  </a:moveTo>
                  <a:cubicBezTo>
                    <a:pt x="6140" y="822"/>
                    <a:pt x="5090" y="1187"/>
                    <a:pt x="3972" y="1187"/>
                  </a:cubicBezTo>
                  <a:lnTo>
                    <a:pt x="3972" y="1187"/>
                  </a:lnTo>
                  <a:cubicBezTo>
                    <a:pt x="2922" y="1187"/>
                    <a:pt x="1940" y="868"/>
                    <a:pt x="1096" y="274"/>
                  </a:cubicBezTo>
                  <a:lnTo>
                    <a:pt x="1096" y="274"/>
                  </a:lnTo>
                  <a:cubicBezTo>
                    <a:pt x="776" y="46"/>
                    <a:pt x="343" y="115"/>
                    <a:pt x="137" y="434"/>
                  </a:cubicBezTo>
                  <a:lnTo>
                    <a:pt x="137" y="434"/>
                  </a:lnTo>
                  <a:cubicBezTo>
                    <a:pt x="46" y="548"/>
                    <a:pt x="0" y="685"/>
                    <a:pt x="0" y="822"/>
                  </a:cubicBezTo>
                  <a:lnTo>
                    <a:pt x="0" y="822"/>
                  </a:lnTo>
                  <a:cubicBezTo>
                    <a:pt x="0" y="1050"/>
                    <a:pt x="92" y="1256"/>
                    <a:pt x="297" y="1393"/>
                  </a:cubicBezTo>
                  <a:lnTo>
                    <a:pt x="297" y="1393"/>
                  </a:lnTo>
                  <a:cubicBezTo>
                    <a:pt x="1370" y="2146"/>
                    <a:pt x="2648" y="2557"/>
                    <a:pt x="3972" y="2557"/>
                  </a:cubicBezTo>
                  <a:lnTo>
                    <a:pt x="3972" y="2557"/>
                  </a:lnTo>
                  <a:cubicBezTo>
                    <a:pt x="5387" y="2557"/>
                    <a:pt x="6757" y="2100"/>
                    <a:pt x="7875" y="1233"/>
                  </a:cubicBezTo>
                  <a:lnTo>
                    <a:pt x="7875" y="1233"/>
                  </a:lnTo>
                  <a:cubicBezTo>
                    <a:pt x="8172" y="1005"/>
                    <a:pt x="8240" y="571"/>
                    <a:pt x="7989" y="274"/>
                  </a:cubicBezTo>
                  <a:lnTo>
                    <a:pt x="7989" y="274"/>
                  </a:lnTo>
                  <a:cubicBezTo>
                    <a:pt x="7852" y="92"/>
                    <a:pt x="7647" y="0"/>
                    <a:pt x="7441" y="0"/>
                  </a:cubicBezTo>
                  <a:lnTo>
                    <a:pt x="7441" y="0"/>
                  </a:lnTo>
                  <a:cubicBezTo>
                    <a:pt x="7304" y="0"/>
                    <a:pt x="7167" y="46"/>
                    <a:pt x="7030" y="137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3413675" y="1416350"/>
              <a:ext cx="551825" cy="631150"/>
            </a:xfrm>
            <a:custGeom>
              <a:avLst/>
              <a:gdLst/>
              <a:ahLst/>
              <a:cxnLst/>
              <a:rect l="l" t="t" r="r" b="b"/>
              <a:pathLst>
                <a:path w="22073" h="25246" extrusionOk="0">
                  <a:moveTo>
                    <a:pt x="1" y="13719"/>
                  </a:moveTo>
                  <a:cubicBezTo>
                    <a:pt x="1" y="6141"/>
                    <a:pt x="6141" y="1"/>
                    <a:pt x="13719" y="1"/>
                  </a:cubicBezTo>
                  <a:cubicBezTo>
                    <a:pt x="16755" y="1"/>
                    <a:pt x="19653" y="959"/>
                    <a:pt x="22073" y="2808"/>
                  </a:cubicBezTo>
                  <a:lnTo>
                    <a:pt x="21228" y="3904"/>
                  </a:lnTo>
                  <a:cubicBezTo>
                    <a:pt x="19060" y="2238"/>
                    <a:pt x="16458" y="1370"/>
                    <a:pt x="13719" y="1370"/>
                  </a:cubicBezTo>
                  <a:cubicBezTo>
                    <a:pt x="6917" y="1370"/>
                    <a:pt x="1370" y="6917"/>
                    <a:pt x="1370" y="13719"/>
                  </a:cubicBezTo>
                  <a:cubicBezTo>
                    <a:pt x="1370" y="17919"/>
                    <a:pt x="3493" y="21799"/>
                    <a:pt x="7008" y="24081"/>
                  </a:cubicBezTo>
                  <a:lnTo>
                    <a:pt x="6278" y="25246"/>
                  </a:lnTo>
                  <a:cubicBezTo>
                    <a:pt x="2329" y="22712"/>
                    <a:pt x="1" y="18398"/>
                    <a:pt x="1" y="13719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3562625" y="1483125"/>
              <a:ext cx="536975" cy="619150"/>
            </a:xfrm>
            <a:custGeom>
              <a:avLst/>
              <a:gdLst/>
              <a:ahLst/>
              <a:cxnLst/>
              <a:rect l="l" t="t" r="r" b="b"/>
              <a:pathLst>
                <a:path w="21479" h="24766" extrusionOk="0">
                  <a:moveTo>
                    <a:pt x="15133" y="274"/>
                  </a:moveTo>
                  <a:cubicBezTo>
                    <a:pt x="14905" y="571"/>
                    <a:pt x="14974" y="1005"/>
                    <a:pt x="15270" y="1233"/>
                  </a:cubicBezTo>
                  <a:lnTo>
                    <a:pt x="15270" y="1233"/>
                  </a:lnTo>
                  <a:cubicBezTo>
                    <a:pt x="18352" y="3607"/>
                    <a:pt x="20109" y="7167"/>
                    <a:pt x="20109" y="11048"/>
                  </a:cubicBezTo>
                  <a:lnTo>
                    <a:pt x="20109" y="11048"/>
                  </a:lnTo>
                  <a:cubicBezTo>
                    <a:pt x="20109" y="17850"/>
                    <a:pt x="14563" y="23396"/>
                    <a:pt x="7761" y="23396"/>
                  </a:cubicBezTo>
                  <a:lnTo>
                    <a:pt x="7761" y="23396"/>
                  </a:lnTo>
                  <a:cubicBezTo>
                    <a:pt x="5364" y="23396"/>
                    <a:pt x="3059" y="22711"/>
                    <a:pt x="1050" y="21410"/>
                  </a:cubicBezTo>
                  <a:lnTo>
                    <a:pt x="1050" y="21410"/>
                  </a:lnTo>
                  <a:cubicBezTo>
                    <a:pt x="731" y="21205"/>
                    <a:pt x="320" y="21296"/>
                    <a:pt x="114" y="21616"/>
                  </a:cubicBezTo>
                  <a:lnTo>
                    <a:pt x="114" y="21616"/>
                  </a:lnTo>
                  <a:cubicBezTo>
                    <a:pt x="23" y="21730"/>
                    <a:pt x="0" y="21867"/>
                    <a:pt x="0" y="22004"/>
                  </a:cubicBezTo>
                  <a:lnTo>
                    <a:pt x="0" y="22004"/>
                  </a:lnTo>
                  <a:cubicBezTo>
                    <a:pt x="0" y="22232"/>
                    <a:pt x="114" y="22438"/>
                    <a:pt x="320" y="22575"/>
                  </a:cubicBezTo>
                  <a:lnTo>
                    <a:pt x="320" y="22575"/>
                  </a:lnTo>
                  <a:cubicBezTo>
                    <a:pt x="2534" y="24013"/>
                    <a:pt x="5113" y="24766"/>
                    <a:pt x="7761" y="24766"/>
                  </a:cubicBezTo>
                  <a:lnTo>
                    <a:pt x="7761" y="24766"/>
                  </a:lnTo>
                  <a:cubicBezTo>
                    <a:pt x="15339" y="24766"/>
                    <a:pt x="21479" y="18603"/>
                    <a:pt x="21479" y="11048"/>
                  </a:cubicBezTo>
                  <a:lnTo>
                    <a:pt x="21479" y="11048"/>
                  </a:lnTo>
                  <a:cubicBezTo>
                    <a:pt x="21479" y="6734"/>
                    <a:pt x="19516" y="2762"/>
                    <a:pt x="16115" y="137"/>
                  </a:cubicBezTo>
                  <a:lnTo>
                    <a:pt x="16115" y="137"/>
                  </a:lnTo>
                  <a:cubicBezTo>
                    <a:pt x="15978" y="46"/>
                    <a:pt x="15841" y="0"/>
                    <a:pt x="15681" y="0"/>
                  </a:cubicBezTo>
                  <a:lnTo>
                    <a:pt x="15681" y="0"/>
                  </a:lnTo>
                  <a:cubicBezTo>
                    <a:pt x="15476" y="0"/>
                    <a:pt x="15270" y="92"/>
                    <a:pt x="15133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2"/>
          <p:cNvGrpSpPr/>
          <p:nvPr/>
        </p:nvGrpSpPr>
        <p:grpSpPr>
          <a:xfrm>
            <a:off x="6050230" y="416893"/>
            <a:ext cx="1048180" cy="245101"/>
            <a:chOff x="3504975" y="1233750"/>
            <a:chExt cx="324725" cy="75925"/>
          </a:xfrm>
        </p:grpSpPr>
        <p:sp>
          <p:nvSpPr>
            <p:cNvPr id="387" name="Google Shape;387;p2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2"/>
          <p:cNvGrpSpPr/>
          <p:nvPr/>
        </p:nvGrpSpPr>
        <p:grpSpPr>
          <a:xfrm>
            <a:off x="189017" y="771168"/>
            <a:ext cx="1048180" cy="245101"/>
            <a:chOff x="3504975" y="1233750"/>
            <a:chExt cx="324725" cy="75925"/>
          </a:xfrm>
        </p:grpSpPr>
        <p:sp>
          <p:nvSpPr>
            <p:cNvPr id="391" name="Google Shape;391;p2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2"/>
          <p:cNvGrpSpPr/>
          <p:nvPr/>
        </p:nvGrpSpPr>
        <p:grpSpPr>
          <a:xfrm flipH="1">
            <a:off x="7331636" y="-704566"/>
            <a:ext cx="3459295" cy="3196594"/>
            <a:chOff x="407025" y="3490600"/>
            <a:chExt cx="1442575" cy="1333025"/>
          </a:xfrm>
        </p:grpSpPr>
        <p:sp>
          <p:nvSpPr>
            <p:cNvPr id="395" name="Google Shape;395;p2"/>
            <p:cNvSpPr/>
            <p:nvPr/>
          </p:nvSpPr>
          <p:spPr>
            <a:xfrm>
              <a:off x="810450" y="3490600"/>
              <a:ext cx="1039150" cy="1082525"/>
            </a:xfrm>
            <a:custGeom>
              <a:avLst/>
              <a:gdLst/>
              <a:ahLst/>
              <a:cxnLst/>
              <a:rect l="l" t="t" r="r" b="b"/>
              <a:pathLst>
                <a:path w="41566" h="43301" extrusionOk="0">
                  <a:moveTo>
                    <a:pt x="1" y="41497"/>
                  </a:moveTo>
                  <a:lnTo>
                    <a:pt x="252" y="43300"/>
                  </a:lnTo>
                  <a:lnTo>
                    <a:pt x="41566" y="1804"/>
                  </a:lnTo>
                  <a:lnTo>
                    <a:pt x="4131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566225" y="3920300"/>
              <a:ext cx="783500" cy="816575"/>
            </a:xfrm>
            <a:custGeom>
              <a:avLst/>
              <a:gdLst/>
              <a:ahLst/>
              <a:cxnLst/>
              <a:rect l="l" t="t" r="r" b="b"/>
              <a:pathLst>
                <a:path w="31340" h="32663" extrusionOk="0">
                  <a:moveTo>
                    <a:pt x="31157" y="0"/>
                  </a:moveTo>
                  <a:lnTo>
                    <a:pt x="1" y="31293"/>
                  </a:lnTo>
                  <a:lnTo>
                    <a:pt x="183" y="32663"/>
                  </a:lnTo>
                  <a:lnTo>
                    <a:pt x="31340" y="1370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1016450" y="3682900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1"/>
                  </a:moveTo>
                  <a:lnTo>
                    <a:pt x="1" y="31294"/>
                  </a:lnTo>
                  <a:lnTo>
                    <a:pt x="183" y="32641"/>
                  </a:lnTo>
                  <a:lnTo>
                    <a:pt x="31340" y="1370"/>
                  </a:lnTo>
                  <a:lnTo>
                    <a:pt x="31157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788775" y="3843825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0"/>
                  </a:moveTo>
                  <a:lnTo>
                    <a:pt x="0" y="31294"/>
                  </a:lnTo>
                  <a:lnTo>
                    <a:pt x="183" y="32641"/>
                  </a:lnTo>
                  <a:lnTo>
                    <a:pt x="31340" y="1347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407025" y="3741675"/>
              <a:ext cx="1038575" cy="1081950"/>
            </a:xfrm>
            <a:custGeom>
              <a:avLst/>
              <a:gdLst/>
              <a:ahLst/>
              <a:cxnLst/>
              <a:rect l="l" t="t" r="r" b="b"/>
              <a:pathLst>
                <a:path w="41543" h="43278" extrusionOk="0">
                  <a:moveTo>
                    <a:pt x="41314" y="1"/>
                  </a:moveTo>
                  <a:lnTo>
                    <a:pt x="0" y="41474"/>
                  </a:lnTo>
                  <a:lnTo>
                    <a:pt x="229" y="43277"/>
                  </a:lnTo>
                  <a:lnTo>
                    <a:pt x="41542" y="1804"/>
                  </a:lnTo>
                  <a:lnTo>
                    <a:pt x="41314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1095775" y="3693175"/>
              <a:ext cx="536425" cy="575800"/>
            </a:xfrm>
            <a:custGeom>
              <a:avLst/>
              <a:gdLst/>
              <a:ahLst/>
              <a:cxnLst/>
              <a:rect l="l" t="t" r="r" b="b"/>
              <a:pathLst>
                <a:path w="21457" h="23032" extrusionOk="0">
                  <a:moveTo>
                    <a:pt x="21411" y="1"/>
                  </a:moveTo>
                  <a:lnTo>
                    <a:pt x="0" y="21434"/>
                  </a:lnTo>
                  <a:lnTo>
                    <a:pt x="23" y="23031"/>
                  </a:lnTo>
                  <a:lnTo>
                    <a:pt x="21456" y="1598"/>
                  </a:lnTo>
                  <a:lnTo>
                    <a:pt x="21411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2"/>
          <p:cNvGrpSpPr/>
          <p:nvPr/>
        </p:nvGrpSpPr>
        <p:grpSpPr>
          <a:xfrm>
            <a:off x="3181011" y="-729000"/>
            <a:ext cx="1390987" cy="1390987"/>
            <a:chOff x="3413675" y="1416350"/>
            <a:chExt cx="685925" cy="685925"/>
          </a:xfrm>
        </p:grpSpPr>
        <p:sp>
          <p:nvSpPr>
            <p:cNvPr id="402" name="Google Shape;402;p2"/>
            <p:cNvSpPr/>
            <p:nvPr/>
          </p:nvSpPr>
          <p:spPr>
            <a:xfrm>
              <a:off x="3514125" y="1599525"/>
              <a:ext cx="435400" cy="402325"/>
            </a:xfrm>
            <a:custGeom>
              <a:avLst/>
              <a:gdLst/>
              <a:ahLst/>
              <a:cxnLst/>
              <a:rect l="l" t="t" r="r" b="b"/>
              <a:pathLst>
                <a:path w="17416" h="16093" extrusionOk="0">
                  <a:moveTo>
                    <a:pt x="0" y="6392"/>
                  </a:moveTo>
                  <a:cubicBezTo>
                    <a:pt x="0" y="4041"/>
                    <a:pt x="845" y="1758"/>
                    <a:pt x="2397" y="1"/>
                  </a:cubicBezTo>
                  <a:lnTo>
                    <a:pt x="3424" y="914"/>
                  </a:lnTo>
                  <a:cubicBezTo>
                    <a:pt x="2100" y="2420"/>
                    <a:pt x="1370" y="4360"/>
                    <a:pt x="1370" y="6392"/>
                  </a:cubicBezTo>
                  <a:cubicBezTo>
                    <a:pt x="1370" y="10980"/>
                    <a:pt x="5113" y="14723"/>
                    <a:pt x="9701" y="14723"/>
                  </a:cubicBezTo>
                  <a:cubicBezTo>
                    <a:pt x="12326" y="14723"/>
                    <a:pt x="14722" y="13513"/>
                    <a:pt x="16320" y="11436"/>
                  </a:cubicBezTo>
                  <a:lnTo>
                    <a:pt x="17416" y="12281"/>
                  </a:lnTo>
                  <a:cubicBezTo>
                    <a:pt x="15567" y="14700"/>
                    <a:pt x="12759" y="16093"/>
                    <a:pt x="9701" y="16093"/>
                  </a:cubicBezTo>
                  <a:cubicBezTo>
                    <a:pt x="4360" y="16093"/>
                    <a:pt x="0" y="11733"/>
                    <a:pt x="0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570025" y="1516800"/>
              <a:ext cx="429150" cy="398875"/>
            </a:xfrm>
            <a:custGeom>
              <a:avLst/>
              <a:gdLst/>
              <a:ahLst/>
              <a:cxnLst/>
              <a:rect l="l" t="t" r="r" b="b"/>
              <a:pathLst>
                <a:path w="17166" h="15955" extrusionOk="0">
                  <a:moveTo>
                    <a:pt x="161" y="3310"/>
                  </a:moveTo>
                  <a:cubicBezTo>
                    <a:pt x="47" y="3447"/>
                    <a:pt x="1" y="3606"/>
                    <a:pt x="1" y="3766"/>
                  </a:cubicBezTo>
                  <a:lnTo>
                    <a:pt x="1" y="3766"/>
                  </a:lnTo>
                  <a:cubicBezTo>
                    <a:pt x="1" y="3949"/>
                    <a:pt x="69" y="4131"/>
                    <a:pt x="229" y="4268"/>
                  </a:cubicBezTo>
                  <a:lnTo>
                    <a:pt x="229" y="4268"/>
                  </a:lnTo>
                  <a:cubicBezTo>
                    <a:pt x="503" y="4519"/>
                    <a:pt x="960" y="4497"/>
                    <a:pt x="1188" y="4223"/>
                  </a:cubicBezTo>
                  <a:lnTo>
                    <a:pt x="1188" y="4223"/>
                  </a:lnTo>
                  <a:cubicBezTo>
                    <a:pt x="2786" y="2397"/>
                    <a:pt x="5068" y="1370"/>
                    <a:pt x="7465" y="1370"/>
                  </a:cubicBezTo>
                  <a:lnTo>
                    <a:pt x="7465" y="1370"/>
                  </a:lnTo>
                  <a:cubicBezTo>
                    <a:pt x="12053" y="1370"/>
                    <a:pt x="15796" y="5113"/>
                    <a:pt x="15796" y="9701"/>
                  </a:cubicBezTo>
                  <a:lnTo>
                    <a:pt x="15796" y="9701"/>
                  </a:lnTo>
                  <a:cubicBezTo>
                    <a:pt x="15796" y="11550"/>
                    <a:pt x="15203" y="13284"/>
                    <a:pt x="14084" y="14745"/>
                  </a:cubicBezTo>
                  <a:lnTo>
                    <a:pt x="14084" y="14745"/>
                  </a:lnTo>
                  <a:cubicBezTo>
                    <a:pt x="13856" y="15065"/>
                    <a:pt x="13902" y="15498"/>
                    <a:pt x="14221" y="15727"/>
                  </a:cubicBezTo>
                  <a:lnTo>
                    <a:pt x="14221" y="15727"/>
                  </a:lnTo>
                  <a:cubicBezTo>
                    <a:pt x="14518" y="15955"/>
                    <a:pt x="14952" y="15886"/>
                    <a:pt x="15180" y="15590"/>
                  </a:cubicBezTo>
                  <a:lnTo>
                    <a:pt x="15180" y="15590"/>
                  </a:lnTo>
                  <a:cubicBezTo>
                    <a:pt x="16481" y="13878"/>
                    <a:pt x="17166" y="11846"/>
                    <a:pt x="17166" y="9701"/>
                  </a:cubicBezTo>
                  <a:lnTo>
                    <a:pt x="17166" y="9701"/>
                  </a:lnTo>
                  <a:cubicBezTo>
                    <a:pt x="17166" y="4337"/>
                    <a:pt x="12806" y="0"/>
                    <a:pt x="7465" y="0"/>
                  </a:cubicBezTo>
                  <a:lnTo>
                    <a:pt x="7465" y="0"/>
                  </a:lnTo>
                  <a:cubicBezTo>
                    <a:pt x="4657" y="0"/>
                    <a:pt x="2010" y="1210"/>
                    <a:pt x="161" y="33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596850" y="1599525"/>
              <a:ext cx="319575" cy="290475"/>
            </a:xfrm>
            <a:custGeom>
              <a:avLst/>
              <a:gdLst/>
              <a:ahLst/>
              <a:cxnLst/>
              <a:rect l="l" t="t" r="r" b="b"/>
              <a:pathLst>
                <a:path w="12783" h="11619" extrusionOk="0">
                  <a:moveTo>
                    <a:pt x="1" y="6392"/>
                  </a:moveTo>
                  <a:cubicBezTo>
                    <a:pt x="1" y="2854"/>
                    <a:pt x="2877" y="1"/>
                    <a:pt x="6392" y="1"/>
                  </a:cubicBezTo>
                  <a:cubicBezTo>
                    <a:pt x="9907" y="1"/>
                    <a:pt x="12783" y="2854"/>
                    <a:pt x="12783" y="6392"/>
                  </a:cubicBezTo>
                  <a:cubicBezTo>
                    <a:pt x="12783" y="8378"/>
                    <a:pt x="11870" y="10226"/>
                    <a:pt x="10295" y="11459"/>
                  </a:cubicBezTo>
                  <a:lnTo>
                    <a:pt x="9450" y="10363"/>
                  </a:lnTo>
                  <a:cubicBezTo>
                    <a:pt x="10706" y="9405"/>
                    <a:pt x="11413" y="7967"/>
                    <a:pt x="11413" y="6392"/>
                  </a:cubicBezTo>
                  <a:cubicBezTo>
                    <a:pt x="11413" y="3630"/>
                    <a:pt x="9154" y="1370"/>
                    <a:pt x="6392" y="1370"/>
                  </a:cubicBezTo>
                  <a:cubicBezTo>
                    <a:pt x="3630" y="1370"/>
                    <a:pt x="1370" y="3630"/>
                    <a:pt x="1370" y="6392"/>
                  </a:cubicBezTo>
                  <a:cubicBezTo>
                    <a:pt x="1370" y="8012"/>
                    <a:pt x="2169" y="9542"/>
                    <a:pt x="3516" y="10500"/>
                  </a:cubicBezTo>
                  <a:lnTo>
                    <a:pt x="2717" y="11619"/>
                  </a:lnTo>
                  <a:cubicBezTo>
                    <a:pt x="1005" y="10432"/>
                    <a:pt x="1" y="8469"/>
                    <a:pt x="1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657350" y="1855175"/>
              <a:ext cx="206025" cy="63925"/>
            </a:xfrm>
            <a:custGeom>
              <a:avLst/>
              <a:gdLst/>
              <a:ahLst/>
              <a:cxnLst/>
              <a:rect l="l" t="t" r="r" b="b"/>
              <a:pathLst>
                <a:path w="8241" h="2557" extrusionOk="0">
                  <a:moveTo>
                    <a:pt x="7030" y="137"/>
                  </a:moveTo>
                  <a:cubicBezTo>
                    <a:pt x="6140" y="822"/>
                    <a:pt x="5090" y="1187"/>
                    <a:pt x="3972" y="1187"/>
                  </a:cubicBezTo>
                  <a:lnTo>
                    <a:pt x="3972" y="1187"/>
                  </a:lnTo>
                  <a:cubicBezTo>
                    <a:pt x="2922" y="1187"/>
                    <a:pt x="1940" y="868"/>
                    <a:pt x="1096" y="274"/>
                  </a:cubicBezTo>
                  <a:lnTo>
                    <a:pt x="1096" y="274"/>
                  </a:lnTo>
                  <a:cubicBezTo>
                    <a:pt x="776" y="46"/>
                    <a:pt x="343" y="115"/>
                    <a:pt x="137" y="434"/>
                  </a:cubicBezTo>
                  <a:lnTo>
                    <a:pt x="137" y="434"/>
                  </a:lnTo>
                  <a:cubicBezTo>
                    <a:pt x="46" y="548"/>
                    <a:pt x="0" y="685"/>
                    <a:pt x="0" y="822"/>
                  </a:cubicBezTo>
                  <a:lnTo>
                    <a:pt x="0" y="822"/>
                  </a:lnTo>
                  <a:cubicBezTo>
                    <a:pt x="0" y="1050"/>
                    <a:pt x="92" y="1256"/>
                    <a:pt x="297" y="1393"/>
                  </a:cubicBezTo>
                  <a:lnTo>
                    <a:pt x="297" y="1393"/>
                  </a:lnTo>
                  <a:cubicBezTo>
                    <a:pt x="1370" y="2146"/>
                    <a:pt x="2648" y="2557"/>
                    <a:pt x="3972" y="2557"/>
                  </a:cubicBezTo>
                  <a:lnTo>
                    <a:pt x="3972" y="2557"/>
                  </a:lnTo>
                  <a:cubicBezTo>
                    <a:pt x="5387" y="2557"/>
                    <a:pt x="6757" y="2100"/>
                    <a:pt x="7875" y="1233"/>
                  </a:cubicBezTo>
                  <a:lnTo>
                    <a:pt x="7875" y="1233"/>
                  </a:lnTo>
                  <a:cubicBezTo>
                    <a:pt x="8172" y="1005"/>
                    <a:pt x="8240" y="571"/>
                    <a:pt x="7989" y="274"/>
                  </a:cubicBezTo>
                  <a:lnTo>
                    <a:pt x="7989" y="274"/>
                  </a:lnTo>
                  <a:cubicBezTo>
                    <a:pt x="7852" y="92"/>
                    <a:pt x="7647" y="0"/>
                    <a:pt x="7441" y="0"/>
                  </a:cubicBezTo>
                  <a:lnTo>
                    <a:pt x="7441" y="0"/>
                  </a:lnTo>
                  <a:cubicBezTo>
                    <a:pt x="7304" y="0"/>
                    <a:pt x="7167" y="46"/>
                    <a:pt x="7030" y="137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413675" y="1416350"/>
              <a:ext cx="551825" cy="631150"/>
            </a:xfrm>
            <a:custGeom>
              <a:avLst/>
              <a:gdLst/>
              <a:ahLst/>
              <a:cxnLst/>
              <a:rect l="l" t="t" r="r" b="b"/>
              <a:pathLst>
                <a:path w="22073" h="25246" extrusionOk="0">
                  <a:moveTo>
                    <a:pt x="1" y="13719"/>
                  </a:moveTo>
                  <a:cubicBezTo>
                    <a:pt x="1" y="6141"/>
                    <a:pt x="6141" y="1"/>
                    <a:pt x="13719" y="1"/>
                  </a:cubicBezTo>
                  <a:cubicBezTo>
                    <a:pt x="16755" y="1"/>
                    <a:pt x="19653" y="959"/>
                    <a:pt x="22073" y="2808"/>
                  </a:cubicBezTo>
                  <a:lnTo>
                    <a:pt x="21228" y="3904"/>
                  </a:lnTo>
                  <a:cubicBezTo>
                    <a:pt x="19060" y="2238"/>
                    <a:pt x="16458" y="1370"/>
                    <a:pt x="13719" y="1370"/>
                  </a:cubicBezTo>
                  <a:cubicBezTo>
                    <a:pt x="6917" y="1370"/>
                    <a:pt x="1370" y="6917"/>
                    <a:pt x="1370" y="13719"/>
                  </a:cubicBezTo>
                  <a:cubicBezTo>
                    <a:pt x="1370" y="17919"/>
                    <a:pt x="3493" y="21799"/>
                    <a:pt x="7008" y="24081"/>
                  </a:cubicBezTo>
                  <a:lnTo>
                    <a:pt x="6278" y="25246"/>
                  </a:lnTo>
                  <a:cubicBezTo>
                    <a:pt x="2329" y="22712"/>
                    <a:pt x="1" y="18398"/>
                    <a:pt x="1" y="13719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562625" y="1483125"/>
              <a:ext cx="536975" cy="619150"/>
            </a:xfrm>
            <a:custGeom>
              <a:avLst/>
              <a:gdLst/>
              <a:ahLst/>
              <a:cxnLst/>
              <a:rect l="l" t="t" r="r" b="b"/>
              <a:pathLst>
                <a:path w="21479" h="24766" extrusionOk="0">
                  <a:moveTo>
                    <a:pt x="15133" y="274"/>
                  </a:moveTo>
                  <a:cubicBezTo>
                    <a:pt x="14905" y="571"/>
                    <a:pt x="14974" y="1005"/>
                    <a:pt x="15270" y="1233"/>
                  </a:cubicBezTo>
                  <a:lnTo>
                    <a:pt x="15270" y="1233"/>
                  </a:lnTo>
                  <a:cubicBezTo>
                    <a:pt x="18352" y="3607"/>
                    <a:pt x="20109" y="7167"/>
                    <a:pt x="20109" y="11048"/>
                  </a:cubicBezTo>
                  <a:lnTo>
                    <a:pt x="20109" y="11048"/>
                  </a:lnTo>
                  <a:cubicBezTo>
                    <a:pt x="20109" y="17850"/>
                    <a:pt x="14563" y="23396"/>
                    <a:pt x="7761" y="23396"/>
                  </a:cubicBezTo>
                  <a:lnTo>
                    <a:pt x="7761" y="23396"/>
                  </a:lnTo>
                  <a:cubicBezTo>
                    <a:pt x="5364" y="23396"/>
                    <a:pt x="3059" y="22711"/>
                    <a:pt x="1050" y="21410"/>
                  </a:cubicBezTo>
                  <a:lnTo>
                    <a:pt x="1050" y="21410"/>
                  </a:lnTo>
                  <a:cubicBezTo>
                    <a:pt x="731" y="21205"/>
                    <a:pt x="320" y="21296"/>
                    <a:pt x="114" y="21616"/>
                  </a:cubicBezTo>
                  <a:lnTo>
                    <a:pt x="114" y="21616"/>
                  </a:lnTo>
                  <a:cubicBezTo>
                    <a:pt x="23" y="21730"/>
                    <a:pt x="0" y="21867"/>
                    <a:pt x="0" y="22004"/>
                  </a:cubicBezTo>
                  <a:lnTo>
                    <a:pt x="0" y="22004"/>
                  </a:lnTo>
                  <a:cubicBezTo>
                    <a:pt x="0" y="22232"/>
                    <a:pt x="114" y="22438"/>
                    <a:pt x="320" y="22575"/>
                  </a:cubicBezTo>
                  <a:lnTo>
                    <a:pt x="320" y="22575"/>
                  </a:lnTo>
                  <a:cubicBezTo>
                    <a:pt x="2534" y="24013"/>
                    <a:pt x="5113" y="24766"/>
                    <a:pt x="7761" y="24766"/>
                  </a:cubicBezTo>
                  <a:lnTo>
                    <a:pt x="7761" y="24766"/>
                  </a:lnTo>
                  <a:cubicBezTo>
                    <a:pt x="15339" y="24766"/>
                    <a:pt x="21479" y="18603"/>
                    <a:pt x="21479" y="11048"/>
                  </a:cubicBezTo>
                  <a:lnTo>
                    <a:pt x="21479" y="11048"/>
                  </a:lnTo>
                  <a:cubicBezTo>
                    <a:pt x="21479" y="6734"/>
                    <a:pt x="19516" y="2762"/>
                    <a:pt x="16115" y="137"/>
                  </a:cubicBezTo>
                  <a:lnTo>
                    <a:pt x="16115" y="137"/>
                  </a:lnTo>
                  <a:cubicBezTo>
                    <a:pt x="15978" y="46"/>
                    <a:pt x="15841" y="0"/>
                    <a:pt x="15681" y="0"/>
                  </a:cubicBezTo>
                  <a:lnTo>
                    <a:pt x="15681" y="0"/>
                  </a:lnTo>
                  <a:cubicBezTo>
                    <a:pt x="15476" y="0"/>
                    <a:pt x="15270" y="92"/>
                    <a:pt x="15133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408;p2"/>
          <p:cNvSpPr txBox="1">
            <a:spLocks noGrp="1"/>
          </p:cNvSpPr>
          <p:nvPr>
            <p:ph type="ctrTitle"/>
          </p:nvPr>
        </p:nvSpPr>
        <p:spPr>
          <a:xfrm>
            <a:off x="3710700" y="930063"/>
            <a:ext cx="5267100" cy="25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09" name="Google Shape;409;p2"/>
          <p:cNvSpPr txBox="1">
            <a:spLocks noGrp="1"/>
          </p:cNvSpPr>
          <p:nvPr>
            <p:ph type="subTitle" idx="1"/>
          </p:nvPr>
        </p:nvSpPr>
        <p:spPr>
          <a:xfrm>
            <a:off x="3710706" y="3506400"/>
            <a:ext cx="54333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6" name="Google Shape;2436;p14"/>
          <p:cNvGrpSpPr/>
          <p:nvPr/>
        </p:nvGrpSpPr>
        <p:grpSpPr>
          <a:xfrm>
            <a:off x="74" y="63"/>
            <a:ext cx="9144153" cy="5143512"/>
            <a:chOff x="4263926" y="3811300"/>
            <a:chExt cx="2189272" cy="1231448"/>
          </a:xfrm>
        </p:grpSpPr>
        <p:sp>
          <p:nvSpPr>
            <p:cNvPr id="2437" name="Google Shape;2437;p14"/>
            <p:cNvSpPr/>
            <p:nvPr/>
          </p:nvSpPr>
          <p:spPr>
            <a:xfrm>
              <a:off x="64437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14"/>
            <p:cNvSpPr/>
            <p:nvPr/>
          </p:nvSpPr>
          <p:spPr>
            <a:xfrm>
              <a:off x="63650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14"/>
            <p:cNvSpPr/>
            <p:nvPr/>
          </p:nvSpPr>
          <p:spPr>
            <a:xfrm>
              <a:off x="6286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14"/>
            <p:cNvSpPr/>
            <p:nvPr/>
          </p:nvSpPr>
          <p:spPr>
            <a:xfrm>
              <a:off x="62080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14"/>
            <p:cNvSpPr/>
            <p:nvPr/>
          </p:nvSpPr>
          <p:spPr>
            <a:xfrm>
              <a:off x="6129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14"/>
            <p:cNvSpPr/>
            <p:nvPr/>
          </p:nvSpPr>
          <p:spPr>
            <a:xfrm>
              <a:off x="6050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14"/>
            <p:cNvSpPr/>
            <p:nvPr/>
          </p:nvSpPr>
          <p:spPr>
            <a:xfrm>
              <a:off x="59718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14"/>
            <p:cNvSpPr/>
            <p:nvPr/>
          </p:nvSpPr>
          <p:spPr>
            <a:xfrm>
              <a:off x="589307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14"/>
            <p:cNvSpPr/>
            <p:nvPr/>
          </p:nvSpPr>
          <p:spPr>
            <a:xfrm>
              <a:off x="58149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14"/>
            <p:cNvSpPr/>
            <p:nvPr/>
          </p:nvSpPr>
          <p:spPr>
            <a:xfrm>
              <a:off x="57361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14"/>
            <p:cNvSpPr/>
            <p:nvPr/>
          </p:nvSpPr>
          <p:spPr>
            <a:xfrm>
              <a:off x="56574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14"/>
            <p:cNvSpPr/>
            <p:nvPr/>
          </p:nvSpPr>
          <p:spPr>
            <a:xfrm>
              <a:off x="557867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14"/>
            <p:cNvSpPr/>
            <p:nvPr/>
          </p:nvSpPr>
          <p:spPr>
            <a:xfrm>
              <a:off x="549992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14"/>
            <p:cNvSpPr/>
            <p:nvPr/>
          </p:nvSpPr>
          <p:spPr>
            <a:xfrm>
              <a:off x="5421175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14"/>
            <p:cNvSpPr/>
            <p:nvPr/>
          </p:nvSpPr>
          <p:spPr>
            <a:xfrm>
              <a:off x="53424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14"/>
            <p:cNvSpPr/>
            <p:nvPr/>
          </p:nvSpPr>
          <p:spPr>
            <a:xfrm>
              <a:off x="52642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14"/>
            <p:cNvSpPr/>
            <p:nvPr/>
          </p:nvSpPr>
          <p:spPr>
            <a:xfrm>
              <a:off x="50280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14"/>
            <p:cNvSpPr/>
            <p:nvPr/>
          </p:nvSpPr>
          <p:spPr>
            <a:xfrm>
              <a:off x="487050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14"/>
            <p:cNvSpPr/>
            <p:nvPr/>
          </p:nvSpPr>
          <p:spPr>
            <a:xfrm>
              <a:off x="4713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14"/>
            <p:cNvSpPr/>
            <p:nvPr/>
          </p:nvSpPr>
          <p:spPr>
            <a:xfrm>
              <a:off x="4792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14"/>
            <p:cNvSpPr/>
            <p:nvPr/>
          </p:nvSpPr>
          <p:spPr>
            <a:xfrm>
              <a:off x="494925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14"/>
            <p:cNvSpPr/>
            <p:nvPr/>
          </p:nvSpPr>
          <p:spPr>
            <a:xfrm>
              <a:off x="51067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14"/>
            <p:cNvSpPr/>
            <p:nvPr/>
          </p:nvSpPr>
          <p:spPr>
            <a:xfrm>
              <a:off x="51855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14"/>
            <p:cNvSpPr/>
            <p:nvPr/>
          </p:nvSpPr>
          <p:spPr>
            <a:xfrm>
              <a:off x="4634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14"/>
            <p:cNvSpPr/>
            <p:nvPr/>
          </p:nvSpPr>
          <p:spPr>
            <a:xfrm>
              <a:off x="4556100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14"/>
            <p:cNvSpPr/>
            <p:nvPr/>
          </p:nvSpPr>
          <p:spPr>
            <a:xfrm>
              <a:off x="44773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14"/>
            <p:cNvSpPr/>
            <p:nvPr/>
          </p:nvSpPr>
          <p:spPr>
            <a:xfrm>
              <a:off x="43986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14"/>
            <p:cNvSpPr/>
            <p:nvPr/>
          </p:nvSpPr>
          <p:spPr>
            <a:xfrm>
              <a:off x="43204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14"/>
            <p:cNvSpPr/>
            <p:nvPr/>
          </p:nvSpPr>
          <p:spPr>
            <a:xfrm>
              <a:off x="4263926" y="50421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14"/>
            <p:cNvSpPr/>
            <p:nvPr/>
          </p:nvSpPr>
          <p:spPr>
            <a:xfrm>
              <a:off x="4263926" y="49907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14"/>
            <p:cNvSpPr/>
            <p:nvPr/>
          </p:nvSpPr>
          <p:spPr>
            <a:xfrm>
              <a:off x="4263926" y="49399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14"/>
            <p:cNvSpPr/>
            <p:nvPr/>
          </p:nvSpPr>
          <p:spPr>
            <a:xfrm>
              <a:off x="4263926" y="48886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14"/>
            <p:cNvSpPr/>
            <p:nvPr/>
          </p:nvSpPr>
          <p:spPr>
            <a:xfrm>
              <a:off x="4263926" y="48378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14"/>
            <p:cNvSpPr/>
            <p:nvPr/>
          </p:nvSpPr>
          <p:spPr>
            <a:xfrm>
              <a:off x="4263926" y="4786499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14"/>
            <p:cNvSpPr/>
            <p:nvPr/>
          </p:nvSpPr>
          <p:spPr>
            <a:xfrm>
              <a:off x="4263926" y="47357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14"/>
            <p:cNvSpPr/>
            <p:nvPr/>
          </p:nvSpPr>
          <p:spPr>
            <a:xfrm>
              <a:off x="4263926" y="46843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14"/>
            <p:cNvSpPr/>
            <p:nvPr/>
          </p:nvSpPr>
          <p:spPr>
            <a:xfrm>
              <a:off x="4263926" y="463357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14"/>
            <p:cNvSpPr/>
            <p:nvPr/>
          </p:nvSpPr>
          <p:spPr>
            <a:xfrm>
              <a:off x="4263926" y="45822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14"/>
            <p:cNvSpPr/>
            <p:nvPr/>
          </p:nvSpPr>
          <p:spPr>
            <a:xfrm>
              <a:off x="4263926" y="45314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14"/>
            <p:cNvSpPr/>
            <p:nvPr/>
          </p:nvSpPr>
          <p:spPr>
            <a:xfrm>
              <a:off x="4263926" y="448007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14"/>
            <p:cNvSpPr/>
            <p:nvPr/>
          </p:nvSpPr>
          <p:spPr>
            <a:xfrm>
              <a:off x="4263926" y="4429300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14"/>
            <p:cNvSpPr/>
            <p:nvPr/>
          </p:nvSpPr>
          <p:spPr>
            <a:xfrm>
              <a:off x="4263926" y="437792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14"/>
            <p:cNvSpPr/>
            <p:nvPr/>
          </p:nvSpPr>
          <p:spPr>
            <a:xfrm>
              <a:off x="4263926" y="432715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14"/>
            <p:cNvSpPr/>
            <p:nvPr/>
          </p:nvSpPr>
          <p:spPr>
            <a:xfrm>
              <a:off x="4263926" y="4275800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14"/>
            <p:cNvSpPr/>
            <p:nvPr/>
          </p:nvSpPr>
          <p:spPr>
            <a:xfrm>
              <a:off x="4263926" y="422500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14"/>
            <p:cNvSpPr/>
            <p:nvPr/>
          </p:nvSpPr>
          <p:spPr>
            <a:xfrm>
              <a:off x="4263926" y="4173650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14"/>
            <p:cNvSpPr/>
            <p:nvPr/>
          </p:nvSpPr>
          <p:spPr>
            <a:xfrm>
              <a:off x="4263926" y="40207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14"/>
            <p:cNvSpPr/>
            <p:nvPr/>
          </p:nvSpPr>
          <p:spPr>
            <a:xfrm>
              <a:off x="4263926" y="386722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14"/>
            <p:cNvSpPr/>
            <p:nvPr/>
          </p:nvSpPr>
          <p:spPr>
            <a:xfrm>
              <a:off x="4263926" y="391857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14"/>
            <p:cNvSpPr/>
            <p:nvPr/>
          </p:nvSpPr>
          <p:spPr>
            <a:xfrm>
              <a:off x="4263926" y="396937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14"/>
            <p:cNvSpPr/>
            <p:nvPr/>
          </p:nvSpPr>
          <p:spPr>
            <a:xfrm>
              <a:off x="4263926" y="4071501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1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14"/>
            <p:cNvSpPr/>
            <p:nvPr/>
          </p:nvSpPr>
          <p:spPr>
            <a:xfrm>
              <a:off x="4263926" y="4122876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14"/>
            <p:cNvSpPr/>
            <p:nvPr/>
          </p:nvSpPr>
          <p:spPr>
            <a:xfrm>
              <a:off x="4263926" y="38164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0" name="Google Shape;2490;p14"/>
          <p:cNvSpPr/>
          <p:nvPr/>
        </p:nvSpPr>
        <p:spPr>
          <a:xfrm rot="1845688">
            <a:off x="4161193" y="-662623"/>
            <a:ext cx="1586793" cy="1647811"/>
          </a:xfrm>
          <a:custGeom>
            <a:avLst/>
            <a:gdLst/>
            <a:ahLst/>
            <a:cxnLst/>
            <a:rect l="l" t="t" r="r" b="b"/>
            <a:pathLst>
              <a:path w="10090" h="10478" extrusionOk="0">
                <a:moveTo>
                  <a:pt x="6072" y="1"/>
                </a:moveTo>
                <a:lnTo>
                  <a:pt x="1" y="10478"/>
                </a:lnTo>
                <a:lnTo>
                  <a:pt x="10090" y="4520"/>
                </a:lnTo>
                <a:lnTo>
                  <a:pt x="6072" y="1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1" name="Google Shape;2491;p14"/>
          <p:cNvSpPr/>
          <p:nvPr/>
        </p:nvSpPr>
        <p:spPr>
          <a:xfrm>
            <a:off x="7835271" y="3385063"/>
            <a:ext cx="1756883" cy="1453521"/>
          </a:xfrm>
          <a:custGeom>
            <a:avLst/>
            <a:gdLst/>
            <a:ahLst/>
            <a:cxnLst/>
            <a:rect l="l" t="t" r="r" b="b"/>
            <a:pathLst>
              <a:path w="18376" h="15203" extrusionOk="0">
                <a:moveTo>
                  <a:pt x="18375" y="0"/>
                </a:moveTo>
                <a:lnTo>
                  <a:pt x="1" y="11596"/>
                </a:lnTo>
                <a:lnTo>
                  <a:pt x="15910" y="15202"/>
                </a:lnTo>
                <a:lnTo>
                  <a:pt x="18375" y="0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2" name="Google Shape;2492;p14"/>
          <p:cNvGrpSpPr/>
          <p:nvPr/>
        </p:nvGrpSpPr>
        <p:grpSpPr>
          <a:xfrm>
            <a:off x="-829289" y="-6567380"/>
            <a:ext cx="11567753" cy="7972096"/>
            <a:chOff x="5457700" y="3883200"/>
            <a:chExt cx="1633725" cy="1125875"/>
          </a:xfrm>
        </p:grpSpPr>
        <p:sp>
          <p:nvSpPr>
            <p:cNvPr id="2493" name="Google Shape;2493;p14"/>
            <p:cNvSpPr/>
            <p:nvPr/>
          </p:nvSpPr>
          <p:spPr>
            <a:xfrm>
              <a:off x="5457700" y="3883200"/>
              <a:ext cx="1427175" cy="1125875"/>
            </a:xfrm>
            <a:custGeom>
              <a:avLst/>
              <a:gdLst/>
              <a:ahLst/>
              <a:cxnLst/>
              <a:rect l="l" t="t" r="r" b="b"/>
              <a:pathLst>
                <a:path w="57087" h="45035" extrusionOk="0">
                  <a:moveTo>
                    <a:pt x="24811" y="0"/>
                  </a:moveTo>
                  <a:lnTo>
                    <a:pt x="15247" y="14540"/>
                  </a:lnTo>
                  <a:lnTo>
                    <a:pt x="15225" y="14563"/>
                  </a:lnTo>
                  <a:lnTo>
                    <a:pt x="18831" y="27048"/>
                  </a:lnTo>
                  <a:lnTo>
                    <a:pt x="91" y="43003"/>
                  </a:lnTo>
                  <a:lnTo>
                    <a:pt x="0" y="43095"/>
                  </a:lnTo>
                  <a:lnTo>
                    <a:pt x="18785" y="45035"/>
                  </a:lnTo>
                  <a:lnTo>
                    <a:pt x="18808" y="45035"/>
                  </a:lnTo>
                  <a:lnTo>
                    <a:pt x="29513" y="39579"/>
                  </a:lnTo>
                  <a:lnTo>
                    <a:pt x="40743" y="43848"/>
                  </a:lnTo>
                  <a:lnTo>
                    <a:pt x="40766" y="43871"/>
                  </a:lnTo>
                  <a:lnTo>
                    <a:pt x="57086" y="31819"/>
                  </a:lnTo>
                  <a:lnTo>
                    <a:pt x="57041" y="31750"/>
                  </a:lnTo>
                  <a:lnTo>
                    <a:pt x="40743" y="43734"/>
                  </a:lnTo>
                  <a:lnTo>
                    <a:pt x="29536" y="39465"/>
                  </a:lnTo>
                  <a:lnTo>
                    <a:pt x="29513" y="39465"/>
                  </a:lnTo>
                  <a:lnTo>
                    <a:pt x="18785" y="44921"/>
                  </a:lnTo>
                  <a:lnTo>
                    <a:pt x="251" y="43003"/>
                  </a:lnTo>
                  <a:lnTo>
                    <a:pt x="18922" y="27117"/>
                  </a:lnTo>
                  <a:lnTo>
                    <a:pt x="18945" y="27094"/>
                  </a:lnTo>
                  <a:lnTo>
                    <a:pt x="15339" y="14586"/>
                  </a:lnTo>
                  <a:lnTo>
                    <a:pt x="24902" y="46"/>
                  </a:lnTo>
                  <a:lnTo>
                    <a:pt x="24811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14"/>
            <p:cNvSpPr/>
            <p:nvPr/>
          </p:nvSpPr>
          <p:spPr>
            <a:xfrm>
              <a:off x="6149875" y="4418450"/>
              <a:ext cx="480500" cy="558675"/>
            </a:xfrm>
            <a:custGeom>
              <a:avLst/>
              <a:gdLst/>
              <a:ahLst/>
              <a:cxnLst/>
              <a:rect l="l" t="t" r="r" b="b"/>
              <a:pathLst>
                <a:path w="19220" h="22347" extrusionOk="0">
                  <a:moveTo>
                    <a:pt x="13490" y="1"/>
                  </a:moveTo>
                  <a:lnTo>
                    <a:pt x="12942" y="22073"/>
                  </a:lnTo>
                  <a:lnTo>
                    <a:pt x="137" y="5547"/>
                  </a:lnTo>
                  <a:lnTo>
                    <a:pt x="0" y="5387"/>
                  </a:lnTo>
                  <a:lnTo>
                    <a:pt x="1781" y="18124"/>
                  </a:lnTo>
                  <a:lnTo>
                    <a:pt x="1895" y="18101"/>
                  </a:lnTo>
                  <a:lnTo>
                    <a:pt x="160" y="5752"/>
                  </a:lnTo>
                  <a:lnTo>
                    <a:pt x="13033" y="22346"/>
                  </a:lnTo>
                  <a:lnTo>
                    <a:pt x="13581" y="617"/>
                  </a:lnTo>
                  <a:lnTo>
                    <a:pt x="19128" y="17896"/>
                  </a:lnTo>
                  <a:lnTo>
                    <a:pt x="19219" y="17873"/>
                  </a:lnTo>
                  <a:lnTo>
                    <a:pt x="13490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14"/>
            <p:cNvSpPr/>
            <p:nvPr/>
          </p:nvSpPr>
          <p:spPr>
            <a:xfrm>
              <a:off x="6610950" y="4416175"/>
              <a:ext cx="480475" cy="559225"/>
            </a:xfrm>
            <a:custGeom>
              <a:avLst/>
              <a:gdLst/>
              <a:ahLst/>
              <a:cxnLst/>
              <a:rect l="l" t="t" r="r" b="b"/>
              <a:pathLst>
                <a:path w="19219" h="22369" extrusionOk="0">
                  <a:moveTo>
                    <a:pt x="13467" y="0"/>
                  </a:moveTo>
                  <a:lnTo>
                    <a:pt x="12919" y="22072"/>
                  </a:lnTo>
                  <a:lnTo>
                    <a:pt x="114" y="5547"/>
                  </a:lnTo>
                  <a:lnTo>
                    <a:pt x="0" y="5387"/>
                  </a:lnTo>
                  <a:lnTo>
                    <a:pt x="1758" y="18123"/>
                  </a:lnTo>
                  <a:lnTo>
                    <a:pt x="1872" y="18101"/>
                  </a:lnTo>
                  <a:lnTo>
                    <a:pt x="160" y="5752"/>
                  </a:lnTo>
                  <a:lnTo>
                    <a:pt x="13010" y="22369"/>
                  </a:lnTo>
                  <a:lnTo>
                    <a:pt x="13558" y="616"/>
                  </a:lnTo>
                  <a:lnTo>
                    <a:pt x="19105" y="17895"/>
                  </a:lnTo>
                  <a:lnTo>
                    <a:pt x="19219" y="17872"/>
                  </a:lnTo>
                  <a:lnTo>
                    <a:pt x="1346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14"/>
            <p:cNvSpPr/>
            <p:nvPr/>
          </p:nvSpPr>
          <p:spPr>
            <a:xfrm>
              <a:off x="5541000" y="4301475"/>
              <a:ext cx="737275" cy="704175"/>
            </a:xfrm>
            <a:custGeom>
              <a:avLst/>
              <a:gdLst/>
              <a:ahLst/>
              <a:cxnLst/>
              <a:rect l="l" t="t" r="r" b="b"/>
              <a:pathLst>
                <a:path w="29491" h="28167" extrusionOk="0">
                  <a:moveTo>
                    <a:pt x="29194" y="343"/>
                  </a:moveTo>
                  <a:lnTo>
                    <a:pt x="15430" y="27847"/>
                  </a:lnTo>
                  <a:lnTo>
                    <a:pt x="15430" y="27847"/>
                  </a:lnTo>
                  <a:lnTo>
                    <a:pt x="15613" y="10363"/>
                  </a:lnTo>
                  <a:lnTo>
                    <a:pt x="29194" y="343"/>
                  </a:lnTo>
                  <a:close/>
                  <a:moveTo>
                    <a:pt x="160" y="3424"/>
                  </a:moveTo>
                  <a:lnTo>
                    <a:pt x="15499" y="10386"/>
                  </a:lnTo>
                  <a:lnTo>
                    <a:pt x="15339" y="27961"/>
                  </a:lnTo>
                  <a:lnTo>
                    <a:pt x="4566" y="19721"/>
                  </a:lnTo>
                  <a:lnTo>
                    <a:pt x="160" y="3424"/>
                  </a:lnTo>
                  <a:close/>
                  <a:moveTo>
                    <a:pt x="29491" y="0"/>
                  </a:moveTo>
                  <a:lnTo>
                    <a:pt x="15545" y="10272"/>
                  </a:lnTo>
                  <a:lnTo>
                    <a:pt x="92" y="3287"/>
                  </a:lnTo>
                  <a:lnTo>
                    <a:pt x="1" y="3242"/>
                  </a:lnTo>
                  <a:lnTo>
                    <a:pt x="4474" y="19767"/>
                  </a:lnTo>
                  <a:lnTo>
                    <a:pt x="15362" y="28121"/>
                  </a:lnTo>
                  <a:lnTo>
                    <a:pt x="15430" y="28167"/>
                  </a:lnTo>
                  <a:lnTo>
                    <a:pt x="15430" y="28075"/>
                  </a:lnTo>
                  <a:lnTo>
                    <a:pt x="29491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14"/>
            <p:cNvSpPr/>
            <p:nvPr/>
          </p:nvSpPr>
          <p:spPr>
            <a:xfrm>
              <a:off x="6152150" y="4526300"/>
              <a:ext cx="333275" cy="32550"/>
            </a:xfrm>
            <a:custGeom>
              <a:avLst/>
              <a:gdLst/>
              <a:ahLst/>
              <a:cxnLst/>
              <a:rect l="l" t="t" r="r" b="b"/>
              <a:pathLst>
                <a:path w="13331" h="1302" extrusionOk="0">
                  <a:moveTo>
                    <a:pt x="13330" y="0"/>
                  </a:moveTo>
                  <a:lnTo>
                    <a:pt x="0" y="1210"/>
                  </a:lnTo>
                  <a:lnTo>
                    <a:pt x="0" y="1302"/>
                  </a:lnTo>
                  <a:lnTo>
                    <a:pt x="13330" y="115"/>
                  </a:lnTo>
                  <a:lnTo>
                    <a:pt x="13330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8" name="Google Shape;2498;p14"/>
          <p:cNvGrpSpPr/>
          <p:nvPr/>
        </p:nvGrpSpPr>
        <p:grpSpPr>
          <a:xfrm>
            <a:off x="4571998" y="416845"/>
            <a:ext cx="6432293" cy="6055903"/>
            <a:chOff x="5187775" y="635000"/>
            <a:chExt cx="1791825" cy="1686975"/>
          </a:xfrm>
        </p:grpSpPr>
        <p:sp>
          <p:nvSpPr>
            <p:cNvPr id="2499" name="Google Shape;2499;p14"/>
            <p:cNvSpPr/>
            <p:nvPr/>
          </p:nvSpPr>
          <p:spPr>
            <a:xfrm>
              <a:off x="6404950" y="1750600"/>
              <a:ext cx="8000" cy="7025"/>
            </a:xfrm>
            <a:custGeom>
              <a:avLst/>
              <a:gdLst/>
              <a:ahLst/>
              <a:cxnLst/>
              <a:rect l="l" t="t" r="r" b="b"/>
              <a:pathLst>
                <a:path w="320" h="281" extrusionOk="0">
                  <a:moveTo>
                    <a:pt x="147" y="0"/>
                  </a:moveTo>
                  <a:cubicBezTo>
                    <a:pt x="91" y="0"/>
                    <a:pt x="42" y="41"/>
                    <a:pt x="23" y="98"/>
                  </a:cubicBezTo>
                  <a:cubicBezTo>
                    <a:pt x="0" y="166"/>
                    <a:pt x="46" y="257"/>
                    <a:pt x="114" y="280"/>
                  </a:cubicBezTo>
                  <a:cubicBezTo>
                    <a:pt x="206" y="280"/>
                    <a:pt x="274" y="235"/>
                    <a:pt x="297" y="166"/>
                  </a:cubicBezTo>
                  <a:cubicBezTo>
                    <a:pt x="320" y="98"/>
                    <a:pt x="274" y="29"/>
                    <a:pt x="183" y="6"/>
                  </a:cubicBezTo>
                  <a:cubicBezTo>
                    <a:pt x="171" y="2"/>
                    <a:pt x="158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14"/>
            <p:cNvSpPr/>
            <p:nvPr/>
          </p:nvSpPr>
          <p:spPr>
            <a:xfrm>
              <a:off x="6253150" y="1585725"/>
              <a:ext cx="11450" cy="10525"/>
            </a:xfrm>
            <a:custGeom>
              <a:avLst/>
              <a:gdLst/>
              <a:ahLst/>
              <a:cxnLst/>
              <a:rect l="l" t="t" r="r" b="b"/>
              <a:pathLst>
                <a:path w="458" h="421" extrusionOk="0">
                  <a:moveTo>
                    <a:pt x="238" y="1"/>
                  </a:moveTo>
                  <a:cubicBezTo>
                    <a:pt x="155" y="1"/>
                    <a:pt x="63" y="65"/>
                    <a:pt x="23" y="165"/>
                  </a:cubicBezTo>
                  <a:cubicBezTo>
                    <a:pt x="1" y="279"/>
                    <a:pt x="69" y="393"/>
                    <a:pt x="183" y="416"/>
                  </a:cubicBezTo>
                  <a:cubicBezTo>
                    <a:pt x="198" y="419"/>
                    <a:pt x="213" y="420"/>
                    <a:pt x="227" y="420"/>
                  </a:cubicBezTo>
                  <a:cubicBezTo>
                    <a:pt x="325" y="420"/>
                    <a:pt x="414" y="355"/>
                    <a:pt x="434" y="256"/>
                  </a:cubicBezTo>
                  <a:cubicBezTo>
                    <a:pt x="457" y="165"/>
                    <a:pt x="389" y="51"/>
                    <a:pt x="274" y="5"/>
                  </a:cubicBezTo>
                  <a:cubicBezTo>
                    <a:pt x="263" y="2"/>
                    <a:pt x="250" y="1"/>
                    <a:pt x="2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14"/>
            <p:cNvSpPr/>
            <p:nvPr/>
          </p:nvSpPr>
          <p:spPr>
            <a:xfrm>
              <a:off x="6085375" y="16433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3" y="1"/>
                  </a:moveTo>
                  <a:cubicBezTo>
                    <a:pt x="115" y="1"/>
                    <a:pt x="44" y="63"/>
                    <a:pt x="24" y="142"/>
                  </a:cubicBezTo>
                  <a:cubicBezTo>
                    <a:pt x="1" y="234"/>
                    <a:pt x="69" y="325"/>
                    <a:pt x="161" y="348"/>
                  </a:cubicBezTo>
                  <a:cubicBezTo>
                    <a:pt x="176" y="352"/>
                    <a:pt x="192" y="353"/>
                    <a:pt x="207" y="353"/>
                  </a:cubicBezTo>
                  <a:cubicBezTo>
                    <a:pt x="281" y="353"/>
                    <a:pt x="347" y="309"/>
                    <a:pt x="366" y="234"/>
                  </a:cubicBezTo>
                  <a:cubicBezTo>
                    <a:pt x="389" y="142"/>
                    <a:pt x="320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14"/>
            <p:cNvSpPr/>
            <p:nvPr/>
          </p:nvSpPr>
          <p:spPr>
            <a:xfrm>
              <a:off x="6088800" y="1627950"/>
              <a:ext cx="10300" cy="9950"/>
            </a:xfrm>
            <a:custGeom>
              <a:avLst/>
              <a:gdLst/>
              <a:ahLst/>
              <a:cxnLst/>
              <a:rect l="l" t="t" r="r" b="b"/>
              <a:pathLst>
                <a:path w="412" h="398" extrusionOk="0">
                  <a:moveTo>
                    <a:pt x="209" y="1"/>
                  </a:moveTo>
                  <a:cubicBezTo>
                    <a:pt x="115" y="1"/>
                    <a:pt x="44" y="65"/>
                    <a:pt x="24" y="165"/>
                  </a:cubicBezTo>
                  <a:cubicBezTo>
                    <a:pt x="1" y="256"/>
                    <a:pt x="47" y="370"/>
                    <a:pt x="161" y="393"/>
                  </a:cubicBezTo>
                  <a:cubicBezTo>
                    <a:pt x="173" y="396"/>
                    <a:pt x="185" y="397"/>
                    <a:pt x="198" y="397"/>
                  </a:cubicBezTo>
                  <a:cubicBezTo>
                    <a:pt x="280" y="397"/>
                    <a:pt x="369" y="335"/>
                    <a:pt x="389" y="256"/>
                  </a:cubicBezTo>
                  <a:cubicBezTo>
                    <a:pt x="412" y="142"/>
                    <a:pt x="343" y="51"/>
                    <a:pt x="252" y="5"/>
                  </a:cubicBezTo>
                  <a:cubicBezTo>
                    <a:pt x="237" y="2"/>
                    <a:pt x="223" y="1"/>
                    <a:pt x="20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14"/>
            <p:cNvSpPr/>
            <p:nvPr/>
          </p:nvSpPr>
          <p:spPr>
            <a:xfrm>
              <a:off x="6072825" y="16273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92" y="1"/>
                  </a:moveTo>
                  <a:cubicBezTo>
                    <a:pt x="114" y="1"/>
                    <a:pt x="43" y="60"/>
                    <a:pt x="24" y="119"/>
                  </a:cubicBezTo>
                  <a:cubicBezTo>
                    <a:pt x="1" y="211"/>
                    <a:pt x="69" y="302"/>
                    <a:pt x="138" y="325"/>
                  </a:cubicBezTo>
                  <a:cubicBezTo>
                    <a:pt x="153" y="329"/>
                    <a:pt x="169" y="331"/>
                    <a:pt x="184" y="331"/>
                  </a:cubicBezTo>
                  <a:cubicBezTo>
                    <a:pt x="258" y="331"/>
                    <a:pt x="324" y="286"/>
                    <a:pt x="343" y="211"/>
                  </a:cubicBezTo>
                  <a:cubicBezTo>
                    <a:pt x="366" y="119"/>
                    <a:pt x="320" y="28"/>
                    <a:pt x="229" y="5"/>
                  </a:cubicBezTo>
                  <a:cubicBezTo>
                    <a:pt x="217" y="2"/>
                    <a:pt x="205" y="1"/>
                    <a:pt x="19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14"/>
            <p:cNvSpPr/>
            <p:nvPr/>
          </p:nvSpPr>
          <p:spPr>
            <a:xfrm>
              <a:off x="5702500" y="1262700"/>
              <a:ext cx="9725" cy="8325"/>
            </a:xfrm>
            <a:custGeom>
              <a:avLst/>
              <a:gdLst/>
              <a:ahLst/>
              <a:cxnLst/>
              <a:rect l="l" t="t" r="r" b="b"/>
              <a:pathLst>
                <a:path w="389" h="333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4"/>
                    <a:pt x="160" y="326"/>
                  </a:cubicBezTo>
                  <a:cubicBezTo>
                    <a:pt x="176" y="330"/>
                    <a:pt x="191" y="332"/>
                    <a:pt x="207" y="332"/>
                  </a:cubicBezTo>
                  <a:cubicBezTo>
                    <a:pt x="281" y="332"/>
                    <a:pt x="346" y="288"/>
                    <a:pt x="365" y="212"/>
                  </a:cubicBezTo>
                  <a:cubicBezTo>
                    <a:pt x="388" y="121"/>
                    <a:pt x="320" y="30"/>
                    <a:pt x="228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14"/>
            <p:cNvSpPr/>
            <p:nvPr/>
          </p:nvSpPr>
          <p:spPr>
            <a:xfrm>
              <a:off x="6409500" y="1544750"/>
              <a:ext cx="6875" cy="6300"/>
            </a:xfrm>
            <a:custGeom>
              <a:avLst/>
              <a:gdLst/>
              <a:ahLst/>
              <a:cxnLst/>
              <a:rect l="l" t="t" r="r" b="b"/>
              <a:pathLst>
                <a:path w="275" h="252" extrusionOk="0">
                  <a:moveTo>
                    <a:pt x="160" y="0"/>
                  </a:moveTo>
                  <a:cubicBezTo>
                    <a:pt x="92" y="0"/>
                    <a:pt x="24" y="23"/>
                    <a:pt x="24" y="92"/>
                  </a:cubicBezTo>
                  <a:cubicBezTo>
                    <a:pt x="1" y="160"/>
                    <a:pt x="46" y="229"/>
                    <a:pt x="115" y="252"/>
                  </a:cubicBezTo>
                  <a:cubicBezTo>
                    <a:pt x="160" y="252"/>
                    <a:pt x="229" y="229"/>
                    <a:pt x="252" y="160"/>
                  </a:cubicBezTo>
                  <a:cubicBezTo>
                    <a:pt x="275" y="92"/>
                    <a:pt x="229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14"/>
            <p:cNvSpPr/>
            <p:nvPr/>
          </p:nvSpPr>
          <p:spPr>
            <a:xfrm>
              <a:off x="6525350" y="1792825"/>
              <a:ext cx="7425" cy="7175"/>
            </a:xfrm>
            <a:custGeom>
              <a:avLst/>
              <a:gdLst/>
              <a:ahLst/>
              <a:cxnLst/>
              <a:rect l="l" t="t" r="r" b="b"/>
              <a:pathLst>
                <a:path w="297" h="287" extrusionOk="0">
                  <a:moveTo>
                    <a:pt x="137" y="1"/>
                  </a:moveTo>
                  <a:cubicBezTo>
                    <a:pt x="69" y="1"/>
                    <a:pt x="19" y="41"/>
                    <a:pt x="0" y="98"/>
                  </a:cubicBezTo>
                  <a:cubicBezTo>
                    <a:pt x="0" y="189"/>
                    <a:pt x="46" y="258"/>
                    <a:pt x="114" y="280"/>
                  </a:cubicBezTo>
                  <a:cubicBezTo>
                    <a:pt x="126" y="284"/>
                    <a:pt x="138" y="286"/>
                    <a:pt x="149" y="286"/>
                  </a:cubicBezTo>
                  <a:cubicBezTo>
                    <a:pt x="205" y="286"/>
                    <a:pt x="255" y="242"/>
                    <a:pt x="274" y="166"/>
                  </a:cubicBezTo>
                  <a:cubicBezTo>
                    <a:pt x="297" y="98"/>
                    <a:pt x="251" y="29"/>
                    <a:pt x="183" y="6"/>
                  </a:cubicBezTo>
                  <a:cubicBezTo>
                    <a:pt x="167" y="2"/>
                    <a:pt x="151" y="1"/>
                    <a:pt x="13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14"/>
            <p:cNvSpPr/>
            <p:nvPr/>
          </p:nvSpPr>
          <p:spPr>
            <a:xfrm>
              <a:off x="6545325" y="1590850"/>
              <a:ext cx="11425" cy="10000"/>
            </a:xfrm>
            <a:custGeom>
              <a:avLst/>
              <a:gdLst/>
              <a:ahLst/>
              <a:cxnLst/>
              <a:rect l="l" t="t" r="r" b="b"/>
              <a:pathLst>
                <a:path w="457" h="400" extrusionOk="0">
                  <a:moveTo>
                    <a:pt x="238" y="1"/>
                  </a:moveTo>
                  <a:cubicBezTo>
                    <a:pt x="155" y="1"/>
                    <a:pt x="66" y="66"/>
                    <a:pt x="46" y="165"/>
                  </a:cubicBezTo>
                  <a:cubicBezTo>
                    <a:pt x="0" y="256"/>
                    <a:pt x="69" y="371"/>
                    <a:pt x="183" y="393"/>
                  </a:cubicBezTo>
                  <a:cubicBezTo>
                    <a:pt x="202" y="397"/>
                    <a:pt x="220" y="399"/>
                    <a:pt x="238" y="399"/>
                  </a:cubicBezTo>
                  <a:cubicBezTo>
                    <a:pt x="326" y="399"/>
                    <a:pt x="396" y="352"/>
                    <a:pt x="434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62" y="2"/>
                    <a:pt x="250" y="1"/>
                    <a:pt x="2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14"/>
            <p:cNvSpPr/>
            <p:nvPr/>
          </p:nvSpPr>
          <p:spPr>
            <a:xfrm>
              <a:off x="6443750" y="1815075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35"/>
                    <a:pt x="46" y="326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43" y="29"/>
                    <a:pt x="228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14"/>
            <p:cNvSpPr/>
            <p:nvPr/>
          </p:nvSpPr>
          <p:spPr>
            <a:xfrm>
              <a:off x="6470000" y="1775750"/>
              <a:ext cx="11425" cy="10500"/>
            </a:xfrm>
            <a:custGeom>
              <a:avLst/>
              <a:gdLst/>
              <a:ahLst/>
              <a:cxnLst/>
              <a:rect l="l" t="t" r="r" b="b"/>
              <a:pathLst>
                <a:path w="457" h="420" extrusionOk="0">
                  <a:moveTo>
                    <a:pt x="230" y="0"/>
                  </a:moveTo>
                  <a:cubicBezTo>
                    <a:pt x="132" y="0"/>
                    <a:pt x="43" y="65"/>
                    <a:pt x="23" y="165"/>
                  </a:cubicBezTo>
                  <a:cubicBezTo>
                    <a:pt x="0" y="256"/>
                    <a:pt x="69" y="370"/>
                    <a:pt x="183" y="416"/>
                  </a:cubicBezTo>
                  <a:cubicBezTo>
                    <a:pt x="195" y="419"/>
                    <a:pt x="207" y="420"/>
                    <a:pt x="219" y="420"/>
                  </a:cubicBezTo>
                  <a:cubicBezTo>
                    <a:pt x="302" y="420"/>
                    <a:pt x="391" y="355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14"/>
            <p:cNvSpPr/>
            <p:nvPr/>
          </p:nvSpPr>
          <p:spPr>
            <a:xfrm>
              <a:off x="6440325" y="1675275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3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20" y="29"/>
                    <a:pt x="229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14"/>
            <p:cNvSpPr/>
            <p:nvPr/>
          </p:nvSpPr>
          <p:spPr>
            <a:xfrm>
              <a:off x="6555025" y="1619400"/>
              <a:ext cx="9150" cy="8800"/>
            </a:xfrm>
            <a:custGeom>
              <a:avLst/>
              <a:gdLst/>
              <a:ahLst/>
              <a:cxnLst/>
              <a:rect l="l" t="t" r="r" b="b"/>
              <a:pathLst>
                <a:path w="366" h="352" extrusionOk="0">
                  <a:moveTo>
                    <a:pt x="193" y="0"/>
                  </a:moveTo>
                  <a:cubicBezTo>
                    <a:pt x="114" y="0"/>
                    <a:pt x="43" y="62"/>
                    <a:pt x="23" y="142"/>
                  </a:cubicBezTo>
                  <a:cubicBezTo>
                    <a:pt x="0" y="233"/>
                    <a:pt x="46" y="324"/>
                    <a:pt x="137" y="347"/>
                  </a:cubicBezTo>
                  <a:cubicBezTo>
                    <a:pt x="149" y="350"/>
                    <a:pt x="161" y="351"/>
                    <a:pt x="173" y="351"/>
                  </a:cubicBezTo>
                  <a:cubicBezTo>
                    <a:pt x="251" y="351"/>
                    <a:pt x="323" y="289"/>
                    <a:pt x="343" y="210"/>
                  </a:cubicBezTo>
                  <a:cubicBezTo>
                    <a:pt x="365" y="119"/>
                    <a:pt x="320" y="27"/>
                    <a:pt x="228" y="5"/>
                  </a:cubicBezTo>
                  <a:cubicBezTo>
                    <a:pt x="216" y="2"/>
                    <a:pt x="204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14"/>
            <p:cNvSpPr/>
            <p:nvPr/>
          </p:nvSpPr>
          <p:spPr>
            <a:xfrm>
              <a:off x="6411775" y="1487550"/>
              <a:ext cx="7450" cy="6575"/>
            </a:xfrm>
            <a:custGeom>
              <a:avLst/>
              <a:gdLst/>
              <a:ahLst/>
              <a:cxnLst/>
              <a:rect l="l" t="t" r="r" b="b"/>
              <a:pathLst>
                <a:path w="298" h="263" extrusionOk="0">
                  <a:moveTo>
                    <a:pt x="147" y="0"/>
                  </a:moveTo>
                  <a:cubicBezTo>
                    <a:pt x="92" y="0"/>
                    <a:pt x="43" y="41"/>
                    <a:pt x="24" y="97"/>
                  </a:cubicBezTo>
                  <a:cubicBezTo>
                    <a:pt x="1" y="166"/>
                    <a:pt x="47" y="234"/>
                    <a:pt x="115" y="257"/>
                  </a:cubicBezTo>
                  <a:cubicBezTo>
                    <a:pt x="127" y="261"/>
                    <a:pt x="139" y="263"/>
                    <a:pt x="151" y="263"/>
                  </a:cubicBezTo>
                  <a:cubicBezTo>
                    <a:pt x="206" y="263"/>
                    <a:pt x="256" y="222"/>
                    <a:pt x="275" y="166"/>
                  </a:cubicBezTo>
                  <a:cubicBezTo>
                    <a:pt x="298" y="97"/>
                    <a:pt x="252" y="29"/>
                    <a:pt x="184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14"/>
            <p:cNvSpPr/>
            <p:nvPr/>
          </p:nvSpPr>
          <p:spPr>
            <a:xfrm>
              <a:off x="6552175" y="1694725"/>
              <a:ext cx="10850" cy="9925"/>
            </a:xfrm>
            <a:custGeom>
              <a:avLst/>
              <a:gdLst/>
              <a:ahLst/>
              <a:cxnLst/>
              <a:rect l="l" t="t" r="r" b="b"/>
              <a:pathLst>
                <a:path w="434" h="397" extrusionOk="0">
                  <a:moveTo>
                    <a:pt x="231" y="0"/>
                  </a:moveTo>
                  <a:cubicBezTo>
                    <a:pt x="137" y="0"/>
                    <a:pt x="63" y="65"/>
                    <a:pt x="23" y="164"/>
                  </a:cubicBezTo>
                  <a:cubicBezTo>
                    <a:pt x="0" y="256"/>
                    <a:pt x="68" y="370"/>
                    <a:pt x="183" y="393"/>
                  </a:cubicBezTo>
                  <a:cubicBezTo>
                    <a:pt x="195" y="396"/>
                    <a:pt x="207" y="397"/>
                    <a:pt x="220" y="397"/>
                  </a:cubicBezTo>
                  <a:cubicBezTo>
                    <a:pt x="302" y="397"/>
                    <a:pt x="391" y="335"/>
                    <a:pt x="411" y="256"/>
                  </a:cubicBezTo>
                  <a:cubicBezTo>
                    <a:pt x="434" y="141"/>
                    <a:pt x="365" y="50"/>
                    <a:pt x="274" y="5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14"/>
            <p:cNvSpPr/>
            <p:nvPr/>
          </p:nvSpPr>
          <p:spPr>
            <a:xfrm>
              <a:off x="6418625" y="1541175"/>
              <a:ext cx="7450" cy="7175"/>
            </a:xfrm>
            <a:custGeom>
              <a:avLst/>
              <a:gdLst/>
              <a:ahLst/>
              <a:cxnLst/>
              <a:rect l="l" t="t" r="r" b="b"/>
              <a:pathLst>
                <a:path w="298" h="287" extrusionOk="0">
                  <a:moveTo>
                    <a:pt x="147" y="1"/>
                  </a:moveTo>
                  <a:cubicBezTo>
                    <a:pt x="86" y="1"/>
                    <a:pt x="24" y="45"/>
                    <a:pt x="24" y="121"/>
                  </a:cubicBezTo>
                  <a:cubicBezTo>
                    <a:pt x="1" y="189"/>
                    <a:pt x="47" y="258"/>
                    <a:pt x="115" y="280"/>
                  </a:cubicBezTo>
                  <a:cubicBezTo>
                    <a:pt x="127" y="284"/>
                    <a:pt x="140" y="286"/>
                    <a:pt x="153" y="286"/>
                  </a:cubicBezTo>
                  <a:cubicBezTo>
                    <a:pt x="214" y="286"/>
                    <a:pt x="279" y="245"/>
                    <a:pt x="298" y="189"/>
                  </a:cubicBezTo>
                  <a:cubicBezTo>
                    <a:pt x="298" y="98"/>
                    <a:pt x="252" y="29"/>
                    <a:pt x="183" y="7"/>
                  </a:cubicBezTo>
                  <a:cubicBezTo>
                    <a:pt x="172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14"/>
            <p:cNvSpPr/>
            <p:nvPr/>
          </p:nvSpPr>
          <p:spPr>
            <a:xfrm>
              <a:off x="5440575" y="1009925"/>
              <a:ext cx="10300" cy="9400"/>
            </a:xfrm>
            <a:custGeom>
              <a:avLst/>
              <a:gdLst/>
              <a:ahLst/>
              <a:cxnLst/>
              <a:rect l="l" t="t" r="r" b="b"/>
              <a:pathLst>
                <a:path w="412" h="376" extrusionOk="0">
                  <a:moveTo>
                    <a:pt x="204" y="1"/>
                  </a:moveTo>
                  <a:cubicBezTo>
                    <a:pt x="125" y="1"/>
                    <a:pt x="42" y="48"/>
                    <a:pt x="23" y="143"/>
                  </a:cubicBezTo>
                  <a:cubicBezTo>
                    <a:pt x="0" y="234"/>
                    <a:pt x="69" y="349"/>
                    <a:pt x="160" y="371"/>
                  </a:cubicBezTo>
                  <a:cubicBezTo>
                    <a:pt x="172" y="374"/>
                    <a:pt x="184" y="376"/>
                    <a:pt x="197" y="376"/>
                  </a:cubicBezTo>
                  <a:cubicBezTo>
                    <a:pt x="280" y="376"/>
                    <a:pt x="369" y="314"/>
                    <a:pt x="388" y="234"/>
                  </a:cubicBezTo>
                  <a:cubicBezTo>
                    <a:pt x="411" y="143"/>
                    <a:pt x="343" y="29"/>
                    <a:pt x="251" y="6"/>
                  </a:cubicBezTo>
                  <a:cubicBezTo>
                    <a:pt x="236" y="2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14"/>
            <p:cNvSpPr/>
            <p:nvPr/>
          </p:nvSpPr>
          <p:spPr>
            <a:xfrm>
              <a:off x="6499100" y="1836225"/>
              <a:ext cx="11425" cy="10525"/>
            </a:xfrm>
            <a:custGeom>
              <a:avLst/>
              <a:gdLst/>
              <a:ahLst/>
              <a:cxnLst/>
              <a:rect l="l" t="t" r="r" b="b"/>
              <a:pathLst>
                <a:path w="457" h="421" extrusionOk="0">
                  <a:moveTo>
                    <a:pt x="230" y="1"/>
                  </a:moveTo>
                  <a:cubicBezTo>
                    <a:pt x="132" y="1"/>
                    <a:pt x="43" y="66"/>
                    <a:pt x="23" y="165"/>
                  </a:cubicBezTo>
                  <a:cubicBezTo>
                    <a:pt x="0" y="279"/>
                    <a:pt x="69" y="370"/>
                    <a:pt x="160" y="416"/>
                  </a:cubicBezTo>
                  <a:cubicBezTo>
                    <a:pt x="175" y="419"/>
                    <a:pt x="190" y="420"/>
                    <a:pt x="204" y="420"/>
                  </a:cubicBezTo>
                  <a:cubicBezTo>
                    <a:pt x="302" y="420"/>
                    <a:pt x="391" y="356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14"/>
            <p:cNvSpPr/>
            <p:nvPr/>
          </p:nvSpPr>
          <p:spPr>
            <a:xfrm>
              <a:off x="6463725" y="1832800"/>
              <a:ext cx="8575" cy="5275"/>
            </a:xfrm>
            <a:custGeom>
              <a:avLst/>
              <a:gdLst/>
              <a:ahLst/>
              <a:cxnLst/>
              <a:rect l="l" t="t" r="r" b="b"/>
              <a:pathLst>
                <a:path w="343" h="211" extrusionOk="0">
                  <a:moveTo>
                    <a:pt x="154" y="1"/>
                  </a:moveTo>
                  <a:cubicBezTo>
                    <a:pt x="91" y="1"/>
                    <a:pt x="20" y="60"/>
                    <a:pt x="0" y="119"/>
                  </a:cubicBezTo>
                  <a:lnTo>
                    <a:pt x="320" y="211"/>
                  </a:lnTo>
                  <a:cubicBezTo>
                    <a:pt x="342" y="119"/>
                    <a:pt x="274" y="28"/>
                    <a:pt x="183" y="5"/>
                  </a:cubicBezTo>
                  <a:cubicBezTo>
                    <a:pt x="174" y="2"/>
                    <a:pt x="164" y="1"/>
                    <a:pt x="15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14"/>
            <p:cNvSpPr/>
            <p:nvPr/>
          </p:nvSpPr>
          <p:spPr>
            <a:xfrm>
              <a:off x="6851750" y="1438250"/>
              <a:ext cx="9725" cy="9100"/>
            </a:xfrm>
            <a:custGeom>
              <a:avLst/>
              <a:gdLst/>
              <a:ahLst/>
              <a:cxnLst/>
              <a:rect l="l" t="t" r="r" b="b"/>
              <a:pathLst>
                <a:path w="389" h="364" extrusionOk="0">
                  <a:moveTo>
                    <a:pt x="180" y="0"/>
                  </a:moveTo>
                  <a:cubicBezTo>
                    <a:pt x="101" y="0"/>
                    <a:pt x="41" y="58"/>
                    <a:pt x="23" y="129"/>
                  </a:cubicBezTo>
                  <a:cubicBezTo>
                    <a:pt x="0" y="243"/>
                    <a:pt x="46" y="335"/>
                    <a:pt x="160" y="357"/>
                  </a:cubicBezTo>
                  <a:cubicBezTo>
                    <a:pt x="175" y="361"/>
                    <a:pt x="191" y="363"/>
                    <a:pt x="205" y="363"/>
                  </a:cubicBezTo>
                  <a:cubicBezTo>
                    <a:pt x="280" y="363"/>
                    <a:pt x="346" y="316"/>
                    <a:pt x="366" y="220"/>
                  </a:cubicBezTo>
                  <a:cubicBezTo>
                    <a:pt x="388" y="129"/>
                    <a:pt x="343" y="38"/>
                    <a:pt x="251" y="15"/>
                  </a:cubicBezTo>
                  <a:cubicBezTo>
                    <a:pt x="226" y="5"/>
                    <a:pt x="202" y="0"/>
                    <a:pt x="18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14"/>
            <p:cNvSpPr/>
            <p:nvPr/>
          </p:nvSpPr>
          <p:spPr>
            <a:xfrm>
              <a:off x="6845475" y="1415650"/>
              <a:ext cx="9725" cy="9400"/>
            </a:xfrm>
            <a:custGeom>
              <a:avLst/>
              <a:gdLst/>
              <a:ahLst/>
              <a:cxnLst/>
              <a:rect l="l" t="t" r="r" b="b"/>
              <a:pathLst>
                <a:path w="389" h="376" extrusionOk="0">
                  <a:moveTo>
                    <a:pt x="183" y="0"/>
                  </a:moveTo>
                  <a:cubicBezTo>
                    <a:pt x="109" y="0"/>
                    <a:pt x="42" y="48"/>
                    <a:pt x="23" y="143"/>
                  </a:cubicBezTo>
                  <a:cubicBezTo>
                    <a:pt x="0" y="234"/>
                    <a:pt x="46" y="326"/>
                    <a:pt x="137" y="371"/>
                  </a:cubicBezTo>
                  <a:cubicBezTo>
                    <a:pt x="152" y="374"/>
                    <a:pt x="167" y="376"/>
                    <a:pt x="181" y="376"/>
                  </a:cubicBezTo>
                  <a:cubicBezTo>
                    <a:pt x="274" y="376"/>
                    <a:pt x="346" y="314"/>
                    <a:pt x="365" y="234"/>
                  </a:cubicBezTo>
                  <a:cubicBezTo>
                    <a:pt x="388" y="120"/>
                    <a:pt x="343" y="29"/>
                    <a:pt x="228" y="6"/>
                  </a:cubicBezTo>
                  <a:cubicBezTo>
                    <a:pt x="213" y="2"/>
                    <a:pt x="198" y="0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14"/>
            <p:cNvSpPr/>
            <p:nvPr/>
          </p:nvSpPr>
          <p:spPr>
            <a:xfrm>
              <a:off x="6867725" y="1599525"/>
              <a:ext cx="8000" cy="7600"/>
            </a:xfrm>
            <a:custGeom>
              <a:avLst/>
              <a:gdLst/>
              <a:ahLst/>
              <a:cxnLst/>
              <a:rect l="l" t="t" r="r" b="b"/>
              <a:pathLst>
                <a:path w="320" h="304" extrusionOk="0">
                  <a:moveTo>
                    <a:pt x="206" y="1"/>
                  </a:moveTo>
                  <a:cubicBezTo>
                    <a:pt x="115" y="1"/>
                    <a:pt x="46" y="46"/>
                    <a:pt x="23" y="115"/>
                  </a:cubicBezTo>
                  <a:cubicBezTo>
                    <a:pt x="0" y="206"/>
                    <a:pt x="46" y="297"/>
                    <a:pt x="115" y="297"/>
                  </a:cubicBezTo>
                  <a:cubicBezTo>
                    <a:pt x="131" y="301"/>
                    <a:pt x="147" y="303"/>
                    <a:pt x="163" y="303"/>
                  </a:cubicBezTo>
                  <a:cubicBezTo>
                    <a:pt x="236" y="303"/>
                    <a:pt x="301" y="262"/>
                    <a:pt x="320" y="206"/>
                  </a:cubicBezTo>
                  <a:cubicBezTo>
                    <a:pt x="320" y="115"/>
                    <a:pt x="274" y="24"/>
                    <a:pt x="2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14"/>
            <p:cNvSpPr/>
            <p:nvPr/>
          </p:nvSpPr>
          <p:spPr>
            <a:xfrm>
              <a:off x="6866575" y="1359725"/>
              <a:ext cx="8600" cy="7725"/>
            </a:xfrm>
            <a:custGeom>
              <a:avLst/>
              <a:gdLst/>
              <a:ahLst/>
              <a:cxnLst/>
              <a:rect l="l" t="t" r="r" b="b"/>
              <a:pathLst>
                <a:path w="344" h="309" extrusionOk="0">
                  <a:moveTo>
                    <a:pt x="160" y="0"/>
                  </a:moveTo>
                  <a:cubicBezTo>
                    <a:pt x="86" y="0"/>
                    <a:pt x="20" y="45"/>
                    <a:pt x="1" y="120"/>
                  </a:cubicBezTo>
                  <a:cubicBezTo>
                    <a:pt x="1" y="212"/>
                    <a:pt x="46" y="280"/>
                    <a:pt x="115" y="303"/>
                  </a:cubicBezTo>
                  <a:cubicBezTo>
                    <a:pt x="131" y="307"/>
                    <a:pt x="146" y="309"/>
                    <a:pt x="162" y="309"/>
                  </a:cubicBezTo>
                  <a:cubicBezTo>
                    <a:pt x="236" y="309"/>
                    <a:pt x="301" y="264"/>
                    <a:pt x="320" y="189"/>
                  </a:cubicBezTo>
                  <a:cubicBezTo>
                    <a:pt x="343" y="97"/>
                    <a:pt x="297" y="29"/>
                    <a:pt x="206" y="6"/>
                  </a:cubicBezTo>
                  <a:cubicBezTo>
                    <a:pt x="191" y="2"/>
                    <a:pt x="175" y="0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14"/>
            <p:cNvSpPr/>
            <p:nvPr/>
          </p:nvSpPr>
          <p:spPr>
            <a:xfrm>
              <a:off x="6698825" y="1787725"/>
              <a:ext cx="10850" cy="10200"/>
            </a:xfrm>
            <a:custGeom>
              <a:avLst/>
              <a:gdLst/>
              <a:ahLst/>
              <a:cxnLst/>
              <a:rect l="l" t="t" r="r" b="b"/>
              <a:pathLst>
                <a:path w="434" h="408" extrusionOk="0">
                  <a:moveTo>
                    <a:pt x="230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0" y="256"/>
                    <a:pt x="69" y="370"/>
                    <a:pt x="160" y="393"/>
                  </a:cubicBezTo>
                  <a:cubicBezTo>
                    <a:pt x="184" y="403"/>
                    <a:pt x="209" y="407"/>
                    <a:pt x="232" y="407"/>
                  </a:cubicBezTo>
                  <a:cubicBezTo>
                    <a:pt x="319" y="407"/>
                    <a:pt x="393" y="346"/>
                    <a:pt x="411" y="256"/>
                  </a:cubicBezTo>
                  <a:cubicBezTo>
                    <a:pt x="434" y="142"/>
                    <a:pt x="388" y="28"/>
                    <a:pt x="274" y="5"/>
                  </a:cubicBezTo>
                  <a:cubicBezTo>
                    <a:pt x="259" y="2"/>
                    <a:pt x="245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14"/>
            <p:cNvSpPr/>
            <p:nvPr/>
          </p:nvSpPr>
          <p:spPr>
            <a:xfrm>
              <a:off x="6655450" y="1510975"/>
              <a:ext cx="9725" cy="8825"/>
            </a:xfrm>
            <a:custGeom>
              <a:avLst/>
              <a:gdLst/>
              <a:ahLst/>
              <a:cxnLst/>
              <a:rect l="l" t="t" r="r" b="b"/>
              <a:pathLst>
                <a:path w="389" h="353" extrusionOk="0">
                  <a:moveTo>
                    <a:pt x="193" y="0"/>
                  </a:moveTo>
                  <a:cubicBezTo>
                    <a:pt x="115" y="0"/>
                    <a:pt x="43" y="62"/>
                    <a:pt x="23" y="142"/>
                  </a:cubicBezTo>
                  <a:cubicBezTo>
                    <a:pt x="0" y="233"/>
                    <a:pt x="46" y="324"/>
                    <a:pt x="137" y="347"/>
                  </a:cubicBezTo>
                  <a:cubicBezTo>
                    <a:pt x="157" y="351"/>
                    <a:pt x="176" y="353"/>
                    <a:pt x="194" y="353"/>
                  </a:cubicBezTo>
                  <a:cubicBezTo>
                    <a:pt x="281" y="353"/>
                    <a:pt x="347" y="309"/>
                    <a:pt x="366" y="233"/>
                  </a:cubicBezTo>
                  <a:cubicBezTo>
                    <a:pt x="388" y="142"/>
                    <a:pt x="320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14"/>
            <p:cNvSpPr/>
            <p:nvPr/>
          </p:nvSpPr>
          <p:spPr>
            <a:xfrm>
              <a:off x="6597825" y="1354050"/>
              <a:ext cx="10275" cy="9400"/>
            </a:xfrm>
            <a:custGeom>
              <a:avLst/>
              <a:gdLst/>
              <a:ahLst/>
              <a:cxnLst/>
              <a:rect l="l" t="t" r="r" b="b"/>
              <a:pathLst>
                <a:path w="411" h="376" extrusionOk="0">
                  <a:moveTo>
                    <a:pt x="214" y="0"/>
                  </a:moveTo>
                  <a:cubicBezTo>
                    <a:pt x="131" y="0"/>
                    <a:pt x="43" y="63"/>
                    <a:pt x="23" y="142"/>
                  </a:cubicBezTo>
                  <a:cubicBezTo>
                    <a:pt x="0" y="256"/>
                    <a:pt x="69" y="347"/>
                    <a:pt x="160" y="370"/>
                  </a:cubicBezTo>
                  <a:cubicBezTo>
                    <a:pt x="179" y="374"/>
                    <a:pt x="197" y="376"/>
                    <a:pt x="215" y="376"/>
                  </a:cubicBezTo>
                  <a:cubicBezTo>
                    <a:pt x="302" y="376"/>
                    <a:pt x="369" y="328"/>
                    <a:pt x="388" y="233"/>
                  </a:cubicBezTo>
                  <a:cubicBezTo>
                    <a:pt x="411" y="142"/>
                    <a:pt x="365" y="28"/>
                    <a:pt x="251" y="5"/>
                  </a:cubicBezTo>
                  <a:cubicBezTo>
                    <a:pt x="239" y="2"/>
                    <a:pt x="227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14"/>
            <p:cNvSpPr/>
            <p:nvPr/>
          </p:nvSpPr>
          <p:spPr>
            <a:xfrm>
              <a:off x="6548175" y="12273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71" y="0"/>
                  </a:moveTo>
                  <a:cubicBezTo>
                    <a:pt x="97" y="0"/>
                    <a:pt x="43" y="62"/>
                    <a:pt x="23" y="142"/>
                  </a:cubicBezTo>
                  <a:cubicBezTo>
                    <a:pt x="0" y="210"/>
                    <a:pt x="46" y="301"/>
                    <a:pt x="137" y="324"/>
                  </a:cubicBezTo>
                  <a:cubicBezTo>
                    <a:pt x="153" y="328"/>
                    <a:pt x="169" y="330"/>
                    <a:pt x="184" y="330"/>
                  </a:cubicBezTo>
                  <a:cubicBezTo>
                    <a:pt x="258" y="330"/>
                    <a:pt x="324" y="286"/>
                    <a:pt x="343" y="210"/>
                  </a:cubicBezTo>
                  <a:cubicBezTo>
                    <a:pt x="365" y="119"/>
                    <a:pt x="297" y="27"/>
                    <a:pt x="206" y="5"/>
                  </a:cubicBezTo>
                  <a:cubicBezTo>
                    <a:pt x="194" y="2"/>
                    <a:pt x="182" y="0"/>
                    <a:pt x="17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14"/>
            <p:cNvSpPr/>
            <p:nvPr/>
          </p:nvSpPr>
          <p:spPr>
            <a:xfrm>
              <a:off x="6559000" y="1255075"/>
              <a:ext cx="11450" cy="10200"/>
            </a:xfrm>
            <a:custGeom>
              <a:avLst/>
              <a:gdLst/>
              <a:ahLst/>
              <a:cxnLst/>
              <a:rect l="l" t="t" r="r" b="b"/>
              <a:pathLst>
                <a:path w="458" h="408" extrusionOk="0">
                  <a:moveTo>
                    <a:pt x="203" y="1"/>
                  </a:moveTo>
                  <a:cubicBezTo>
                    <a:pt x="116" y="1"/>
                    <a:pt x="42" y="62"/>
                    <a:pt x="24" y="152"/>
                  </a:cubicBezTo>
                  <a:cubicBezTo>
                    <a:pt x="1" y="266"/>
                    <a:pt x="69" y="380"/>
                    <a:pt x="161" y="403"/>
                  </a:cubicBezTo>
                  <a:cubicBezTo>
                    <a:pt x="175" y="406"/>
                    <a:pt x="190" y="407"/>
                    <a:pt x="205" y="407"/>
                  </a:cubicBezTo>
                  <a:cubicBezTo>
                    <a:pt x="303" y="407"/>
                    <a:pt x="392" y="343"/>
                    <a:pt x="412" y="243"/>
                  </a:cubicBezTo>
                  <a:cubicBezTo>
                    <a:pt x="457" y="152"/>
                    <a:pt x="389" y="38"/>
                    <a:pt x="275" y="15"/>
                  </a:cubicBezTo>
                  <a:cubicBezTo>
                    <a:pt x="250" y="5"/>
                    <a:pt x="226" y="1"/>
                    <a:pt x="20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14"/>
            <p:cNvSpPr/>
            <p:nvPr/>
          </p:nvSpPr>
          <p:spPr>
            <a:xfrm>
              <a:off x="6533325" y="1229600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11" y="1"/>
                  </a:moveTo>
                  <a:cubicBezTo>
                    <a:pt x="68" y="1"/>
                    <a:pt x="19" y="38"/>
                    <a:pt x="1" y="75"/>
                  </a:cubicBezTo>
                  <a:cubicBezTo>
                    <a:pt x="1" y="144"/>
                    <a:pt x="24" y="212"/>
                    <a:pt x="92" y="212"/>
                  </a:cubicBezTo>
                  <a:cubicBezTo>
                    <a:pt x="100" y="217"/>
                    <a:pt x="110" y="218"/>
                    <a:pt x="119" y="218"/>
                  </a:cubicBezTo>
                  <a:cubicBezTo>
                    <a:pt x="161" y="218"/>
                    <a:pt x="210" y="181"/>
                    <a:pt x="229" y="144"/>
                  </a:cubicBezTo>
                  <a:cubicBezTo>
                    <a:pt x="252" y="75"/>
                    <a:pt x="206" y="7"/>
                    <a:pt x="138" y="7"/>
                  </a:cubicBezTo>
                  <a:cubicBezTo>
                    <a:pt x="129" y="3"/>
                    <a:pt x="120" y="1"/>
                    <a:pt x="11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14"/>
            <p:cNvSpPr/>
            <p:nvPr/>
          </p:nvSpPr>
          <p:spPr>
            <a:xfrm>
              <a:off x="6545875" y="1256425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6" y="1"/>
                  </a:moveTo>
                  <a:cubicBezTo>
                    <a:pt x="85" y="1"/>
                    <a:pt x="20" y="42"/>
                    <a:pt x="1" y="98"/>
                  </a:cubicBezTo>
                  <a:cubicBezTo>
                    <a:pt x="1" y="167"/>
                    <a:pt x="47" y="258"/>
                    <a:pt x="115" y="258"/>
                  </a:cubicBezTo>
                  <a:cubicBezTo>
                    <a:pt x="127" y="262"/>
                    <a:pt x="139" y="264"/>
                    <a:pt x="151" y="264"/>
                  </a:cubicBezTo>
                  <a:cubicBezTo>
                    <a:pt x="206" y="264"/>
                    <a:pt x="256" y="223"/>
                    <a:pt x="275" y="167"/>
                  </a:cubicBezTo>
                  <a:cubicBezTo>
                    <a:pt x="298" y="98"/>
                    <a:pt x="252" y="30"/>
                    <a:pt x="184" y="7"/>
                  </a:cubicBezTo>
                  <a:cubicBezTo>
                    <a:pt x="171" y="3"/>
                    <a:pt x="159" y="1"/>
                    <a:pt x="14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14"/>
            <p:cNvSpPr/>
            <p:nvPr/>
          </p:nvSpPr>
          <p:spPr>
            <a:xfrm>
              <a:off x="6668575" y="1792250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4" y="1"/>
                  </a:moveTo>
                  <a:cubicBezTo>
                    <a:pt x="125" y="1"/>
                    <a:pt x="42" y="49"/>
                    <a:pt x="23" y="144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6" y="353"/>
                    <a:pt x="192" y="355"/>
                    <a:pt x="209" y="355"/>
                  </a:cubicBezTo>
                  <a:cubicBezTo>
                    <a:pt x="288" y="355"/>
                    <a:pt x="370" y="311"/>
                    <a:pt x="388" y="235"/>
                  </a:cubicBezTo>
                  <a:cubicBezTo>
                    <a:pt x="411" y="121"/>
                    <a:pt x="343" y="29"/>
                    <a:pt x="251" y="7"/>
                  </a:cubicBezTo>
                  <a:cubicBezTo>
                    <a:pt x="236" y="3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14"/>
            <p:cNvSpPr/>
            <p:nvPr/>
          </p:nvSpPr>
          <p:spPr>
            <a:xfrm>
              <a:off x="6445450" y="1343200"/>
              <a:ext cx="11450" cy="9975"/>
            </a:xfrm>
            <a:custGeom>
              <a:avLst/>
              <a:gdLst/>
              <a:ahLst/>
              <a:cxnLst/>
              <a:rect l="l" t="t" r="r" b="b"/>
              <a:pathLst>
                <a:path w="458" h="399" extrusionOk="0">
                  <a:moveTo>
                    <a:pt x="232" y="1"/>
                  </a:moveTo>
                  <a:cubicBezTo>
                    <a:pt x="138" y="1"/>
                    <a:pt x="63" y="66"/>
                    <a:pt x="24" y="165"/>
                  </a:cubicBezTo>
                  <a:cubicBezTo>
                    <a:pt x="1" y="256"/>
                    <a:pt x="69" y="370"/>
                    <a:pt x="183" y="393"/>
                  </a:cubicBezTo>
                  <a:cubicBezTo>
                    <a:pt x="199" y="397"/>
                    <a:pt x="214" y="399"/>
                    <a:pt x="230" y="399"/>
                  </a:cubicBezTo>
                  <a:cubicBezTo>
                    <a:pt x="310" y="399"/>
                    <a:pt x="393" y="351"/>
                    <a:pt x="412" y="256"/>
                  </a:cubicBezTo>
                  <a:cubicBezTo>
                    <a:pt x="457" y="142"/>
                    <a:pt x="389" y="51"/>
                    <a:pt x="275" y="5"/>
                  </a:cubicBezTo>
                  <a:cubicBezTo>
                    <a:pt x="260" y="2"/>
                    <a:pt x="245" y="1"/>
                    <a:pt x="23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14"/>
            <p:cNvSpPr/>
            <p:nvPr/>
          </p:nvSpPr>
          <p:spPr>
            <a:xfrm>
              <a:off x="6580125" y="1388975"/>
              <a:ext cx="6300" cy="5300"/>
            </a:xfrm>
            <a:custGeom>
              <a:avLst/>
              <a:gdLst/>
              <a:ahLst/>
              <a:cxnLst/>
              <a:rect l="l" t="t" r="r" b="b"/>
              <a:pathLst>
                <a:path w="252" h="212" extrusionOk="0">
                  <a:moveTo>
                    <a:pt x="160" y="0"/>
                  </a:moveTo>
                  <a:cubicBezTo>
                    <a:pt x="92" y="0"/>
                    <a:pt x="46" y="23"/>
                    <a:pt x="23" y="91"/>
                  </a:cubicBezTo>
                  <a:cubicBezTo>
                    <a:pt x="0" y="137"/>
                    <a:pt x="46" y="183"/>
                    <a:pt x="92" y="206"/>
                  </a:cubicBezTo>
                  <a:cubicBezTo>
                    <a:pt x="104" y="210"/>
                    <a:pt x="116" y="212"/>
                    <a:pt x="127" y="212"/>
                  </a:cubicBezTo>
                  <a:cubicBezTo>
                    <a:pt x="176" y="212"/>
                    <a:pt x="210" y="174"/>
                    <a:pt x="229" y="137"/>
                  </a:cubicBezTo>
                  <a:cubicBezTo>
                    <a:pt x="252" y="69"/>
                    <a:pt x="206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14"/>
            <p:cNvSpPr/>
            <p:nvPr/>
          </p:nvSpPr>
          <p:spPr>
            <a:xfrm>
              <a:off x="6766150" y="1658150"/>
              <a:ext cx="8575" cy="7750"/>
            </a:xfrm>
            <a:custGeom>
              <a:avLst/>
              <a:gdLst/>
              <a:ahLst/>
              <a:cxnLst/>
              <a:rect l="l" t="t" r="r" b="b"/>
              <a:pathLst>
                <a:path w="343" h="310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1" y="212"/>
                    <a:pt x="46" y="281"/>
                    <a:pt x="137" y="303"/>
                  </a:cubicBezTo>
                  <a:cubicBezTo>
                    <a:pt x="149" y="307"/>
                    <a:pt x="162" y="309"/>
                    <a:pt x="174" y="309"/>
                  </a:cubicBezTo>
                  <a:cubicBezTo>
                    <a:pt x="235" y="309"/>
                    <a:pt x="301" y="265"/>
                    <a:pt x="320" y="189"/>
                  </a:cubicBezTo>
                  <a:cubicBezTo>
                    <a:pt x="343" y="121"/>
                    <a:pt x="297" y="30"/>
                    <a:pt x="206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14"/>
            <p:cNvSpPr/>
            <p:nvPr/>
          </p:nvSpPr>
          <p:spPr>
            <a:xfrm>
              <a:off x="6432900" y="10082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0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89"/>
                    <a:pt x="46" y="258"/>
                    <a:pt x="115" y="281"/>
                  </a:cubicBezTo>
                  <a:cubicBezTo>
                    <a:pt x="131" y="285"/>
                    <a:pt x="146" y="287"/>
                    <a:pt x="161" y="287"/>
                  </a:cubicBezTo>
                  <a:cubicBezTo>
                    <a:pt x="229" y="287"/>
                    <a:pt x="278" y="246"/>
                    <a:pt x="297" y="189"/>
                  </a:cubicBezTo>
                  <a:cubicBezTo>
                    <a:pt x="320" y="98"/>
                    <a:pt x="274" y="7"/>
                    <a:pt x="206" y="7"/>
                  </a:cubicBezTo>
                  <a:cubicBezTo>
                    <a:pt x="190" y="3"/>
                    <a:pt x="174" y="1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14"/>
            <p:cNvSpPr/>
            <p:nvPr/>
          </p:nvSpPr>
          <p:spPr>
            <a:xfrm>
              <a:off x="6571000" y="12998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5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26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43" y="29"/>
                    <a:pt x="251" y="6"/>
                  </a:cubicBezTo>
                  <a:cubicBezTo>
                    <a:pt x="232" y="3"/>
                    <a:pt x="213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14"/>
            <p:cNvSpPr/>
            <p:nvPr/>
          </p:nvSpPr>
          <p:spPr>
            <a:xfrm>
              <a:off x="6560725" y="1275300"/>
              <a:ext cx="8000" cy="7700"/>
            </a:xfrm>
            <a:custGeom>
              <a:avLst/>
              <a:gdLst/>
              <a:ahLst/>
              <a:cxnLst/>
              <a:rect l="l" t="t" r="r" b="b"/>
              <a:pathLst>
                <a:path w="320" h="308" extrusionOk="0">
                  <a:moveTo>
                    <a:pt x="170" y="0"/>
                  </a:moveTo>
                  <a:cubicBezTo>
                    <a:pt x="97" y="0"/>
                    <a:pt x="43" y="60"/>
                    <a:pt x="23" y="119"/>
                  </a:cubicBezTo>
                  <a:cubicBezTo>
                    <a:pt x="0" y="210"/>
                    <a:pt x="46" y="279"/>
                    <a:pt x="115" y="302"/>
                  </a:cubicBezTo>
                  <a:cubicBezTo>
                    <a:pt x="130" y="306"/>
                    <a:pt x="146" y="308"/>
                    <a:pt x="161" y="308"/>
                  </a:cubicBezTo>
                  <a:cubicBezTo>
                    <a:pt x="234" y="308"/>
                    <a:pt x="297" y="263"/>
                    <a:pt x="297" y="188"/>
                  </a:cubicBezTo>
                  <a:cubicBezTo>
                    <a:pt x="320" y="119"/>
                    <a:pt x="274" y="28"/>
                    <a:pt x="206" y="5"/>
                  </a:cubicBezTo>
                  <a:cubicBezTo>
                    <a:pt x="194" y="2"/>
                    <a:pt x="182" y="0"/>
                    <a:pt x="17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14"/>
            <p:cNvSpPr/>
            <p:nvPr/>
          </p:nvSpPr>
          <p:spPr>
            <a:xfrm>
              <a:off x="6468850" y="1097800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1" y="212"/>
                    <a:pt x="69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7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14"/>
            <p:cNvSpPr/>
            <p:nvPr/>
          </p:nvSpPr>
          <p:spPr>
            <a:xfrm>
              <a:off x="6707950" y="1377975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4" y="1"/>
                  </a:moveTo>
                  <a:cubicBezTo>
                    <a:pt x="125" y="1"/>
                    <a:pt x="42" y="48"/>
                    <a:pt x="23" y="143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6" y="353"/>
                    <a:pt x="192" y="355"/>
                    <a:pt x="209" y="355"/>
                  </a:cubicBezTo>
                  <a:cubicBezTo>
                    <a:pt x="288" y="355"/>
                    <a:pt x="369" y="310"/>
                    <a:pt x="388" y="235"/>
                  </a:cubicBezTo>
                  <a:cubicBezTo>
                    <a:pt x="411" y="121"/>
                    <a:pt x="343" y="29"/>
                    <a:pt x="251" y="7"/>
                  </a:cubicBezTo>
                  <a:cubicBezTo>
                    <a:pt x="236" y="3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14"/>
            <p:cNvSpPr/>
            <p:nvPr/>
          </p:nvSpPr>
          <p:spPr>
            <a:xfrm>
              <a:off x="5839450" y="1408225"/>
              <a:ext cx="9150" cy="7725"/>
            </a:xfrm>
            <a:custGeom>
              <a:avLst/>
              <a:gdLst/>
              <a:ahLst/>
              <a:cxnLst/>
              <a:rect l="l" t="t" r="r" b="b"/>
              <a:pathLst>
                <a:path w="366" h="309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2"/>
                    <a:pt x="69" y="303"/>
                    <a:pt x="137" y="303"/>
                  </a:cubicBezTo>
                  <a:cubicBezTo>
                    <a:pt x="153" y="307"/>
                    <a:pt x="170" y="309"/>
                    <a:pt x="185" y="309"/>
                  </a:cubicBezTo>
                  <a:cubicBezTo>
                    <a:pt x="259" y="309"/>
                    <a:pt x="324" y="268"/>
                    <a:pt x="343" y="212"/>
                  </a:cubicBezTo>
                  <a:cubicBezTo>
                    <a:pt x="365" y="120"/>
                    <a:pt x="297" y="29"/>
                    <a:pt x="228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14"/>
            <p:cNvSpPr/>
            <p:nvPr/>
          </p:nvSpPr>
          <p:spPr>
            <a:xfrm>
              <a:off x="5954700" y="1343200"/>
              <a:ext cx="9725" cy="9375"/>
            </a:xfrm>
            <a:custGeom>
              <a:avLst/>
              <a:gdLst/>
              <a:ahLst/>
              <a:cxnLst/>
              <a:rect l="l" t="t" r="r" b="b"/>
              <a:pathLst>
                <a:path w="389" h="375" extrusionOk="0">
                  <a:moveTo>
                    <a:pt x="193" y="1"/>
                  </a:moveTo>
                  <a:cubicBezTo>
                    <a:pt x="115" y="1"/>
                    <a:pt x="44" y="63"/>
                    <a:pt x="24" y="142"/>
                  </a:cubicBezTo>
                  <a:cubicBezTo>
                    <a:pt x="1" y="233"/>
                    <a:pt x="47" y="348"/>
                    <a:pt x="161" y="370"/>
                  </a:cubicBezTo>
                  <a:cubicBezTo>
                    <a:pt x="173" y="373"/>
                    <a:pt x="185" y="375"/>
                    <a:pt x="197" y="375"/>
                  </a:cubicBezTo>
                  <a:cubicBezTo>
                    <a:pt x="275" y="375"/>
                    <a:pt x="346" y="313"/>
                    <a:pt x="366" y="233"/>
                  </a:cubicBezTo>
                  <a:cubicBezTo>
                    <a:pt x="389" y="142"/>
                    <a:pt x="343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14"/>
            <p:cNvSpPr/>
            <p:nvPr/>
          </p:nvSpPr>
          <p:spPr>
            <a:xfrm>
              <a:off x="6616075" y="1591975"/>
              <a:ext cx="6875" cy="6025"/>
            </a:xfrm>
            <a:custGeom>
              <a:avLst/>
              <a:gdLst/>
              <a:ahLst/>
              <a:cxnLst/>
              <a:rect l="l" t="t" r="r" b="b"/>
              <a:pathLst>
                <a:path w="275" h="241" extrusionOk="0">
                  <a:moveTo>
                    <a:pt x="124" y="0"/>
                  </a:moveTo>
                  <a:cubicBezTo>
                    <a:pt x="70" y="0"/>
                    <a:pt x="23" y="41"/>
                    <a:pt x="23" y="97"/>
                  </a:cubicBezTo>
                  <a:cubicBezTo>
                    <a:pt x="0" y="166"/>
                    <a:pt x="46" y="211"/>
                    <a:pt x="92" y="234"/>
                  </a:cubicBezTo>
                  <a:cubicBezTo>
                    <a:pt x="104" y="238"/>
                    <a:pt x="116" y="240"/>
                    <a:pt x="128" y="240"/>
                  </a:cubicBezTo>
                  <a:cubicBezTo>
                    <a:pt x="183" y="240"/>
                    <a:pt x="233" y="199"/>
                    <a:pt x="252" y="143"/>
                  </a:cubicBezTo>
                  <a:cubicBezTo>
                    <a:pt x="274" y="97"/>
                    <a:pt x="229" y="29"/>
                    <a:pt x="160" y="6"/>
                  </a:cubicBezTo>
                  <a:cubicBezTo>
                    <a:pt x="148" y="2"/>
                    <a:pt x="136" y="0"/>
                    <a:pt x="12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14"/>
            <p:cNvSpPr/>
            <p:nvPr/>
          </p:nvSpPr>
          <p:spPr>
            <a:xfrm>
              <a:off x="6589250" y="14795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4" y="1"/>
                  </a:moveTo>
                  <a:cubicBezTo>
                    <a:pt x="109" y="1"/>
                    <a:pt x="43" y="48"/>
                    <a:pt x="23" y="143"/>
                  </a:cubicBezTo>
                  <a:cubicBezTo>
                    <a:pt x="1" y="235"/>
                    <a:pt x="46" y="326"/>
                    <a:pt x="138" y="349"/>
                  </a:cubicBezTo>
                  <a:cubicBezTo>
                    <a:pt x="150" y="352"/>
                    <a:pt x="162" y="353"/>
                    <a:pt x="175" y="353"/>
                  </a:cubicBezTo>
                  <a:cubicBezTo>
                    <a:pt x="257" y="353"/>
                    <a:pt x="346" y="291"/>
                    <a:pt x="366" y="212"/>
                  </a:cubicBezTo>
                  <a:cubicBezTo>
                    <a:pt x="389" y="121"/>
                    <a:pt x="320" y="29"/>
                    <a:pt x="229" y="6"/>
                  </a:cubicBezTo>
                  <a:cubicBezTo>
                    <a:pt x="214" y="3"/>
                    <a:pt x="198" y="1"/>
                    <a:pt x="1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14"/>
            <p:cNvSpPr/>
            <p:nvPr/>
          </p:nvSpPr>
          <p:spPr>
            <a:xfrm>
              <a:off x="6485400" y="1534900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47" y="1"/>
                  </a:moveTo>
                  <a:cubicBezTo>
                    <a:pt x="92" y="1"/>
                    <a:pt x="42" y="41"/>
                    <a:pt x="23" y="98"/>
                  </a:cubicBezTo>
                  <a:cubicBezTo>
                    <a:pt x="0" y="166"/>
                    <a:pt x="46" y="258"/>
                    <a:pt x="115" y="280"/>
                  </a:cubicBezTo>
                  <a:cubicBezTo>
                    <a:pt x="130" y="284"/>
                    <a:pt x="145" y="286"/>
                    <a:pt x="159" y="286"/>
                  </a:cubicBezTo>
                  <a:cubicBezTo>
                    <a:pt x="228" y="286"/>
                    <a:pt x="278" y="242"/>
                    <a:pt x="297" y="166"/>
                  </a:cubicBezTo>
                  <a:cubicBezTo>
                    <a:pt x="320" y="98"/>
                    <a:pt x="274" y="6"/>
                    <a:pt x="183" y="6"/>
                  </a:cubicBezTo>
                  <a:cubicBezTo>
                    <a:pt x="171" y="2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14"/>
            <p:cNvSpPr/>
            <p:nvPr/>
          </p:nvSpPr>
          <p:spPr>
            <a:xfrm>
              <a:off x="5448000" y="1569150"/>
              <a:ext cx="7425" cy="4725"/>
            </a:xfrm>
            <a:custGeom>
              <a:avLst/>
              <a:gdLst/>
              <a:ahLst/>
              <a:cxnLst/>
              <a:rect l="l" t="t" r="r" b="b"/>
              <a:pathLst>
                <a:path w="297" h="189" extrusionOk="0">
                  <a:moveTo>
                    <a:pt x="125" y="0"/>
                  </a:moveTo>
                  <a:cubicBezTo>
                    <a:pt x="69" y="0"/>
                    <a:pt x="19" y="44"/>
                    <a:pt x="0" y="120"/>
                  </a:cubicBezTo>
                  <a:lnTo>
                    <a:pt x="274" y="189"/>
                  </a:lnTo>
                  <a:cubicBezTo>
                    <a:pt x="297" y="120"/>
                    <a:pt x="251" y="29"/>
                    <a:pt x="160" y="6"/>
                  </a:cubicBezTo>
                  <a:cubicBezTo>
                    <a:pt x="148" y="2"/>
                    <a:pt x="136" y="0"/>
                    <a:pt x="12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14"/>
            <p:cNvSpPr/>
            <p:nvPr/>
          </p:nvSpPr>
          <p:spPr>
            <a:xfrm>
              <a:off x="6871725" y="1715800"/>
              <a:ext cx="8000" cy="7150"/>
            </a:xfrm>
            <a:custGeom>
              <a:avLst/>
              <a:gdLst/>
              <a:ahLst/>
              <a:cxnLst/>
              <a:rect l="l" t="t" r="r" b="b"/>
              <a:pathLst>
                <a:path w="320" h="286" extrusionOk="0">
                  <a:moveTo>
                    <a:pt x="148" y="0"/>
                  </a:moveTo>
                  <a:cubicBezTo>
                    <a:pt x="92" y="0"/>
                    <a:pt x="42" y="45"/>
                    <a:pt x="23" y="120"/>
                  </a:cubicBezTo>
                  <a:cubicBezTo>
                    <a:pt x="0" y="189"/>
                    <a:pt x="46" y="257"/>
                    <a:pt x="114" y="280"/>
                  </a:cubicBezTo>
                  <a:cubicBezTo>
                    <a:pt x="130" y="284"/>
                    <a:pt x="146" y="286"/>
                    <a:pt x="161" y="286"/>
                  </a:cubicBezTo>
                  <a:cubicBezTo>
                    <a:pt x="228" y="286"/>
                    <a:pt x="278" y="245"/>
                    <a:pt x="297" y="189"/>
                  </a:cubicBezTo>
                  <a:cubicBezTo>
                    <a:pt x="320" y="97"/>
                    <a:pt x="274" y="29"/>
                    <a:pt x="183" y="6"/>
                  </a:cubicBezTo>
                  <a:cubicBezTo>
                    <a:pt x="171" y="2"/>
                    <a:pt x="159" y="0"/>
                    <a:pt x="14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14"/>
            <p:cNvSpPr/>
            <p:nvPr/>
          </p:nvSpPr>
          <p:spPr>
            <a:xfrm>
              <a:off x="6868300" y="1744325"/>
              <a:ext cx="6300" cy="5875"/>
            </a:xfrm>
            <a:custGeom>
              <a:avLst/>
              <a:gdLst/>
              <a:ahLst/>
              <a:cxnLst/>
              <a:rect l="l" t="t" r="r" b="b"/>
              <a:pathLst>
                <a:path w="252" h="235" extrusionOk="0">
                  <a:moveTo>
                    <a:pt x="111" y="0"/>
                  </a:moveTo>
                  <a:cubicBezTo>
                    <a:pt x="69" y="0"/>
                    <a:pt x="19" y="41"/>
                    <a:pt x="0" y="98"/>
                  </a:cubicBezTo>
                  <a:cubicBezTo>
                    <a:pt x="0" y="143"/>
                    <a:pt x="23" y="212"/>
                    <a:pt x="92" y="235"/>
                  </a:cubicBezTo>
                  <a:cubicBezTo>
                    <a:pt x="137" y="235"/>
                    <a:pt x="206" y="212"/>
                    <a:pt x="228" y="143"/>
                  </a:cubicBezTo>
                  <a:cubicBezTo>
                    <a:pt x="251" y="75"/>
                    <a:pt x="206" y="29"/>
                    <a:pt x="137" y="6"/>
                  </a:cubicBezTo>
                  <a:cubicBezTo>
                    <a:pt x="129" y="2"/>
                    <a:pt x="120" y="0"/>
                    <a:pt x="11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14"/>
            <p:cNvSpPr/>
            <p:nvPr/>
          </p:nvSpPr>
          <p:spPr>
            <a:xfrm>
              <a:off x="6243450" y="1783175"/>
              <a:ext cx="10875" cy="6400"/>
            </a:xfrm>
            <a:custGeom>
              <a:avLst/>
              <a:gdLst/>
              <a:ahLst/>
              <a:cxnLst/>
              <a:rect l="l" t="t" r="r" b="b"/>
              <a:pathLst>
                <a:path w="435" h="256" extrusionOk="0">
                  <a:moveTo>
                    <a:pt x="209" y="0"/>
                  </a:moveTo>
                  <a:cubicBezTo>
                    <a:pt x="115" y="0"/>
                    <a:pt x="40" y="65"/>
                    <a:pt x="1" y="164"/>
                  </a:cubicBezTo>
                  <a:lnTo>
                    <a:pt x="389" y="256"/>
                  </a:lnTo>
                  <a:cubicBezTo>
                    <a:pt x="434" y="141"/>
                    <a:pt x="366" y="27"/>
                    <a:pt x="252" y="4"/>
                  </a:cubicBezTo>
                  <a:cubicBezTo>
                    <a:pt x="237" y="2"/>
                    <a:pt x="222" y="0"/>
                    <a:pt x="20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14"/>
            <p:cNvSpPr/>
            <p:nvPr/>
          </p:nvSpPr>
          <p:spPr>
            <a:xfrm>
              <a:off x="5840575" y="1121200"/>
              <a:ext cx="8025" cy="7700"/>
            </a:xfrm>
            <a:custGeom>
              <a:avLst/>
              <a:gdLst/>
              <a:ahLst/>
              <a:cxnLst/>
              <a:rect l="l" t="t" r="r" b="b"/>
              <a:pathLst>
                <a:path w="321" h="308" extrusionOk="0">
                  <a:moveTo>
                    <a:pt x="161" y="0"/>
                  </a:moveTo>
                  <a:cubicBezTo>
                    <a:pt x="93" y="0"/>
                    <a:pt x="43" y="45"/>
                    <a:pt x="24" y="120"/>
                  </a:cubicBezTo>
                  <a:cubicBezTo>
                    <a:pt x="1" y="189"/>
                    <a:pt x="47" y="280"/>
                    <a:pt x="138" y="303"/>
                  </a:cubicBezTo>
                  <a:cubicBezTo>
                    <a:pt x="147" y="306"/>
                    <a:pt x="157" y="307"/>
                    <a:pt x="166" y="307"/>
                  </a:cubicBezTo>
                  <a:cubicBezTo>
                    <a:pt x="230" y="307"/>
                    <a:pt x="301" y="248"/>
                    <a:pt x="320" y="189"/>
                  </a:cubicBezTo>
                  <a:cubicBezTo>
                    <a:pt x="320" y="97"/>
                    <a:pt x="275" y="29"/>
                    <a:pt x="206" y="6"/>
                  </a:cubicBezTo>
                  <a:cubicBezTo>
                    <a:pt x="191" y="2"/>
                    <a:pt x="176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14"/>
            <p:cNvSpPr/>
            <p:nvPr/>
          </p:nvSpPr>
          <p:spPr>
            <a:xfrm>
              <a:off x="5744725" y="1028750"/>
              <a:ext cx="8000" cy="7700"/>
            </a:xfrm>
            <a:custGeom>
              <a:avLst/>
              <a:gdLst/>
              <a:ahLst/>
              <a:cxnLst/>
              <a:rect l="l" t="t" r="r" b="b"/>
              <a:pathLst>
                <a:path w="320" h="308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0" y="189"/>
                    <a:pt x="46" y="280"/>
                    <a:pt x="114" y="303"/>
                  </a:cubicBezTo>
                  <a:cubicBezTo>
                    <a:pt x="127" y="306"/>
                    <a:pt x="139" y="308"/>
                    <a:pt x="151" y="308"/>
                  </a:cubicBezTo>
                  <a:cubicBezTo>
                    <a:pt x="228" y="308"/>
                    <a:pt x="297" y="248"/>
                    <a:pt x="297" y="189"/>
                  </a:cubicBezTo>
                  <a:cubicBezTo>
                    <a:pt x="320" y="98"/>
                    <a:pt x="274" y="29"/>
                    <a:pt x="206" y="6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14"/>
            <p:cNvSpPr/>
            <p:nvPr/>
          </p:nvSpPr>
          <p:spPr>
            <a:xfrm>
              <a:off x="6021475" y="1322675"/>
              <a:ext cx="10300" cy="9400"/>
            </a:xfrm>
            <a:custGeom>
              <a:avLst/>
              <a:gdLst/>
              <a:ahLst/>
              <a:cxnLst/>
              <a:rect l="l" t="t" r="r" b="b"/>
              <a:pathLst>
                <a:path w="412" h="376" extrusionOk="0">
                  <a:moveTo>
                    <a:pt x="215" y="0"/>
                  </a:moveTo>
                  <a:cubicBezTo>
                    <a:pt x="132" y="0"/>
                    <a:pt x="43" y="62"/>
                    <a:pt x="23" y="141"/>
                  </a:cubicBezTo>
                  <a:cubicBezTo>
                    <a:pt x="0" y="256"/>
                    <a:pt x="69" y="347"/>
                    <a:pt x="160" y="370"/>
                  </a:cubicBezTo>
                  <a:cubicBezTo>
                    <a:pt x="175" y="373"/>
                    <a:pt x="191" y="375"/>
                    <a:pt x="207" y="375"/>
                  </a:cubicBezTo>
                  <a:cubicBezTo>
                    <a:pt x="287" y="375"/>
                    <a:pt x="369" y="328"/>
                    <a:pt x="389" y="233"/>
                  </a:cubicBezTo>
                  <a:cubicBezTo>
                    <a:pt x="411" y="141"/>
                    <a:pt x="366" y="27"/>
                    <a:pt x="252" y="4"/>
                  </a:cubicBezTo>
                  <a:cubicBezTo>
                    <a:pt x="240" y="1"/>
                    <a:pt x="227" y="0"/>
                    <a:pt x="2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14"/>
            <p:cNvSpPr/>
            <p:nvPr/>
          </p:nvSpPr>
          <p:spPr>
            <a:xfrm>
              <a:off x="5918750" y="1214250"/>
              <a:ext cx="9175" cy="8800"/>
            </a:xfrm>
            <a:custGeom>
              <a:avLst/>
              <a:gdLst/>
              <a:ahLst/>
              <a:cxnLst/>
              <a:rect l="l" t="t" r="r" b="b"/>
              <a:pathLst>
                <a:path w="367" h="352" extrusionOk="0">
                  <a:moveTo>
                    <a:pt x="193" y="0"/>
                  </a:moveTo>
                  <a:cubicBezTo>
                    <a:pt x="115" y="0"/>
                    <a:pt x="44" y="62"/>
                    <a:pt x="24" y="142"/>
                  </a:cubicBezTo>
                  <a:cubicBezTo>
                    <a:pt x="1" y="233"/>
                    <a:pt x="47" y="324"/>
                    <a:pt x="138" y="347"/>
                  </a:cubicBezTo>
                  <a:cubicBezTo>
                    <a:pt x="150" y="350"/>
                    <a:pt x="162" y="351"/>
                    <a:pt x="174" y="351"/>
                  </a:cubicBezTo>
                  <a:cubicBezTo>
                    <a:pt x="252" y="351"/>
                    <a:pt x="323" y="289"/>
                    <a:pt x="343" y="210"/>
                  </a:cubicBezTo>
                  <a:cubicBezTo>
                    <a:pt x="366" y="119"/>
                    <a:pt x="298" y="27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14"/>
            <p:cNvSpPr/>
            <p:nvPr/>
          </p:nvSpPr>
          <p:spPr>
            <a:xfrm>
              <a:off x="6280550" y="1778600"/>
              <a:ext cx="9725" cy="8800"/>
            </a:xfrm>
            <a:custGeom>
              <a:avLst/>
              <a:gdLst/>
              <a:ahLst/>
              <a:cxnLst/>
              <a:rect l="l" t="t" r="r" b="b"/>
              <a:pathLst>
                <a:path w="389" h="352" extrusionOk="0">
                  <a:moveTo>
                    <a:pt x="193" y="0"/>
                  </a:moveTo>
                  <a:cubicBezTo>
                    <a:pt x="114" y="0"/>
                    <a:pt x="43" y="63"/>
                    <a:pt x="23" y="142"/>
                  </a:cubicBezTo>
                  <a:cubicBezTo>
                    <a:pt x="0" y="233"/>
                    <a:pt x="69" y="324"/>
                    <a:pt x="160" y="347"/>
                  </a:cubicBezTo>
                  <a:cubicBezTo>
                    <a:pt x="169" y="350"/>
                    <a:pt x="179" y="352"/>
                    <a:pt x="189" y="352"/>
                  </a:cubicBezTo>
                  <a:cubicBezTo>
                    <a:pt x="257" y="352"/>
                    <a:pt x="346" y="290"/>
                    <a:pt x="365" y="210"/>
                  </a:cubicBezTo>
                  <a:cubicBezTo>
                    <a:pt x="388" y="119"/>
                    <a:pt x="320" y="28"/>
                    <a:pt x="228" y="5"/>
                  </a:cubicBezTo>
                  <a:cubicBezTo>
                    <a:pt x="216" y="2"/>
                    <a:pt x="204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14"/>
            <p:cNvSpPr/>
            <p:nvPr/>
          </p:nvSpPr>
          <p:spPr>
            <a:xfrm>
              <a:off x="5959275" y="1432175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1" y="144"/>
                    <a:pt x="46" y="190"/>
                    <a:pt x="92" y="212"/>
                  </a:cubicBezTo>
                  <a:cubicBezTo>
                    <a:pt x="104" y="217"/>
                    <a:pt x="117" y="218"/>
                    <a:pt x="129" y="218"/>
                  </a:cubicBezTo>
                  <a:cubicBezTo>
                    <a:pt x="183" y="218"/>
                    <a:pt x="229" y="181"/>
                    <a:pt x="229" y="144"/>
                  </a:cubicBezTo>
                  <a:cubicBezTo>
                    <a:pt x="252" y="75"/>
                    <a:pt x="206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14"/>
            <p:cNvSpPr/>
            <p:nvPr/>
          </p:nvSpPr>
          <p:spPr>
            <a:xfrm>
              <a:off x="5970125" y="142262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1"/>
                  </a:moveTo>
                  <a:cubicBezTo>
                    <a:pt x="92" y="1"/>
                    <a:pt x="23" y="24"/>
                    <a:pt x="23" y="92"/>
                  </a:cubicBezTo>
                  <a:cubicBezTo>
                    <a:pt x="0" y="161"/>
                    <a:pt x="46" y="229"/>
                    <a:pt x="92" y="252"/>
                  </a:cubicBezTo>
                  <a:cubicBezTo>
                    <a:pt x="104" y="256"/>
                    <a:pt x="116" y="258"/>
                    <a:pt x="128" y="258"/>
                  </a:cubicBezTo>
                  <a:cubicBezTo>
                    <a:pt x="183" y="258"/>
                    <a:pt x="232" y="217"/>
                    <a:pt x="251" y="161"/>
                  </a:cubicBezTo>
                  <a:cubicBezTo>
                    <a:pt x="274" y="92"/>
                    <a:pt x="228" y="24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14"/>
            <p:cNvSpPr/>
            <p:nvPr/>
          </p:nvSpPr>
          <p:spPr>
            <a:xfrm>
              <a:off x="6725625" y="1401950"/>
              <a:ext cx="10875" cy="9400"/>
            </a:xfrm>
            <a:custGeom>
              <a:avLst/>
              <a:gdLst/>
              <a:ahLst/>
              <a:cxnLst/>
              <a:rect l="l" t="t" r="r" b="b"/>
              <a:pathLst>
                <a:path w="435" h="376" extrusionOk="0">
                  <a:moveTo>
                    <a:pt x="220" y="0"/>
                  </a:moveTo>
                  <a:cubicBezTo>
                    <a:pt x="132" y="0"/>
                    <a:pt x="66" y="48"/>
                    <a:pt x="47" y="143"/>
                  </a:cubicBezTo>
                  <a:cubicBezTo>
                    <a:pt x="1" y="234"/>
                    <a:pt x="69" y="349"/>
                    <a:pt x="161" y="371"/>
                  </a:cubicBezTo>
                  <a:cubicBezTo>
                    <a:pt x="176" y="374"/>
                    <a:pt x="190" y="376"/>
                    <a:pt x="204" y="376"/>
                  </a:cubicBezTo>
                  <a:cubicBezTo>
                    <a:pt x="298" y="376"/>
                    <a:pt x="369" y="314"/>
                    <a:pt x="389" y="234"/>
                  </a:cubicBezTo>
                  <a:cubicBezTo>
                    <a:pt x="435" y="120"/>
                    <a:pt x="366" y="29"/>
                    <a:pt x="275" y="6"/>
                  </a:cubicBezTo>
                  <a:cubicBezTo>
                    <a:pt x="256" y="2"/>
                    <a:pt x="237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14"/>
            <p:cNvSpPr/>
            <p:nvPr/>
          </p:nvSpPr>
          <p:spPr>
            <a:xfrm>
              <a:off x="6704525" y="1685550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6" y="1"/>
                  </a:moveTo>
                  <a:cubicBezTo>
                    <a:pt x="132" y="1"/>
                    <a:pt x="65" y="48"/>
                    <a:pt x="46" y="143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5" y="353"/>
                    <a:pt x="191" y="354"/>
                    <a:pt x="207" y="354"/>
                  </a:cubicBezTo>
                  <a:cubicBezTo>
                    <a:pt x="287" y="354"/>
                    <a:pt x="369" y="307"/>
                    <a:pt x="388" y="212"/>
                  </a:cubicBezTo>
                  <a:cubicBezTo>
                    <a:pt x="411" y="120"/>
                    <a:pt x="343" y="29"/>
                    <a:pt x="251" y="6"/>
                  </a:cubicBezTo>
                  <a:cubicBezTo>
                    <a:pt x="236" y="3"/>
                    <a:pt x="221" y="1"/>
                    <a:pt x="2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14"/>
            <p:cNvSpPr/>
            <p:nvPr/>
          </p:nvSpPr>
          <p:spPr>
            <a:xfrm>
              <a:off x="6188100" y="1518950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31" y="1"/>
                  </a:moveTo>
                  <a:cubicBezTo>
                    <a:pt x="137" y="1"/>
                    <a:pt x="63" y="63"/>
                    <a:pt x="23" y="142"/>
                  </a:cubicBezTo>
                  <a:cubicBezTo>
                    <a:pt x="0" y="256"/>
                    <a:pt x="69" y="371"/>
                    <a:pt x="183" y="393"/>
                  </a:cubicBezTo>
                  <a:cubicBezTo>
                    <a:pt x="195" y="396"/>
                    <a:pt x="207" y="398"/>
                    <a:pt x="220" y="398"/>
                  </a:cubicBezTo>
                  <a:cubicBezTo>
                    <a:pt x="303" y="398"/>
                    <a:pt x="391" y="336"/>
                    <a:pt x="411" y="256"/>
                  </a:cubicBezTo>
                  <a:cubicBezTo>
                    <a:pt x="434" y="142"/>
                    <a:pt x="366" y="28"/>
                    <a:pt x="274" y="5"/>
                  </a:cubicBezTo>
                  <a:cubicBezTo>
                    <a:pt x="259" y="2"/>
                    <a:pt x="245" y="1"/>
                    <a:pt x="23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14"/>
            <p:cNvSpPr/>
            <p:nvPr/>
          </p:nvSpPr>
          <p:spPr>
            <a:xfrm>
              <a:off x="6388400" y="15909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0"/>
                  </a:moveTo>
                  <a:cubicBezTo>
                    <a:pt x="91" y="0"/>
                    <a:pt x="23" y="23"/>
                    <a:pt x="0" y="92"/>
                  </a:cubicBezTo>
                  <a:cubicBezTo>
                    <a:pt x="0" y="160"/>
                    <a:pt x="46" y="229"/>
                    <a:pt x="114" y="251"/>
                  </a:cubicBezTo>
                  <a:cubicBezTo>
                    <a:pt x="122" y="255"/>
                    <a:pt x="132" y="257"/>
                    <a:pt x="142" y="257"/>
                  </a:cubicBezTo>
                  <a:cubicBezTo>
                    <a:pt x="189" y="257"/>
                    <a:pt x="251" y="216"/>
                    <a:pt x="251" y="160"/>
                  </a:cubicBezTo>
                  <a:cubicBezTo>
                    <a:pt x="274" y="92"/>
                    <a:pt x="228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14"/>
            <p:cNvSpPr/>
            <p:nvPr/>
          </p:nvSpPr>
          <p:spPr>
            <a:xfrm>
              <a:off x="6388400" y="1611975"/>
              <a:ext cx="11425" cy="9975"/>
            </a:xfrm>
            <a:custGeom>
              <a:avLst/>
              <a:gdLst/>
              <a:ahLst/>
              <a:cxnLst/>
              <a:rect l="l" t="t" r="r" b="b"/>
              <a:pathLst>
                <a:path w="457" h="399" extrusionOk="0">
                  <a:moveTo>
                    <a:pt x="230" y="0"/>
                  </a:moveTo>
                  <a:cubicBezTo>
                    <a:pt x="132" y="0"/>
                    <a:pt x="43" y="65"/>
                    <a:pt x="23" y="165"/>
                  </a:cubicBezTo>
                  <a:cubicBezTo>
                    <a:pt x="0" y="256"/>
                    <a:pt x="69" y="370"/>
                    <a:pt x="183" y="393"/>
                  </a:cubicBezTo>
                  <a:cubicBezTo>
                    <a:pt x="198" y="397"/>
                    <a:pt x="214" y="399"/>
                    <a:pt x="230" y="399"/>
                  </a:cubicBezTo>
                  <a:cubicBezTo>
                    <a:pt x="310" y="399"/>
                    <a:pt x="392" y="351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14"/>
            <p:cNvSpPr/>
            <p:nvPr/>
          </p:nvSpPr>
          <p:spPr>
            <a:xfrm>
              <a:off x="6497375" y="1253000"/>
              <a:ext cx="6875" cy="5900"/>
            </a:xfrm>
            <a:custGeom>
              <a:avLst/>
              <a:gdLst/>
              <a:ahLst/>
              <a:cxnLst/>
              <a:rect l="l" t="t" r="r" b="b"/>
              <a:pathLst>
                <a:path w="275" h="236" extrusionOk="0">
                  <a:moveTo>
                    <a:pt x="134" y="1"/>
                  </a:moveTo>
                  <a:cubicBezTo>
                    <a:pt x="91" y="1"/>
                    <a:pt x="42" y="38"/>
                    <a:pt x="24" y="75"/>
                  </a:cubicBezTo>
                  <a:cubicBezTo>
                    <a:pt x="1" y="144"/>
                    <a:pt x="46" y="212"/>
                    <a:pt x="115" y="235"/>
                  </a:cubicBezTo>
                  <a:cubicBezTo>
                    <a:pt x="161" y="235"/>
                    <a:pt x="229" y="212"/>
                    <a:pt x="252" y="144"/>
                  </a:cubicBezTo>
                  <a:cubicBezTo>
                    <a:pt x="275" y="75"/>
                    <a:pt x="229" y="7"/>
                    <a:pt x="161" y="7"/>
                  </a:cubicBezTo>
                  <a:cubicBezTo>
                    <a:pt x="152" y="3"/>
                    <a:pt x="143" y="1"/>
                    <a:pt x="13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14"/>
            <p:cNvSpPr/>
            <p:nvPr/>
          </p:nvSpPr>
          <p:spPr>
            <a:xfrm>
              <a:off x="6746750" y="1478400"/>
              <a:ext cx="9150" cy="8325"/>
            </a:xfrm>
            <a:custGeom>
              <a:avLst/>
              <a:gdLst/>
              <a:ahLst/>
              <a:cxnLst/>
              <a:rect l="l" t="t" r="r" b="b"/>
              <a:pathLst>
                <a:path w="366" h="333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30"/>
                    <a:pt x="229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14"/>
            <p:cNvSpPr/>
            <p:nvPr/>
          </p:nvSpPr>
          <p:spPr>
            <a:xfrm>
              <a:off x="6710800" y="1642750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45" y="1"/>
                  </a:moveTo>
                  <a:cubicBezTo>
                    <a:pt x="85" y="1"/>
                    <a:pt x="23" y="41"/>
                    <a:pt x="23" y="98"/>
                  </a:cubicBezTo>
                  <a:cubicBezTo>
                    <a:pt x="0" y="189"/>
                    <a:pt x="46" y="258"/>
                    <a:pt x="115" y="280"/>
                  </a:cubicBezTo>
                  <a:cubicBezTo>
                    <a:pt x="126" y="284"/>
                    <a:pt x="139" y="286"/>
                    <a:pt x="151" y="286"/>
                  </a:cubicBezTo>
                  <a:cubicBezTo>
                    <a:pt x="212" y="286"/>
                    <a:pt x="278" y="242"/>
                    <a:pt x="297" y="166"/>
                  </a:cubicBezTo>
                  <a:cubicBezTo>
                    <a:pt x="320" y="98"/>
                    <a:pt x="274" y="29"/>
                    <a:pt x="183" y="6"/>
                  </a:cubicBezTo>
                  <a:cubicBezTo>
                    <a:pt x="171" y="2"/>
                    <a:pt x="158" y="1"/>
                    <a:pt x="14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14"/>
            <p:cNvSpPr/>
            <p:nvPr/>
          </p:nvSpPr>
          <p:spPr>
            <a:xfrm>
              <a:off x="6239450" y="1672575"/>
              <a:ext cx="8025" cy="755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206" y="0"/>
                  </a:moveTo>
                  <a:cubicBezTo>
                    <a:pt x="138" y="0"/>
                    <a:pt x="46" y="46"/>
                    <a:pt x="24" y="114"/>
                  </a:cubicBezTo>
                  <a:cubicBezTo>
                    <a:pt x="1" y="183"/>
                    <a:pt x="46" y="274"/>
                    <a:pt x="138" y="297"/>
                  </a:cubicBezTo>
                  <a:cubicBezTo>
                    <a:pt x="147" y="300"/>
                    <a:pt x="156" y="302"/>
                    <a:pt x="166" y="302"/>
                  </a:cubicBezTo>
                  <a:cubicBezTo>
                    <a:pt x="229" y="302"/>
                    <a:pt x="297" y="242"/>
                    <a:pt x="297" y="183"/>
                  </a:cubicBezTo>
                  <a:cubicBezTo>
                    <a:pt x="320" y="114"/>
                    <a:pt x="275" y="23"/>
                    <a:pt x="20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14"/>
            <p:cNvSpPr/>
            <p:nvPr/>
          </p:nvSpPr>
          <p:spPr>
            <a:xfrm>
              <a:off x="6507075" y="1246725"/>
              <a:ext cx="11450" cy="10250"/>
            </a:xfrm>
            <a:custGeom>
              <a:avLst/>
              <a:gdLst/>
              <a:ahLst/>
              <a:cxnLst/>
              <a:rect l="l" t="t" r="r" b="b"/>
              <a:pathLst>
                <a:path w="458" h="410" extrusionOk="0">
                  <a:moveTo>
                    <a:pt x="218" y="1"/>
                  </a:moveTo>
                  <a:cubicBezTo>
                    <a:pt x="125" y="1"/>
                    <a:pt x="43" y="49"/>
                    <a:pt x="24" y="144"/>
                  </a:cubicBezTo>
                  <a:cubicBezTo>
                    <a:pt x="1" y="258"/>
                    <a:pt x="69" y="372"/>
                    <a:pt x="161" y="395"/>
                  </a:cubicBezTo>
                  <a:cubicBezTo>
                    <a:pt x="185" y="404"/>
                    <a:pt x="209" y="409"/>
                    <a:pt x="233" y="409"/>
                  </a:cubicBezTo>
                  <a:cubicBezTo>
                    <a:pt x="319" y="409"/>
                    <a:pt x="394" y="348"/>
                    <a:pt x="412" y="258"/>
                  </a:cubicBezTo>
                  <a:cubicBezTo>
                    <a:pt x="457" y="144"/>
                    <a:pt x="389" y="30"/>
                    <a:pt x="275" y="7"/>
                  </a:cubicBezTo>
                  <a:cubicBezTo>
                    <a:pt x="256" y="3"/>
                    <a:pt x="237" y="1"/>
                    <a:pt x="21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14"/>
            <p:cNvSpPr/>
            <p:nvPr/>
          </p:nvSpPr>
          <p:spPr>
            <a:xfrm>
              <a:off x="5658550" y="1606225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66"/>
                    <a:pt x="46" y="235"/>
                    <a:pt x="115" y="258"/>
                  </a:cubicBezTo>
                  <a:cubicBezTo>
                    <a:pt x="131" y="262"/>
                    <a:pt x="146" y="264"/>
                    <a:pt x="161" y="264"/>
                  </a:cubicBezTo>
                  <a:cubicBezTo>
                    <a:pt x="228" y="264"/>
                    <a:pt x="274" y="223"/>
                    <a:pt x="274" y="166"/>
                  </a:cubicBezTo>
                  <a:cubicBezTo>
                    <a:pt x="297" y="98"/>
                    <a:pt x="252" y="29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14"/>
            <p:cNvSpPr/>
            <p:nvPr/>
          </p:nvSpPr>
          <p:spPr>
            <a:xfrm>
              <a:off x="6769000" y="155787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0"/>
                  </a:moveTo>
                  <a:cubicBezTo>
                    <a:pt x="115" y="0"/>
                    <a:pt x="46" y="46"/>
                    <a:pt x="23" y="115"/>
                  </a:cubicBezTo>
                  <a:cubicBezTo>
                    <a:pt x="1" y="183"/>
                    <a:pt x="46" y="252"/>
                    <a:pt x="115" y="274"/>
                  </a:cubicBezTo>
                  <a:cubicBezTo>
                    <a:pt x="127" y="278"/>
                    <a:pt x="140" y="280"/>
                    <a:pt x="153" y="280"/>
                  </a:cubicBezTo>
                  <a:cubicBezTo>
                    <a:pt x="213" y="280"/>
                    <a:pt x="275" y="239"/>
                    <a:pt x="275" y="183"/>
                  </a:cubicBezTo>
                  <a:cubicBezTo>
                    <a:pt x="297" y="92"/>
                    <a:pt x="252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14"/>
            <p:cNvSpPr/>
            <p:nvPr/>
          </p:nvSpPr>
          <p:spPr>
            <a:xfrm>
              <a:off x="6642325" y="1483550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2"/>
                    <a:pt x="69" y="303"/>
                    <a:pt x="160" y="326"/>
                  </a:cubicBezTo>
                  <a:cubicBezTo>
                    <a:pt x="172" y="329"/>
                    <a:pt x="184" y="330"/>
                    <a:pt x="196" y="330"/>
                  </a:cubicBezTo>
                  <a:cubicBezTo>
                    <a:pt x="269" y="330"/>
                    <a:pt x="323" y="271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14"/>
            <p:cNvSpPr/>
            <p:nvPr/>
          </p:nvSpPr>
          <p:spPr>
            <a:xfrm>
              <a:off x="6686250" y="15411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47" y="1"/>
                  </a:moveTo>
                  <a:cubicBezTo>
                    <a:pt x="92" y="1"/>
                    <a:pt x="43" y="41"/>
                    <a:pt x="24" y="98"/>
                  </a:cubicBezTo>
                  <a:cubicBezTo>
                    <a:pt x="1" y="166"/>
                    <a:pt x="47" y="235"/>
                    <a:pt x="115" y="258"/>
                  </a:cubicBezTo>
                  <a:cubicBezTo>
                    <a:pt x="184" y="258"/>
                    <a:pt x="252" y="235"/>
                    <a:pt x="275" y="166"/>
                  </a:cubicBezTo>
                  <a:cubicBezTo>
                    <a:pt x="275" y="98"/>
                    <a:pt x="229" y="29"/>
                    <a:pt x="184" y="7"/>
                  </a:cubicBezTo>
                  <a:cubicBezTo>
                    <a:pt x="171" y="2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14"/>
            <p:cNvSpPr/>
            <p:nvPr/>
          </p:nvSpPr>
          <p:spPr>
            <a:xfrm>
              <a:off x="5208900" y="942175"/>
              <a:ext cx="6300" cy="5875"/>
            </a:xfrm>
            <a:custGeom>
              <a:avLst/>
              <a:gdLst/>
              <a:ahLst/>
              <a:cxnLst/>
              <a:rect l="l" t="t" r="r" b="b"/>
              <a:pathLst>
                <a:path w="252" h="235" extrusionOk="0">
                  <a:moveTo>
                    <a:pt x="160" y="0"/>
                  </a:moveTo>
                  <a:cubicBezTo>
                    <a:pt x="92" y="0"/>
                    <a:pt x="23" y="23"/>
                    <a:pt x="0" y="91"/>
                  </a:cubicBezTo>
                  <a:cubicBezTo>
                    <a:pt x="0" y="160"/>
                    <a:pt x="23" y="228"/>
                    <a:pt x="92" y="228"/>
                  </a:cubicBezTo>
                  <a:cubicBezTo>
                    <a:pt x="104" y="232"/>
                    <a:pt x="116" y="234"/>
                    <a:pt x="128" y="234"/>
                  </a:cubicBezTo>
                  <a:cubicBezTo>
                    <a:pt x="182" y="234"/>
                    <a:pt x="228" y="193"/>
                    <a:pt x="228" y="137"/>
                  </a:cubicBezTo>
                  <a:cubicBezTo>
                    <a:pt x="251" y="91"/>
                    <a:pt x="206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14"/>
            <p:cNvSpPr/>
            <p:nvPr/>
          </p:nvSpPr>
          <p:spPr>
            <a:xfrm>
              <a:off x="6297100" y="10025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3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5" y="291"/>
                    <a:pt x="365" y="212"/>
                  </a:cubicBezTo>
                  <a:cubicBezTo>
                    <a:pt x="388" y="121"/>
                    <a:pt x="320" y="29"/>
                    <a:pt x="228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14"/>
            <p:cNvSpPr/>
            <p:nvPr/>
          </p:nvSpPr>
          <p:spPr>
            <a:xfrm>
              <a:off x="6605225" y="1625625"/>
              <a:ext cx="10875" cy="9425"/>
            </a:xfrm>
            <a:custGeom>
              <a:avLst/>
              <a:gdLst/>
              <a:ahLst/>
              <a:cxnLst/>
              <a:rect l="l" t="t" r="r" b="b"/>
              <a:pathLst>
                <a:path w="435" h="377" extrusionOk="0">
                  <a:moveTo>
                    <a:pt x="220" y="1"/>
                  </a:moveTo>
                  <a:cubicBezTo>
                    <a:pt x="131" y="1"/>
                    <a:pt x="62" y="49"/>
                    <a:pt x="24" y="144"/>
                  </a:cubicBezTo>
                  <a:cubicBezTo>
                    <a:pt x="1" y="235"/>
                    <a:pt x="69" y="349"/>
                    <a:pt x="161" y="372"/>
                  </a:cubicBezTo>
                  <a:cubicBezTo>
                    <a:pt x="176" y="375"/>
                    <a:pt x="190" y="376"/>
                    <a:pt x="204" y="376"/>
                  </a:cubicBezTo>
                  <a:cubicBezTo>
                    <a:pt x="298" y="376"/>
                    <a:pt x="369" y="314"/>
                    <a:pt x="389" y="235"/>
                  </a:cubicBezTo>
                  <a:cubicBezTo>
                    <a:pt x="434" y="121"/>
                    <a:pt x="366" y="30"/>
                    <a:pt x="275" y="7"/>
                  </a:cubicBezTo>
                  <a:cubicBezTo>
                    <a:pt x="256" y="3"/>
                    <a:pt x="237" y="1"/>
                    <a:pt x="2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14"/>
            <p:cNvSpPr/>
            <p:nvPr/>
          </p:nvSpPr>
          <p:spPr>
            <a:xfrm>
              <a:off x="6144150" y="659550"/>
              <a:ext cx="6875" cy="5875"/>
            </a:xfrm>
            <a:custGeom>
              <a:avLst/>
              <a:gdLst/>
              <a:ahLst/>
              <a:cxnLst/>
              <a:rect l="l" t="t" r="r" b="b"/>
              <a:pathLst>
                <a:path w="275" h="235" extrusionOk="0">
                  <a:moveTo>
                    <a:pt x="134" y="0"/>
                  </a:moveTo>
                  <a:cubicBezTo>
                    <a:pt x="91" y="0"/>
                    <a:pt x="42" y="38"/>
                    <a:pt x="24" y="75"/>
                  </a:cubicBezTo>
                  <a:cubicBezTo>
                    <a:pt x="1" y="143"/>
                    <a:pt x="47" y="212"/>
                    <a:pt x="115" y="235"/>
                  </a:cubicBezTo>
                  <a:cubicBezTo>
                    <a:pt x="184" y="235"/>
                    <a:pt x="229" y="212"/>
                    <a:pt x="252" y="143"/>
                  </a:cubicBezTo>
                  <a:cubicBezTo>
                    <a:pt x="275" y="75"/>
                    <a:pt x="229" y="7"/>
                    <a:pt x="161" y="7"/>
                  </a:cubicBezTo>
                  <a:cubicBezTo>
                    <a:pt x="152" y="2"/>
                    <a:pt x="143" y="0"/>
                    <a:pt x="13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14"/>
            <p:cNvSpPr/>
            <p:nvPr/>
          </p:nvSpPr>
          <p:spPr>
            <a:xfrm>
              <a:off x="6129900" y="1732950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4" y="0"/>
                  </a:moveTo>
                  <a:cubicBezTo>
                    <a:pt x="132" y="0"/>
                    <a:pt x="43" y="62"/>
                    <a:pt x="23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5" y="373"/>
                    <a:pt x="190" y="374"/>
                    <a:pt x="204" y="374"/>
                  </a:cubicBezTo>
                  <a:cubicBezTo>
                    <a:pt x="297" y="374"/>
                    <a:pt x="368" y="312"/>
                    <a:pt x="388" y="233"/>
                  </a:cubicBezTo>
                  <a:cubicBezTo>
                    <a:pt x="411" y="142"/>
                    <a:pt x="365" y="28"/>
                    <a:pt x="251" y="5"/>
                  </a:cubicBezTo>
                  <a:cubicBezTo>
                    <a:pt x="239" y="2"/>
                    <a:pt x="227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14"/>
            <p:cNvSpPr/>
            <p:nvPr/>
          </p:nvSpPr>
          <p:spPr>
            <a:xfrm>
              <a:off x="6334750" y="1800275"/>
              <a:ext cx="9725" cy="5850"/>
            </a:xfrm>
            <a:custGeom>
              <a:avLst/>
              <a:gdLst/>
              <a:ahLst/>
              <a:cxnLst/>
              <a:rect l="l" t="t" r="r" b="b"/>
              <a:pathLst>
                <a:path w="389" h="234" extrusionOk="0">
                  <a:moveTo>
                    <a:pt x="193" y="1"/>
                  </a:moveTo>
                  <a:cubicBezTo>
                    <a:pt x="114" y="1"/>
                    <a:pt x="40" y="63"/>
                    <a:pt x="1" y="142"/>
                  </a:cubicBezTo>
                  <a:lnTo>
                    <a:pt x="366" y="233"/>
                  </a:lnTo>
                  <a:cubicBezTo>
                    <a:pt x="389" y="142"/>
                    <a:pt x="343" y="51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14"/>
            <p:cNvSpPr/>
            <p:nvPr/>
          </p:nvSpPr>
          <p:spPr>
            <a:xfrm>
              <a:off x="6152150" y="1748875"/>
              <a:ext cx="6300" cy="3600"/>
            </a:xfrm>
            <a:custGeom>
              <a:avLst/>
              <a:gdLst/>
              <a:ahLst/>
              <a:cxnLst/>
              <a:rect l="l" t="t" r="r" b="b"/>
              <a:pathLst>
                <a:path w="252" h="144" extrusionOk="0">
                  <a:moveTo>
                    <a:pt x="101" y="1"/>
                  </a:moveTo>
                  <a:cubicBezTo>
                    <a:pt x="47" y="1"/>
                    <a:pt x="0" y="42"/>
                    <a:pt x="0" y="98"/>
                  </a:cubicBezTo>
                  <a:lnTo>
                    <a:pt x="229" y="144"/>
                  </a:lnTo>
                  <a:cubicBezTo>
                    <a:pt x="252" y="75"/>
                    <a:pt x="206" y="7"/>
                    <a:pt x="137" y="7"/>
                  </a:cubicBezTo>
                  <a:cubicBezTo>
                    <a:pt x="125" y="3"/>
                    <a:pt x="113" y="1"/>
                    <a:pt x="10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14"/>
            <p:cNvSpPr/>
            <p:nvPr/>
          </p:nvSpPr>
          <p:spPr>
            <a:xfrm>
              <a:off x="6308500" y="1776275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12" y="1"/>
                  </a:moveTo>
                  <a:cubicBezTo>
                    <a:pt x="69" y="1"/>
                    <a:pt x="19" y="42"/>
                    <a:pt x="1" y="98"/>
                  </a:cubicBezTo>
                  <a:cubicBezTo>
                    <a:pt x="1" y="144"/>
                    <a:pt x="23" y="212"/>
                    <a:pt x="92" y="212"/>
                  </a:cubicBezTo>
                  <a:cubicBezTo>
                    <a:pt x="109" y="218"/>
                    <a:pt x="125" y="221"/>
                    <a:pt x="139" y="221"/>
                  </a:cubicBezTo>
                  <a:cubicBezTo>
                    <a:pt x="182" y="221"/>
                    <a:pt x="212" y="195"/>
                    <a:pt x="229" y="144"/>
                  </a:cubicBezTo>
                  <a:cubicBezTo>
                    <a:pt x="252" y="75"/>
                    <a:pt x="206" y="29"/>
                    <a:pt x="138" y="7"/>
                  </a:cubicBezTo>
                  <a:cubicBezTo>
                    <a:pt x="129" y="3"/>
                    <a:pt x="121" y="1"/>
                    <a:pt x="11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14"/>
            <p:cNvSpPr/>
            <p:nvPr/>
          </p:nvSpPr>
          <p:spPr>
            <a:xfrm>
              <a:off x="6458000" y="1788250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1"/>
                  </a:moveTo>
                  <a:cubicBezTo>
                    <a:pt x="92" y="1"/>
                    <a:pt x="42" y="42"/>
                    <a:pt x="24" y="98"/>
                  </a:cubicBezTo>
                  <a:cubicBezTo>
                    <a:pt x="1" y="189"/>
                    <a:pt x="46" y="258"/>
                    <a:pt x="115" y="281"/>
                  </a:cubicBezTo>
                  <a:cubicBezTo>
                    <a:pt x="206" y="281"/>
                    <a:pt x="275" y="258"/>
                    <a:pt x="298" y="167"/>
                  </a:cubicBezTo>
                  <a:cubicBezTo>
                    <a:pt x="298" y="98"/>
                    <a:pt x="275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14"/>
            <p:cNvSpPr/>
            <p:nvPr/>
          </p:nvSpPr>
          <p:spPr>
            <a:xfrm>
              <a:off x="6065425" y="1708875"/>
              <a:ext cx="5725" cy="5375"/>
            </a:xfrm>
            <a:custGeom>
              <a:avLst/>
              <a:gdLst/>
              <a:ahLst/>
              <a:cxnLst/>
              <a:rect l="l" t="t" r="r" b="b"/>
              <a:pathLst>
                <a:path w="229" h="215" extrusionOk="0">
                  <a:moveTo>
                    <a:pt x="100" y="1"/>
                  </a:moveTo>
                  <a:cubicBezTo>
                    <a:pt x="61" y="1"/>
                    <a:pt x="23" y="26"/>
                    <a:pt x="23" y="78"/>
                  </a:cubicBezTo>
                  <a:cubicBezTo>
                    <a:pt x="0" y="123"/>
                    <a:pt x="23" y="192"/>
                    <a:pt x="91" y="215"/>
                  </a:cubicBezTo>
                  <a:cubicBezTo>
                    <a:pt x="137" y="215"/>
                    <a:pt x="205" y="192"/>
                    <a:pt x="228" y="123"/>
                  </a:cubicBezTo>
                  <a:cubicBezTo>
                    <a:pt x="228" y="78"/>
                    <a:pt x="205" y="9"/>
                    <a:pt x="137" y="9"/>
                  </a:cubicBezTo>
                  <a:cubicBezTo>
                    <a:pt x="126" y="3"/>
                    <a:pt x="113" y="1"/>
                    <a:pt x="10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14"/>
            <p:cNvSpPr/>
            <p:nvPr/>
          </p:nvSpPr>
          <p:spPr>
            <a:xfrm>
              <a:off x="6416350" y="1817925"/>
              <a:ext cx="8575" cy="4750"/>
            </a:xfrm>
            <a:custGeom>
              <a:avLst/>
              <a:gdLst/>
              <a:ahLst/>
              <a:cxnLst/>
              <a:rect l="l" t="t" r="r" b="b"/>
              <a:pathLst>
                <a:path w="343" h="190" extrusionOk="0">
                  <a:moveTo>
                    <a:pt x="159" y="1"/>
                  </a:moveTo>
                  <a:cubicBezTo>
                    <a:pt x="85" y="1"/>
                    <a:pt x="19" y="45"/>
                    <a:pt x="1" y="121"/>
                  </a:cubicBezTo>
                  <a:lnTo>
                    <a:pt x="320" y="189"/>
                  </a:lnTo>
                  <a:cubicBezTo>
                    <a:pt x="343" y="121"/>
                    <a:pt x="274" y="30"/>
                    <a:pt x="206" y="7"/>
                  </a:cubicBezTo>
                  <a:cubicBezTo>
                    <a:pt x="190" y="3"/>
                    <a:pt x="175" y="1"/>
                    <a:pt x="15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14"/>
            <p:cNvSpPr/>
            <p:nvPr/>
          </p:nvSpPr>
          <p:spPr>
            <a:xfrm>
              <a:off x="6369000" y="1797975"/>
              <a:ext cx="9725" cy="5875"/>
            </a:xfrm>
            <a:custGeom>
              <a:avLst/>
              <a:gdLst/>
              <a:ahLst/>
              <a:cxnLst/>
              <a:rect l="l" t="t" r="r" b="b"/>
              <a:pathLst>
                <a:path w="389" h="235" extrusionOk="0">
                  <a:moveTo>
                    <a:pt x="173" y="0"/>
                  </a:moveTo>
                  <a:cubicBezTo>
                    <a:pt x="86" y="0"/>
                    <a:pt x="19" y="48"/>
                    <a:pt x="0" y="143"/>
                  </a:cubicBezTo>
                  <a:lnTo>
                    <a:pt x="365" y="234"/>
                  </a:lnTo>
                  <a:cubicBezTo>
                    <a:pt x="388" y="120"/>
                    <a:pt x="320" y="29"/>
                    <a:pt x="228" y="6"/>
                  </a:cubicBezTo>
                  <a:cubicBezTo>
                    <a:pt x="209" y="2"/>
                    <a:pt x="191" y="0"/>
                    <a:pt x="17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14"/>
            <p:cNvSpPr/>
            <p:nvPr/>
          </p:nvSpPr>
          <p:spPr>
            <a:xfrm>
              <a:off x="6354150" y="1796825"/>
              <a:ext cx="8025" cy="4725"/>
            </a:xfrm>
            <a:custGeom>
              <a:avLst/>
              <a:gdLst/>
              <a:ahLst/>
              <a:cxnLst/>
              <a:rect l="l" t="t" r="r" b="b"/>
              <a:pathLst>
                <a:path w="321" h="189" extrusionOk="0">
                  <a:moveTo>
                    <a:pt x="146" y="0"/>
                  </a:moveTo>
                  <a:cubicBezTo>
                    <a:pt x="85" y="0"/>
                    <a:pt x="20" y="45"/>
                    <a:pt x="1" y="120"/>
                  </a:cubicBezTo>
                  <a:lnTo>
                    <a:pt x="297" y="189"/>
                  </a:lnTo>
                  <a:cubicBezTo>
                    <a:pt x="320" y="98"/>
                    <a:pt x="275" y="29"/>
                    <a:pt x="183" y="6"/>
                  </a:cubicBezTo>
                  <a:cubicBezTo>
                    <a:pt x="171" y="2"/>
                    <a:pt x="159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14"/>
            <p:cNvSpPr/>
            <p:nvPr/>
          </p:nvSpPr>
          <p:spPr>
            <a:xfrm>
              <a:off x="6318775" y="16941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0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89"/>
                    <a:pt x="46" y="258"/>
                    <a:pt x="137" y="281"/>
                  </a:cubicBezTo>
                  <a:cubicBezTo>
                    <a:pt x="150" y="285"/>
                    <a:pt x="162" y="287"/>
                    <a:pt x="175" y="287"/>
                  </a:cubicBezTo>
                  <a:cubicBezTo>
                    <a:pt x="236" y="287"/>
                    <a:pt x="301" y="246"/>
                    <a:pt x="320" y="189"/>
                  </a:cubicBezTo>
                  <a:cubicBezTo>
                    <a:pt x="320" y="98"/>
                    <a:pt x="274" y="30"/>
                    <a:pt x="206" y="7"/>
                  </a:cubicBezTo>
                  <a:cubicBezTo>
                    <a:pt x="190" y="3"/>
                    <a:pt x="174" y="1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14"/>
            <p:cNvSpPr/>
            <p:nvPr/>
          </p:nvSpPr>
          <p:spPr>
            <a:xfrm>
              <a:off x="6613225" y="16929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1"/>
                    <a:pt x="46" y="303"/>
                    <a:pt x="137" y="326"/>
                  </a:cubicBezTo>
                  <a:cubicBezTo>
                    <a:pt x="150" y="329"/>
                    <a:pt x="162" y="330"/>
                    <a:pt x="174" y="330"/>
                  </a:cubicBezTo>
                  <a:cubicBezTo>
                    <a:pt x="252" y="330"/>
                    <a:pt x="323" y="271"/>
                    <a:pt x="343" y="211"/>
                  </a:cubicBezTo>
                  <a:cubicBezTo>
                    <a:pt x="366" y="120"/>
                    <a:pt x="297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14"/>
            <p:cNvSpPr/>
            <p:nvPr/>
          </p:nvSpPr>
          <p:spPr>
            <a:xfrm>
              <a:off x="6205800" y="1687825"/>
              <a:ext cx="6300" cy="6025"/>
            </a:xfrm>
            <a:custGeom>
              <a:avLst/>
              <a:gdLst/>
              <a:ahLst/>
              <a:cxnLst/>
              <a:rect l="l" t="t" r="r" b="b"/>
              <a:pathLst>
                <a:path w="252" h="241" extrusionOk="0">
                  <a:moveTo>
                    <a:pt x="122" y="1"/>
                  </a:moveTo>
                  <a:cubicBezTo>
                    <a:pt x="68" y="1"/>
                    <a:pt x="19" y="38"/>
                    <a:pt x="0" y="75"/>
                  </a:cubicBezTo>
                  <a:cubicBezTo>
                    <a:pt x="0" y="144"/>
                    <a:pt x="23" y="212"/>
                    <a:pt x="91" y="235"/>
                  </a:cubicBezTo>
                  <a:cubicBezTo>
                    <a:pt x="103" y="239"/>
                    <a:pt x="116" y="241"/>
                    <a:pt x="127" y="241"/>
                  </a:cubicBezTo>
                  <a:cubicBezTo>
                    <a:pt x="183" y="241"/>
                    <a:pt x="232" y="200"/>
                    <a:pt x="251" y="144"/>
                  </a:cubicBezTo>
                  <a:cubicBezTo>
                    <a:pt x="251" y="75"/>
                    <a:pt x="228" y="7"/>
                    <a:pt x="160" y="7"/>
                  </a:cubicBezTo>
                  <a:cubicBezTo>
                    <a:pt x="147" y="2"/>
                    <a:pt x="135" y="1"/>
                    <a:pt x="12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14"/>
            <p:cNvSpPr/>
            <p:nvPr/>
          </p:nvSpPr>
          <p:spPr>
            <a:xfrm>
              <a:off x="5923325" y="1530475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60" y="1"/>
                  </a:moveTo>
                  <a:cubicBezTo>
                    <a:pt x="92" y="1"/>
                    <a:pt x="46" y="24"/>
                    <a:pt x="23" y="92"/>
                  </a:cubicBezTo>
                  <a:cubicBezTo>
                    <a:pt x="1" y="161"/>
                    <a:pt x="46" y="206"/>
                    <a:pt x="115" y="229"/>
                  </a:cubicBezTo>
                  <a:cubicBezTo>
                    <a:pt x="123" y="233"/>
                    <a:pt x="132" y="235"/>
                    <a:pt x="141" y="235"/>
                  </a:cubicBezTo>
                  <a:cubicBezTo>
                    <a:pt x="183" y="235"/>
                    <a:pt x="233" y="194"/>
                    <a:pt x="252" y="138"/>
                  </a:cubicBezTo>
                  <a:cubicBezTo>
                    <a:pt x="252" y="92"/>
                    <a:pt x="229" y="24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4"/>
            <p:cNvSpPr/>
            <p:nvPr/>
          </p:nvSpPr>
          <p:spPr>
            <a:xfrm>
              <a:off x="6334175" y="1718075"/>
              <a:ext cx="8600" cy="7600"/>
            </a:xfrm>
            <a:custGeom>
              <a:avLst/>
              <a:gdLst/>
              <a:ahLst/>
              <a:cxnLst/>
              <a:rect l="l" t="t" r="r" b="b"/>
              <a:pathLst>
                <a:path w="344" h="304" extrusionOk="0">
                  <a:moveTo>
                    <a:pt x="169" y="1"/>
                  </a:moveTo>
                  <a:cubicBezTo>
                    <a:pt x="108" y="1"/>
                    <a:pt x="42" y="45"/>
                    <a:pt x="24" y="120"/>
                  </a:cubicBezTo>
                  <a:cubicBezTo>
                    <a:pt x="1" y="189"/>
                    <a:pt x="69" y="280"/>
                    <a:pt x="138" y="303"/>
                  </a:cubicBezTo>
                  <a:cubicBezTo>
                    <a:pt x="229" y="303"/>
                    <a:pt x="297" y="257"/>
                    <a:pt x="320" y="189"/>
                  </a:cubicBezTo>
                  <a:cubicBezTo>
                    <a:pt x="343" y="98"/>
                    <a:pt x="297" y="29"/>
                    <a:pt x="206" y="6"/>
                  </a:cubicBezTo>
                  <a:cubicBezTo>
                    <a:pt x="194" y="2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4"/>
            <p:cNvSpPr/>
            <p:nvPr/>
          </p:nvSpPr>
          <p:spPr>
            <a:xfrm>
              <a:off x="6372975" y="1804025"/>
              <a:ext cx="9725" cy="5525"/>
            </a:xfrm>
            <a:custGeom>
              <a:avLst/>
              <a:gdLst/>
              <a:ahLst/>
              <a:cxnLst/>
              <a:rect l="l" t="t" r="r" b="b"/>
              <a:pathLst>
                <a:path w="389" h="221" extrusionOk="0">
                  <a:moveTo>
                    <a:pt x="167" y="0"/>
                  </a:moveTo>
                  <a:cubicBezTo>
                    <a:pt x="92" y="0"/>
                    <a:pt x="19" y="58"/>
                    <a:pt x="1" y="129"/>
                  </a:cubicBezTo>
                  <a:lnTo>
                    <a:pt x="366" y="220"/>
                  </a:lnTo>
                  <a:cubicBezTo>
                    <a:pt x="389" y="129"/>
                    <a:pt x="320" y="38"/>
                    <a:pt x="229" y="15"/>
                  </a:cubicBezTo>
                  <a:cubicBezTo>
                    <a:pt x="209" y="5"/>
                    <a:pt x="188" y="0"/>
                    <a:pt x="16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4"/>
            <p:cNvSpPr/>
            <p:nvPr/>
          </p:nvSpPr>
          <p:spPr>
            <a:xfrm>
              <a:off x="6238875" y="1744900"/>
              <a:ext cx="7450" cy="6450"/>
            </a:xfrm>
            <a:custGeom>
              <a:avLst/>
              <a:gdLst/>
              <a:ahLst/>
              <a:cxnLst/>
              <a:rect l="l" t="t" r="r" b="b"/>
              <a:pathLst>
                <a:path w="298" h="258" extrusionOk="0">
                  <a:moveTo>
                    <a:pt x="147" y="0"/>
                  </a:moveTo>
                  <a:cubicBezTo>
                    <a:pt x="92" y="0"/>
                    <a:pt x="43" y="41"/>
                    <a:pt x="24" y="97"/>
                  </a:cubicBezTo>
                  <a:cubicBezTo>
                    <a:pt x="1" y="166"/>
                    <a:pt x="47" y="234"/>
                    <a:pt x="115" y="257"/>
                  </a:cubicBezTo>
                  <a:cubicBezTo>
                    <a:pt x="184" y="257"/>
                    <a:pt x="252" y="212"/>
                    <a:pt x="275" y="166"/>
                  </a:cubicBezTo>
                  <a:cubicBezTo>
                    <a:pt x="298" y="97"/>
                    <a:pt x="252" y="29"/>
                    <a:pt x="184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4"/>
            <p:cNvSpPr/>
            <p:nvPr/>
          </p:nvSpPr>
          <p:spPr>
            <a:xfrm>
              <a:off x="6459725" y="1579975"/>
              <a:ext cx="8575" cy="8175"/>
            </a:xfrm>
            <a:custGeom>
              <a:avLst/>
              <a:gdLst/>
              <a:ahLst/>
              <a:cxnLst/>
              <a:rect l="l" t="t" r="r" b="b"/>
              <a:pathLst>
                <a:path w="343" h="327" extrusionOk="0">
                  <a:moveTo>
                    <a:pt x="169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229" y="326"/>
                    <a:pt x="297" y="281"/>
                    <a:pt x="320" y="212"/>
                  </a:cubicBezTo>
                  <a:cubicBezTo>
                    <a:pt x="343" y="121"/>
                    <a:pt x="297" y="29"/>
                    <a:pt x="206" y="7"/>
                  </a:cubicBezTo>
                  <a:cubicBezTo>
                    <a:pt x="194" y="3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4"/>
            <p:cNvSpPr/>
            <p:nvPr/>
          </p:nvSpPr>
          <p:spPr>
            <a:xfrm>
              <a:off x="6324475" y="1790000"/>
              <a:ext cx="10875" cy="10525"/>
            </a:xfrm>
            <a:custGeom>
              <a:avLst/>
              <a:gdLst/>
              <a:ahLst/>
              <a:cxnLst/>
              <a:rect l="l" t="t" r="r" b="b"/>
              <a:pathLst>
                <a:path w="435" h="421" extrusionOk="0">
                  <a:moveTo>
                    <a:pt x="231" y="1"/>
                  </a:moveTo>
                  <a:cubicBezTo>
                    <a:pt x="133" y="1"/>
                    <a:pt x="43" y="66"/>
                    <a:pt x="24" y="165"/>
                  </a:cubicBezTo>
                  <a:cubicBezTo>
                    <a:pt x="1" y="279"/>
                    <a:pt x="69" y="371"/>
                    <a:pt x="160" y="416"/>
                  </a:cubicBezTo>
                  <a:cubicBezTo>
                    <a:pt x="175" y="419"/>
                    <a:pt x="190" y="421"/>
                    <a:pt x="205" y="421"/>
                  </a:cubicBezTo>
                  <a:cubicBezTo>
                    <a:pt x="303" y="421"/>
                    <a:pt x="392" y="356"/>
                    <a:pt x="412" y="256"/>
                  </a:cubicBezTo>
                  <a:cubicBezTo>
                    <a:pt x="434" y="165"/>
                    <a:pt x="366" y="51"/>
                    <a:pt x="275" y="5"/>
                  </a:cubicBezTo>
                  <a:cubicBezTo>
                    <a:pt x="260" y="2"/>
                    <a:pt x="245" y="1"/>
                    <a:pt x="23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14"/>
            <p:cNvSpPr/>
            <p:nvPr/>
          </p:nvSpPr>
          <p:spPr>
            <a:xfrm>
              <a:off x="6348450" y="17346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215" y="1"/>
                  </a:moveTo>
                  <a:cubicBezTo>
                    <a:pt x="132" y="1"/>
                    <a:pt x="43" y="63"/>
                    <a:pt x="23" y="142"/>
                  </a:cubicBezTo>
                  <a:cubicBezTo>
                    <a:pt x="0" y="234"/>
                    <a:pt x="69" y="325"/>
                    <a:pt x="160" y="348"/>
                  </a:cubicBezTo>
                  <a:cubicBezTo>
                    <a:pt x="176" y="352"/>
                    <a:pt x="191" y="354"/>
                    <a:pt x="207" y="354"/>
                  </a:cubicBezTo>
                  <a:cubicBezTo>
                    <a:pt x="281" y="354"/>
                    <a:pt x="347" y="309"/>
                    <a:pt x="366" y="234"/>
                  </a:cubicBezTo>
                  <a:cubicBezTo>
                    <a:pt x="388" y="119"/>
                    <a:pt x="343" y="28"/>
                    <a:pt x="251" y="5"/>
                  </a:cubicBezTo>
                  <a:cubicBezTo>
                    <a:pt x="239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14"/>
            <p:cNvSpPr/>
            <p:nvPr/>
          </p:nvSpPr>
          <p:spPr>
            <a:xfrm>
              <a:off x="6425475" y="1766625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6" y="0"/>
                  </a:moveTo>
                  <a:cubicBezTo>
                    <a:pt x="137" y="0"/>
                    <a:pt x="63" y="62"/>
                    <a:pt x="24" y="141"/>
                  </a:cubicBezTo>
                  <a:cubicBezTo>
                    <a:pt x="1" y="233"/>
                    <a:pt x="69" y="347"/>
                    <a:pt x="161" y="370"/>
                  </a:cubicBezTo>
                  <a:cubicBezTo>
                    <a:pt x="173" y="373"/>
                    <a:pt x="185" y="374"/>
                    <a:pt x="198" y="374"/>
                  </a:cubicBezTo>
                  <a:cubicBezTo>
                    <a:pt x="280" y="374"/>
                    <a:pt x="369" y="312"/>
                    <a:pt x="389" y="233"/>
                  </a:cubicBezTo>
                  <a:cubicBezTo>
                    <a:pt x="412" y="141"/>
                    <a:pt x="343" y="50"/>
                    <a:pt x="252" y="5"/>
                  </a:cubicBezTo>
                  <a:cubicBezTo>
                    <a:pt x="240" y="2"/>
                    <a:pt x="228" y="0"/>
                    <a:pt x="21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14"/>
            <p:cNvSpPr/>
            <p:nvPr/>
          </p:nvSpPr>
          <p:spPr>
            <a:xfrm>
              <a:off x="6177825" y="1738625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1" y="212"/>
                    <a:pt x="46" y="303"/>
                    <a:pt x="138" y="326"/>
                  </a:cubicBezTo>
                  <a:cubicBezTo>
                    <a:pt x="153" y="330"/>
                    <a:pt x="169" y="331"/>
                    <a:pt x="184" y="331"/>
                  </a:cubicBezTo>
                  <a:cubicBezTo>
                    <a:pt x="258" y="331"/>
                    <a:pt x="324" y="287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8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14"/>
            <p:cNvSpPr/>
            <p:nvPr/>
          </p:nvSpPr>
          <p:spPr>
            <a:xfrm>
              <a:off x="6293100" y="1722675"/>
              <a:ext cx="10850" cy="9950"/>
            </a:xfrm>
            <a:custGeom>
              <a:avLst/>
              <a:gdLst/>
              <a:ahLst/>
              <a:cxnLst/>
              <a:rect l="l" t="t" r="r" b="b"/>
              <a:pathLst>
                <a:path w="434" h="398" extrusionOk="0">
                  <a:moveTo>
                    <a:pt x="215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0" y="256"/>
                    <a:pt x="69" y="370"/>
                    <a:pt x="160" y="393"/>
                  </a:cubicBezTo>
                  <a:cubicBezTo>
                    <a:pt x="175" y="396"/>
                    <a:pt x="190" y="397"/>
                    <a:pt x="204" y="397"/>
                  </a:cubicBezTo>
                  <a:cubicBezTo>
                    <a:pt x="297" y="397"/>
                    <a:pt x="372" y="335"/>
                    <a:pt x="411" y="256"/>
                  </a:cubicBezTo>
                  <a:cubicBezTo>
                    <a:pt x="434" y="142"/>
                    <a:pt x="366" y="51"/>
                    <a:pt x="251" y="5"/>
                  </a:cubicBezTo>
                  <a:cubicBezTo>
                    <a:pt x="240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4"/>
            <p:cNvSpPr/>
            <p:nvPr/>
          </p:nvSpPr>
          <p:spPr>
            <a:xfrm>
              <a:off x="6088250" y="1740375"/>
              <a:ext cx="8000" cy="5250"/>
            </a:xfrm>
            <a:custGeom>
              <a:avLst/>
              <a:gdLst/>
              <a:ahLst/>
              <a:cxnLst/>
              <a:rect l="l" t="t" r="r" b="b"/>
              <a:pathLst>
                <a:path w="320" h="210" extrusionOk="0">
                  <a:moveTo>
                    <a:pt x="154" y="0"/>
                  </a:moveTo>
                  <a:cubicBezTo>
                    <a:pt x="91" y="0"/>
                    <a:pt x="20" y="59"/>
                    <a:pt x="0" y="119"/>
                  </a:cubicBezTo>
                  <a:lnTo>
                    <a:pt x="297" y="210"/>
                  </a:lnTo>
                  <a:cubicBezTo>
                    <a:pt x="320" y="119"/>
                    <a:pt x="274" y="27"/>
                    <a:pt x="183" y="5"/>
                  </a:cubicBezTo>
                  <a:cubicBezTo>
                    <a:pt x="173" y="1"/>
                    <a:pt x="164" y="0"/>
                    <a:pt x="15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4"/>
            <p:cNvSpPr/>
            <p:nvPr/>
          </p:nvSpPr>
          <p:spPr>
            <a:xfrm>
              <a:off x="6464850" y="1732350"/>
              <a:ext cx="8600" cy="7725"/>
            </a:xfrm>
            <a:custGeom>
              <a:avLst/>
              <a:gdLst/>
              <a:ahLst/>
              <a:cxnLst/>
              <a:rect l="l" t="t" r="r" b="b"/>
              <a:pathLst>
                <a:path w="344" h="309" extrusionOk="0">
                  <a:moveTo>
                    <a:pt x="161" y="0"/>
                  </a:moveTo>
                  <a:cubicBezTo>
                    <a:pt x="93" y="0"/>
                    <a:pt x="42" y="44"/>
                    <a:pt x="24" y="120"/>
                  </a:cubicBezTo>
                  <a:cubicBezTo>
                    <a:pt x="1" y="189"/>
                    <a:pt x="46" y="280"/>
                    <a:pt x="138" y="303"/>
                  </a:cubicBezTo>
                  <a:cubicBezTo>
                    <a:pt x="149" y="307"/>
                    <a:pt x="162" y="309"/>
                    <a:pt x="174" y="309"/>
                  </a:cubicBezTo>
                  <a:cubicBezTo>
                    <a:pt x="235" y="309"/>
                    <a:pt x="301" y="264"/>
                    <a:pt x="320" y="189"/>
                  </a:cubicBezTo>
                  <a:cubicBezTo>
                    <a:pt x="343" y="120"/>
                    <a:pt x="297" y="29"/>
                    <a:pt x="206" y="6"/>
                  </a:cubicBezTo>
                  <a:cubicBezTo>
                    <a:pt x="191" y="2"/>
                    <a:pt x="176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4"/>
            <p:cNvSpPr/>
            <p:nvPr/>
          </p:nvSpPr>
          <p:spPr>
            <a:xfrm>
              <a:off x="6499675" y="1826075"/>
              <a:ext cx="6850" cy="6450"/>
            </a:xfrm>
            <a:custGeom>
              <a:avLst/>
              <a:gdLst/>
              <a:ahLst/>
              <a:cxnLst/>
              <a:rect l="l" t="t" r="r" b="b"/>
              <a:pathLst>
                <a:path w="274" h="258" extrusionOk="0">
                  <a:moveTo>
                    <a:pt x="183" y="0"/>
                  </a:moveTo>
                  <a:cubicBezTo>
                    <a:pt x="114" y="0"/>
                    <a:pt x="46" y="23"/>
                    <a:pt x="23" y="92"/>
                  </a:cubicBezTo>
                  <a:cubicBezTo>
                    <a:pt x="0" y="160"/>
                    <a:pt x="46" y="229"/>
                    <a:pt x="114" y="251"/>
                  </a:cubicBezTo>
                  <a:cubicBezTo>
                    <a:pt x="126" y="255"/>
                    <a:pt x="138" y="257"/>
                    <a:pt x="150" y="257"/>
                  </a:cubicBezTo>
                  <a:cubicBezTo>
                    <a:pt x="206" y="257"/>
                    <a:pt x="255" y="216"/>
                    <a:pt x="274" y="160"/>
                  </a:cubicBezTo>
                  <a:cubicBezTo>
                    <a:pt x="274" y="92"/>
                    <a:pt x="251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4"/>
            <p:cNvSpPr/>
            <p:nvPr/>
          </p:nvSpPr>
          <p:spPr>
            <a:xfrm>
              <a:off x="6579550" y="1850050"/>
              <a:ext cx="5175" cy="3425"/>
            </a:xfrm>
            <a:custGeom>
              <a:avLst/>
              <a:gdLst/>
              <a:ahLst/>
              <a:cxnLst/>
              <a:rect l="l" t="t" r="r" b="b"/>
              <a:pathLst>
                <a:path w="207" h="137" extrusionOk="0">
                  <a:moveTo>
                    <a:pt x="115" y="0"/>
                  </a:moveTo>
                  <a:cubicBezTo>
                    <a:pt x="69" y="0"/>
                    <a:pt x="1" y="23"/>
                    <a:pt x="1" y="91"/>
                  </a:cubicBezTo>
                  <a:lnTo>
                    <a:pt x="206" y="137"/>
                  </a:lnTo>
                  <a:cubicBezTo>
                    <a:pt x="206" y="68"/>
                    <a:pt x="183" y="23"/>
                    <a:pt x="1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4"/>
            <p:cNvSpPr/>
            <p:nvPr/>
          </p:nvSpPr>
          <p:spPr>
            <a:xfrm>
              <a:off x="6827775" y="149495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1" y="1"/>
                  </a:moveTo>
                  <a:cubicBezTo>
                    <a:pt x="93" y="1"/>
                    <a:pt x="42" y="45"/>
                    <a:pt x="23" y="121"/>
                  </a:cubicBezTo>
                  <a:cubicBezTo>
                    <a:pt x="1" y="189"/>
                    <a:pt x="46" y="281"/>
                    <a:pt x="115" y="281"/>
                  </a:cubicBezTo>
                  <a:cubicBezTo>
                    <a:pt x="131" y="285"/>
                    <a:pt x="146" y="287"/>
                    <a:pt x="161" y="287"/>
                  </a:cubicBezTo>
                  <a:cubicBezTo>
                    <a:pt x="229" y="287"/>
                    <a:pt x="279" y="246"/>
                    <a:pt x="297" y="189"/>
                  </a:cubicBezTo>
                  <a:cubicBezTo>
                    <a:pt x="320" y="98"/>
                    <a:pt x="275" y="30"/>
                    <a:pt x="206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4"/>
            <p:cNvSpPr/>
            <p:nvPr/>
          </p:nvSpPr>
          <p:spPr>
            <a:xfrm>
              <a:off x="6799250" y="1736375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5" y="0"/>
                  </a:moveTo>
                  <a:cubicBezTo>
                    <a:pt x="132" y="0"/>
                    <a:pt x="43" y="62"/>
                    <a:pt x="23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2" y="373"/>
                    <a:pt x="185" y="374"/>
                    <a:pt x="197" y="374"/>
                  </a:cubicBezTo>
                  <a:cubicBezTo>
                    <a:pt x="280" y="374"/>
                    <a:pt x="369" y="312"/>
                    <a:pt x="388" y="233"/>
                  </a:cubicBezTo>
                  <a:cubicBezTo>
                    <a:pt x="411" y="142"/>
                    <a:pt x="343" y="28"/>
                    <a:pt x="251" y="5"/>
                  </a:cubicBezTo>
                  <a:cubicBezTo>
                    <a:pt x="239" y="2"/>
                    <a:pt x="227" y="0"/>
                    <a:pt x="2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4"/>
            <p:cNvSpPr/>
            <p:nvPr/>
          </p:nvSpPr>
          <p:spPr>
            <a:xfrm>
              <a:off x="6263425" y="1662725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69" y="1"/>
                  </a:moveTo>
                  <a:cubicBezTo>
                    <a:pt x="108" y="1"/>
                    <a:pt x="42" y="45"/>
                    <a:pt x="23" y="120"/>
                  </a:cubicBezTo>
                  <a:cubicBezTo>
                    <a:pt x="0" y="189"/>
                    <a:pt x="46" y="280"/>
                    <a:pt x="137" y="280"/>
                  </a:cubicBezTo>
                  <a:cubicBezTo>
                    <a:pt x="149" y="284"/>
                    <a:pt x="162" y="286"/>
                    <a:pt x="173" y="286"/>
                  </a:cubicBezTo>
                  <a:cubicBezTo>
                    <a:pt x="229" y="286"/>
                    <a:pt x="278" y="245"/>
                    <a:pt x="297" y="189"/>
                  </a:cubicBezTo>
                  <a:cubicBezTo>
                    <a:pt x="320" y="120"/>
                    <a:pt x="274" y="29"/>
                    <a:pt x="206" y="6"/>
                  </a:cubicBezTo>
                  <a:cubicBezTo>
                    <a:pt x="194" y="2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14"/>
            <p:cNvSpPr/>
            <p:nvPr/>
          </p:nvSpPr>
          <p:spPr>
            <a:xfrm>
              <a:off x="6410075" y="14482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3" y="1"/>
                  </a:moveTo>
                  <a:cubicBezTo>
                    <a:pt x="115" y="1"/>
                    <a:pt x="43" y="63"/>
                    <a:pt x="23" y="142"/>
                  </a:cubicBezTo>
                  <a:cubicBezTo>
                    <a:pt x="1" y="233"/>
                    <a:pt x="46" y="325"/>
                    <a:pt x="137" y="347"/>
                  </a:cubicBezTo>
                  <a:cubicBezTo>
                    <a:pt x="153" y="351"/>
                    <a:pt x="169" y="353"/>
                    <a:pt x="186" y="353"/>
                  </a:cubicBezTo>
                  <a:cubicBezTo>
                    <a:pt x="265" y="353"/>
                    <a:pt x="347" y="309"/>
                    <a:pt x="366" y="233"/>
                  </a:cubicBezTo>
                  <a:cubicBezTo>
                    <a:pt x="389" y="142"/>
                    <a:pt x="320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4"/>
            <p:cNvSpPr/>
            <p:nvPr/>
          </p:nvSpPr>
          <p:spPr>
            <a:xfrm>
              <a:off x="6130475" y="1591750"/>
              <a:ext cx="10850" cy="9650"/>
            </a:xfrm>
            <a:custGeom>
              <a:avLst/>
              <a:gdLst/>
              <a:ahLst/>
              <a:cxnLst/>
              <a:rect l="l" t="t" r="r" b="b"/>
              <a:pathLst>
                <a:path w="434" h="386" extrusionOk="0">
                  <a:moveTo>
                    <a:pt x="191" y="1"/>
                  </a:moveTo>
                  <a:cubicBezTo>
                    <a:pt x="115" y="1"/>
                    <a:pt x="41" y="62"/>
                    <a:pt x="23" y="152"/>
                  </a:cubicBezTo>
                  <a:cubicBezTo>
                    <a:pt x="0" y="243"/>
                    <a:pt x="46" y="357"/>
                    <a:pt x="160" y="380"/>
                  </a:cubicBezTo>
                  <a:cubicBezTo>
                    <a:pt x="179" y="384"/>
                    <a:pt x="197" y="386"/>
                    <a:pt x="215" y="386"/>
                  </a:cubicBezTo>
                  <a:cubicBezTo>
                    <a:pt x="303" y="386"/>
                    <a:pt x="369" y="338"/>
                    <a:pt x="388" y="243"/>
                  </a:cubicBezTo>
                  <a:cubicBezTo>
                    <a:pt x="434" y="129"/>
                    <a:pt x="365" y="38"/>
                    <a:pt x="251" y="15"/>
                  </a:cubicBezTo>
                  <a:cubicBezTo>
                    <a:pt x="232" y="5"/>
                    <a:pt x="211" y="1"/>
                    <a:pt x="19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4"/>
            <p:cNvSpPr/>
            <p:nvPr/>
          </p:nvSpPr>
          <p:spPr>
            <a:xfrm>
              <a:off x="6660025" y="17220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6" y="0"/>
                  </a:moveTo>
                  <a:cubicBezTo>
                    <a:pt x="91" y="0"/>
                    <a:pt x="42" y="41"/>
                    <a:pt x="23" y="97"/>
                  </a:cubicBezTo>
                  <a:cubicBezTo>
                    <a:pt x="0" y="189"/>
                    <a:pt x="46" y="257"/>
                    <a:pt x="114" y="257"/>
                  </a:cubicBezTo>
                  <a:cubicBezTo>
                    <a:pt x="126" y="261"/>
                    <a:pt x="138" y="263"/>
                    <a:pt x="150" y="263"/>
                  </a:cubicBezTo>
                  <a:cubicBezTo>
                    <a:pt x="205" y="263"/>
                    <a:pt x="255" y="222"/>
                    <a:pt x="274" y="166"/>
                  </a:cubicBezTo>
                  <a:cubicBezTo>
                    <a:pt x="297" y="97"/>
                    <a:pt x="251" y="29"/>
                    <a:pt x="183" y="6"/>
                  </a:cubicBezTo>
                  <a:cubicBezTo>
                    <a:pt x="170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14"/>
            <p:cNvSpPr/>
            <p:nvPr/>
          </p:nvSpPr>
          <p:spPr>
            <a:xfrm>
              <a:off x="6325625" y="1467000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7" y="0"/>
                  </a:moveTo>
                  <a:cubicBezTo>
                    <a:pt x="92" y="0"/>
                    <a:pt x="42" y="41"/>
                    <a:pt x="23" y="98"/>
                  </a:cubicBezTo>
                  <a:cubicBezTo>
                    <a:pt x="0" y="166"/>
                    <a:pt x="46" y="235"/>
                    <a:pt x="114" y="257"/>
                  </a:cubicBezTo>
                  <a:cubicBezTo>
                    <a:pt x="127" y="261"/>
                    <a:pt x="139" y="263"/>
                    <a:pt x="151" y="263"/>
                  </a:cubicBezTo>
                  <a:cubicBezTo>
                    <a:pt x="206" y="263"/>
                    <a:pt x="255" y="222"/>
                    <a:pt x="274" y="166"/>
                  </a:cubicBezTo>
                  <a:cubicBezTo>
                    <a:pt x="297" y="98"/>
                    <a:pt x="251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14"/>
            <p:cNvSpPr/>
            <p:nvPr/>
          </p:nvSpPr>
          <p:spPr>
            <a:xfrm>
              <a:off x="6745600" y="1784300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5" y="1"/>
                  </a:moveTo>
                  <a:cubicBezTo>
                    <a:pt x="132" y="1"/>
                    <a:pt x="43" y="63"/>
                    <a:pt x="24" y="142"/>
                  </a:cubicBezTo>
                  <a:cubicBezTo>
                    <a:pt x="1" y="233"/>
                    <a:pt x="69" y="347"/>
                    <a:pt x="161" y="370"/>
                  </a:cubicBezTo>
                  <a:cubicBezTo>
                    <a:pt x="173" y="373"/>
                    <a:pt x="185" y="375"/>
                    <a:pt x="198" y="375"/>
                  </a:cubicBezTo>
                  <a:cubicBezTo>
                    <a:pt x="280" y="375"/>
                    <a:pt x="369" y="313"/>
                    <a:pt x="389" y="233"/>
                  </a:cubicBezTo>
                  <a:cubicBezTo>
                    <a:pt x="412" y="142"/>
                    <a:pt x="343" y="51"/>
                    <a:pt x="252" y="5"/>
                  </a:cubicBezTo>
                  <a:cubicBezTo>
                    <a:pt x="240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14"/>
            <p:cNvSpPr/>
            <p:nvPr/>
          </p:nvSpPr>
          <p:spPr>
            <a:xfrm>
              <a:off x="6322775" y="95912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67"/>
                    <a:pt x="46" y="258"/>
                    <a:pt x="114" y="258"/>
                  </a:cubicBezTo>
                  <a:cubicBezTo>
                    <a:pt x="126" y="262"/>
                    <a:pt x="139" y="264"/>
                    <a:pt x="150" y="264"/>
                  </a:cubicBezTo>
                  <a:cubicBezTo>
                    <a:pt x="206" y="264"/>
                    <a:pt x="255" y="223"/>
                    <a:pt x="274" y="167"/>
                  </a:cubicBezTo>
                  <a:cubicBezTo>
                    <a:pt x="297" y="98"/>
                    <a:pt x="251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14"/>
            <p:cNvSpPr/>
            <p:nvPr/>
          </p:nvSpPr>
          <p:spPr>
            <a:xfrm>
              <a:off x="6056850" y="1658150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25" y="1"/>
                  </a:moveTo>
                  <a:cubicBezTo>
                    <a:pt x="76" y="1"/>
                    <a:pt x="42" y="38"/>
                    <a:pt x="23" y="75"/>
                  </a:cubicBezTo>
                  <a:cubicBezTo>
                    <a:pt x="1" y="144"/>
                    <a:pt x="46" y="212"/>
                    <a:pt x="92" y="212"/>
                  </a:cubicBezTo>
                  <a:cubicBezTo>
                    <a:pt x="109" y="218"/>
                    <a:pt x="126" y="221"/>
                    <a:pt x="143" y="221"/>
                  </a:cubicBezTo>
                  <a:cubicBezTo>
                    <a:pt x="192" y="221"/>
                    <a:pt x="235" y="195"/>
                    <a:pt x="252" y="144"/>
                  </a:cubicBezTo>
                  <a:cubicBezTo>
                    <a:pt x="252" y="75"/>
                    <a:pt x="229" y="7"/>
                    <a:pt x="160" y="7"/>
                  </a:cubicBezTo>
                  <a:cubicBezTo>
                    <a:pt x="148" y="3"/>
                    <a:pt x="136" y="1"/>
                    <a:pt x="12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4"/>
            <p:cNvSpPr/>
            <p:nvPr/>
          </p:nvSpPr>
          <p:spPr>
            <a:xfrm>
              <a:off x="5737300" y="1340875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212"/>
                    <a:pt x="92" y="212"/>
                  </a:cubicBezTo>
                  <a:cubicBezTo>
                    <a:pt x="109" y="218"/>
                    <a:pt x="126" y="221"/>
                    <a:pt x="142" y="221"/>
                  </a:cubicBezTo>
                  <a:cubicBezTo>
                    <a:pt x="190" y="221"/>
                    <a:pt x="229" y="195"/>
                    <a:pt x="229" y="144"/>
                  </a:cubicBezTo>
                  <a:cubicBezTo>
                    <a:pt x="252" y="75"/>
                    <a:pt x="206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4"/>
            <p:cNvSpPr/>
            <p:nvPr/>
          </p:nvSpPr>
          <p:spPr>
            <a:xfrm>
              <a:off x="5794375" y="1638200"/>
              <a:ext cx="8000" cy="7150"/>
            </a:xfrm>
            <a:custGeom>
              <a:avLst/>
              <a:gdLst/>
              <a:ahLst/>
              <a:cxnLst/>
              <a:rect l="l" t="t" r="r" b="b"/>
              <a:pathLst>
                <a:path w="320" h="286" extrusionOk="0">
                  <a:moveTo>
                    <a:pt x="146" y="0"/>
                  </a:moveTo>
                  <a:cubicBezTo>
                    <a:pt x="85" y="0"/>
                    <a:pt x="23" y="44"/>
                    <a:pt x="23" y="120"/>
                  </a:cubicBezTo>
                  <a:cubicBezTo>
                    <a:pt x="0" y="188"/>
                    <a:pt x="46" y="257"/>
                    <a:pt x="114" y="280"/>
                  </a:cubicBezTo>
                  <a:cubicBezTo>
                    <a:pt x="126" y="284"/>
                    <a:pt x="139" y="286"/>
                    <a:pt x="152" y="286"/>
                  </a:cubicBezTo>
                  <a:cubicBezTo>
                    <a:pt x="213" y="286"/>
                    <a:pt x="278" y="245"/>
                    <a:pt x="297" y="188"/>
                  </a:cubicBezTo>
                  <a:cubicBezTo>
                    <a:pt x="320" y="97"/>
                    <a:pt x="274" y="29"/>
                    <a:pt x="183" y="6"/>
                  </a:cubicBezTo>
                  <a:cubicBezTo>
                    <a:pt x="171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14"/>
            <p:cNvSpPr/>
            <p:nvPr/>
          </p:nvSpPr>
          <p:spPr>
            <a:xfrm>
              <a:off x="5722475" y="1634200"/>
              <a:ext cx="6850" cy="6025"/>
            </a:xfrm>
            <a:custGeom>
              <a:avLst/>
              <a:gdLst/>
              <a:ahLst/>
              <a:cxnLst/>
              <a:rect l="l" t="t" r="r" b="b"/>
              <a:pathLst>
                <a:path w="274" h="241" extrusionOk="0">
                  <a:moveTo>
                    <a:pt x="126" y="0"/>
                  </a:moveTo>
                  <a:cubicBezTo>
                    <a:pt x="76" y="0"/>
                    <a:pt x="42" y="41"/>
                    <a:pt x="23" y="97"/>
                  </a:cubicBezTo>
                  <a:cubicBezTo>
                    <a:pt x="0" y="143"/>
                    <a:pt x="46" y="211"/>
                    <a:pt x="114" y="234"/>
                  </a:cubicBezTo>
                  <a:cubicBezTo>
                    <a:pt x="122" y="238"/>
                    <a:pt x="131" y="240"/>
                    <a:pt x="140" y="240"/>
                  </a:cubicBezTo>
                  <a:cubicBezTo>
                    <a:pt x="183" y="240"/>
                    <a:pt x="232" y="199"/>
                    <a:pt x="251" y="143"/>
                  </a:cubicBezTo>
                  <a:cubicBezTo>
                    <a:pt x="274" y="75"/>
                    <a:pt x="228" y="29"/>
                    <a:pt x="160" y="6"/>
                  </a:cubicBezTo>
                  <a:cubicBezTo>
                    <a:pt x="148" y="2"/>
                    <a:pt x="136" y="0"/>
                    <a:pt x="12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14"/>
            <p:cNvSpPr/>
            <p:nvPr/>
          </p:nvSpPr>
          <p:spPr>
            <a:xfrm>
              <a:off x="5786375" y="1570850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29"/>
                    <a:pt x="229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4"/>
            <p:cNvSpPr/>
            <p:nvPr/>
          </p:nvSpPr>
          <p:spPr>
            <a:xfrm>
              <a:off x="5453125" y="1403075"/>
              <a:ext cx="6875" cy="6050"/>
            </a:xfrm>
            <a:custGeom>
              <a:avLst/>
              <a:gdLst/>
              <a:ahLst/>
              <a:cxnLst/>
              <a:rect l="l" t="t" r="r" b="b"/>
              <a:pathLst>
                <a:path w="275" h="242" extrusionOk="0">
                  <a:moveTo>
                    <a:pt x="124" y="1"/>
                  </a:moveTo>
                  <a:cubicBezTo>
                    <a:pt x="70" y="1"/>
                    <a:pt x="23" y="42"/>
                    <a:pt x="23" y="98"/>
                  </a:cubicBezTo>
                  <a:cubicBezTo>
                    <a:pt x="0" y="167"/>
                    <a:pt x="46" y="235"/>
                    <a:pt x="92" y="235"/>
                  </a:cubicBezTo>
                  <a:cubicBezTo>
                    <a:pt x="104" y="239"/>
                    <a:pt x="116" y="241"/>
                    <a:pt x="128" y="241"/>
                  </a:cubicBezTo>
                  <a:cubicBezTo>
                    <a:pt x="183" y="241"/>
                    <a:pt x="233" y="200"/>
                    <a:pt x="252" y="144"/>
                  </a:cubicBezTo>
                  <a:cubicBezTo>
                    <a:pt x="274" y="98"/>
                    <a:pt x="229" y="30"/>
                    <a:pt x="160" y="7"/>
                  </a:cubicBezTo>
                  <a:cubicBezTo>
                    <a:pt x="148" y="3"/>
                    <a:pt x="136" y="1"/>
                    <a:pt x="12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4"/>
            <p:cNvSpPr/>
            <p:nvPr/>
          </p:nvSpPr>
          <p:spPr>
            <a:xfrm>
              <a:off x="5689925" y="1594850"/>
              <a:ext cx="10300" cy="9075"/>
            </a:xfrm>
            <a:custGeom>
              <a:avLst/>
              <a:gdLst/>
              <a:ahLst/>
              <a:cxnLst/>
              <a:rect l="l" t="t" r="r" b="b"/>
              <a:pathLst>
                <a:path w="412" h="363" extrusionOk="0">
                  <a:moveTo>
                    <a:pt x="216" y="1"/>
                  </a:moveTo>
                  <a:cubicBezTo>
                    <a:pt x="138" y="1"/>
                    <a:pt x="66" y="63"/>
                    <a:pt x="47" y="142"/>
                  </a:cubicBezTo>
                  <a:cubicBezTo>
                    <a:pt x="1" y="233"/>
                    <a:pt x="69" y="325"/>
                    <a:pt x="161" y="347"/>
                  </a:cubicBezTo>
                  <a:cubicBezTo>
                    <a:pt x="181" y="358"/>
                    <a:pt x="202" y="362"/>
                    <a:pt x="223" y="362"/>
                  </a:cubicBezTo>
                  <a:cubicBezTo>
                    <a:pt x="298" y="362"/>
                    <a:pt x="371" y="305"/>
                    <a:pt x="389" y="233"/>
                  </a:cubicBezTo>
                  <a:cubicBezTo>
                    <a:pt x="412" y="142"/>
                    <a:pt x="343" y="28"/>
                    <a:pt x="252" y="5"/>
                  </a:cubicBezTo>
                  <a:cubicBezTo>
                    <a:pt x="240" y="2"/>
                    <a:pt x="228" y="1"/>
                    <a:pt x="21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4"/>
            <p:cNvSpPr/>
            <p:nvPr/>
          </p:nvSpPr>
          <p:spPr>
            <a:xfrm>
              <a:off x="5938150" y="1702675"/>
              <a:ext cx="8600" cy="4725"/>
            </a:xfrm>
            <a:custGeom>
              <a:avLst/>
              <a:gdLst/>
              <a:ahLst/>
              <a:cxnLst/>
              <a:rect l="l" t="t" r="r" b="b"/>
              <a:pathLst>
                <a:path w="344" h="189" extrusionOk="0">
                  <a:moveTo>
                    <a:pt x="160" y="0"/>
                  </a:moveTo>
                  <a:cubicBezTo>
                    <a:pt x="86" y="0"/>
                    <a:pt x="20" y="45"/>
                    <a:pt x="1" y="120"/>
                  </a:cubicBezTo>
                  <a:lnTo>
                    <a:pt x="321" y="189"/>
                  </a:lnTo>
                  <a:cubicBezTo>
                    <a:pt x="343" y="120"/>
                    <a:pt x="275" y="29"/>
                    <a:pt x="206" y="6"/>
                  </a:cubicBezTo>
                  <a:cubicBezTo>
                    <a:pt x="191" y="2"/>
                    <a:pt x="175" y="0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4"/>
            <p:cNvSpPr/>
            <p:nvPr/>
          </p:nvSpPr>
          <p:spPr>
            <a:xfrm>
              <a:off x="5751575" y="1442450"/>
              <a:ext cx="6850" cy="5900"/>
            </a:xfrm>
            <a:custGeom>
              <a:avLst/>
              <a:gdLst/>
              <a:ahLst/>
              <a:cxnLst/>
              <a:rect l="l" t="t" r="r" b="b"/>
              <a:pathLst>
                <a:path w="274" h="236" extrusionOk="0">
                  <a:moveTo>
                    <a:pt x="134" y="1"/>
                  </a:moveTo>
                  <a:cubicBezTo>
                    <a:pt x="91" y="1"/>
                    <a:pt x="42" y="42"/>
                    <a:pt x="23" y="98"/>
                  </a:cubicBezTo>
                  <a:cubicBezTo>
                    <a:pt x="0" y="144"/>
                    <a:pt x="46" y="212"/>
                    <a:pt x="114" y="235"/>
                  </a:cubicBezTo>
                  <a:cubicBezTo>
                    <a:pt x="183" y="235"/>
                    <a:pt x="228" y="212"/>
                    <a:pt x="251" y="144"/>
                  </a:cubicBezTo>
                  <a:cubicBezTo>
                    <a:pt x="274" y="75"/>
                    <a:pt x="228" y="30"/>
                    <a:pt x="160" y="7"/>
                  </a:cubicBezTo>
                  <a:cubicBezTo>
                    <a:pt x="152" y="3"/>
                    <a:pt x="143" y="1"/>
                    <a:pt x="13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14"/>
            <p:cNvSpPr/>
            <p:nvPr/>
          </p:nvSpPr>
          <p:spPr>
            <a:xfrm>
              <a:off x="5511900" y="13951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1" y="0"/>
                  </a:moveTo>
                  <a:cubicBezTo>
                    <a:pt x="92" y="0"/>
                    <a:pt x="42" y="45"/>
                    <a:pt x="23" y="120"/>
                  </a:cubicBezTo>
                  <a:cubicBezTo>
                    <a:pt x="0" y="189"/>
                    <a:pt x="46" y="280"/>
                    <a:pt x="115" y="280"/>
                  </a:cubicBezTo>
                  <a:cubicBezTo>
                    <a:pt x="131" y="284"/>
                    <a:pt x="146" y="286"/>
                    <a:pt x="161" y="286"/>
                  </a:cubicBezTo>
                  <a:cubicBezTo>
                    <a:pt x="229" y="286"/>
                    <a:pt x="278" y="245"/>
                    <a:pt x="297" y="189"/>
                  </a:cubicBezTo>
                  <a:cubicBezTo>
                    <a:pt x="320" y="98"/>
                    <a:pt x="274" y="29"/>
                    <a:pt x="206" y="6"/>
                  </a:cubicBezTo>
                  <a:cubicBezTo>
                    <a:pt x="190" y="2"/>
                    <a:pt x="175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14"/>
            <p:cNvSpPr/>
            <p:nvPr/>
          </p:nvSpPr>
          <p:spPr>
            <a:xfrm>
              <a:off x="5617475" y="14471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0"/>
                  </a:moveTo>
                  <a:cubicBezTo>
                    <a:pt x="91" y="0"/>
                    <a:pt x="23" y="23"/>
                    <a:pt x="23" y="92"/>
                  </a:cubicBezTo>
                  <a:cubicBezTo>
                    <a:pt x="0" y="160"/>
                    <a:pt x="46" y="229"/>
                    <a:pt x="91" y="251"/>
                  </a:cubicBezTo>
                  <a:cubicBezTo>
                    <a:pt x="104" y="255"/>
                    <a:pt x="116" y="257"/>
                    <a:pt x="128" y="257"/>
                  </a:cubicBezTo>
                  <a:cubicBezTo>
                    <a:pt x="183" y="257"/>
                    <a:pt x="232" y="216"/>
                    <a:pt x="251" y="160"/>
                  </a:cubicBezTo>
                  <a:cubicBezTo>
                    <a:pt x="274" y="92"/>
                    <a:pt x="228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14"/>
            <p:cNvSpPr/>
            <p:nvPr/>
          </p:nvSpPr>
          <p:spPr>
            <a:xfrm>
              <a:off x="5462825" y="13918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0"/>
                  </a:moveTo>
                  <a:cubicBezTo>
                    <a:pt x="115" y="0"/>
                    <a:pt x="46" y="46"/>
                    <a:pt x="23" y="114"/>
                  </a:cubicBezTo>
                  <a:cubicBezTo>
                    <a:pt x="1" y="183"/>
                    <a:pt x="46" y="251"/>
                    <a:pt x="115" y="274"/>
                  </a:cubicBezTo>
                  <a:cubicBezTo>
                    <a:pt x="131" y="278"/>
                    <a:pt x="146" y="280"/>
                    <a:pt x="161" y="280"/>
                  </a:cubicBezTo>
                  <a:cubicBezTo>
                    <a:pt x="229" y="280"/>
                    <a:pt x="278" y="239"/>
                    <a:pt x="297" y="183"/>
                  </a:cubicBezTo>
                  <a:cubicBezTo>
                    <a:pt x="297" y="92"/>
                    <a:pt x="252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14"/>
            <p:cNvSpPr/>
            <p:nvPr/>
          </p:nvSpPr>
          <p:spPr>
            <a:xfrm>
              <a:off x="6588125" y="1407075"/>
              <a:ext cx="8575" cy="7750"/>
            </a:xfrm>
            <a:custGeom>
              <a:avLst/>
              <a:gdLst/>
              <a:ahLst/>
              <a:cxnLst/>
              <a:rect l="l" t="t" r="r" b="b"/>
              <a:pathLst>
                <a:path w="343" h="310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0" y="189"/>
                    <a:pt x="46" y="281"/>
                    <a:pt x="137" y="303"/>
                  </a:cubicBezTo>
                  <a:cubicBezTo>
                    <a:pt x="149" y="307"/>
                    <a:pt x="161" y="309"/>
                    <a:pt x="174" y="309"/>
                  </a:cubicBezTo>
                  <a:cubicBezTo>
                    <a:pt x="235" y="309"/>
                    <a:pt x="301" y="265"/>
                    <a:pt x="320" y="189"/>
                  </a:cubicBezTo>
                  <a:cubicBezTo>
                    <a:pt x="342" y="121"/>
                    <a:pt x="297" y="29"/>
                    <a:pt x="205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14"/>
            <p:cNvSpPr/>
            <p:nvPr/>
          </p:nvSpPr>
          <p:spPr>
            <a:xfrm>
              <a:off x="6284525" y="990675"/>
              <a:ext cx="6325" cy="5875"/>
            </a:xfrm>
            <a:custGeom>
              <a:avLst/>
              <a:gdLst/>
              <a:ahLst/>
              <a:cxnLst/>
              <a:rect l="l" t="t" r="r" b="b"/>
              <a:pathLst>
                <a:path w="253" h="235" extrusionOk="0">
                  <a:moveTo>
                    <a:pt x="161" y="0"/>
                  </a:moveTo>
                  <a:cubicBezTo>
                    <a:pt x="92" y="0"/>
                    <a:pt x="24" y="23"/>
                    <a:pt x="24" y="91"/>
                  </a:cubicBezTo>
                  <a:cubicBezTo>
                    <a:pt x="1" y="160"/>
                    <a:pt x="47" y="228"/>
                    <a:pt x="92" y="228"/>
                  </a:cubicBezTo>
                  <a:cubicBezTo>
                    <a:pt x="105" y="233"/>
                    <a:pt x="117" y="234"/>
                    <a:pt x="130" y="234"/>
                  </a:cubicBezTo>
                  <a:cubicBezTo>
                    <a:pt x="184" y="234"/>
                    <a:pt x="233" y="197"/>
                    <a:pt x="252" y="160"/>
                  </a:cubicBezTo>
                  <a:cubicBezTo>
                    <a:pt x="252" y="91"/>
                    <a:pt x="229" y="23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14"/>
            <p:cNvSpPr/>
            <p:nvPr/>
          </p:nvSpPr>
          <p:spPr>
            <a:xfrm>
              <a:off x="5481650" y="1536750"/>
              <a:ext cx="7450" cy="6450"/>
            </a:xfrm>
            <a:custGeom>
              <a:avLst/>
              <a:gdLst/>
              <a:ahLst/>
              <a:cxnLst/>
              <a:rect l="l" t="t" r="r" b="b"/>
              <a:pathLst>
                <a:path w="298" h="258" extrusionOk="0">
                  <a:moveTo>
                    <a:pt x="183" y="1"/>
                  </a:moveTo>
                  <a:cubicBezTo>
                    <a:pt x="115" y="1"/>
                    <a:pt x="46" y="24"/>
                    <a:pt x="24" y="92"/>
                  </a:cubicBezTo>
                  <a:cubicBezTo>
                    <a:pt x="1" y="161"/>
                    <a:pt x="46" y="229"/>
                    <a:pt x="115" y="252"/>
                  </a:cubicBezTo>
                  <a:cubicBezTo>
                    <a:pt x="127" y="256"/>
                    <a:pt x="139" y="258"/>
                    <a:pt x="151" y="258"/>
                  </a:cubicBezTo>
                  <a:cubicBezTo>
                    <a:pt x="206" y="258"/>
                    <a:pt x="256" y="217"/>
                    <a:pt x="275" y="161"/>
                  </a:cubicBezTo>
                  <a:cubicBezTo>
                    <a:pt x="297" y="92"/>
                    <a:pt x="252" y="24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14"/>
            <p:cNvSpPr/>
            <p:nvPr/>
          </p:nvSpPr>
          <p:spPr>
            <a:xfrm>
              <a:off x="6421500" y="11759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6" y="0"/>
                  </a:moveTo>
                  <a:cubicBezTo>
                    <a:pt x="91" y="0"/>
                    <a:pt x="42" y="41"/>
                    <a:pt x="23" y="98"/>
                  </a:cubicBezTo>
                  <a:cubicBezTo>
                    <a:pt x="0" y="166"/>
                    <a:pt x="46" y="235"/>
                    <a:pt x="114" y="257"/>
                  </a:cubicBezTo>
                  <a:cubicBezTo>
                    <a:pt x="126" y="261"/>
                    <a:pt x="139" y="263"/>
                    <a:pt x="152" y="263"/>
                  </a:cubicBezTo>
                  <a:cubicBezTo>
                    <a:pt x="212" y="263"/>
                    <a:pt x="274" y="222"/>
                    <a:pt x="274" y="166"/>
                  </a:cubicBezTo>
                  <a:cubicBezTo>
                    <a:pt x="297" y="75"/>
                    <a:pt x="251" y="6"/>
                    <a:pt x="183" y="6"/>
                  </a:cubicBezTo>
                  <a:cubicBezTo>
                    <a:pt x="170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14"/>
            <p:cNvSpPr/>
            <p:nvPr/>
          </p:nvSpPr>
          <p:spPr>
            <a:xfrm>
              <a:off x="6331325" y="1109825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31" y="0"/>
                  </a:moveTo>
                  <a:cubicBezTo>
                    <a:pt x="138" y="0"/>
                    <a:pt x="66" y="62"/>
                    <a:pt x="46" y="142"/>
                  </a:cubicBezTo>
                  <a:cubicBezTo>
                    <a:pt x="1" y="256"/>
                    <a:pt x="69" y="347"/>
                    <a:pt x="183" y="393"/>
                  </a:cubicBezTo>
                  <a:cubicBezTo>
                    <a:pt x="195" y="396"/>
                    <a:pt x="207" y="397"/>
                    <a:pt x="219" y="397"/>
                  </a:cubicBezTo>
                  <a:cubicBezTo>
                    <a:pt x="302" y="397"/>
                    <a:pt x="392" y="332"/>
                    <a:pt x="411" y="233"/>
                  </a:cubicBezTo>
                  <a:cubicBezTo>
                    <a:pt x="434" y="142"/>
                    <a:pt x="366" y="27"/>
                    <a:pt x="275" y="5"/>
                  </a:cubicBezTo>
                  <a:cubicBezTo>
                    <a:pt x="260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14"/>
            <p:cNvSpPr/>
            <p:nvPr/>
          </p:nvSpPr>
          <p:spPr>
            <a:xfrm>
              <a:off x="6348450" y="1087450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10" y="1"/>
                  </a:moveTo>
                  <a:cubicBezTo>
                    <a:pt x="62" y="1"/>
                    <a:pt x="23" y="27"/>
                    <a:pt x="23" y="78"/>
                  </a:cubicBezTo>
                  <a:cubicBezTo>
                    <a:pt x="0" y="146"/>
                    <a:pt x="46" y="215"/>
                    <a:pt x="92" y="215"/>
                  </a:cubicBezTo>
                  <a:cubicBezTo>
                    <a:pt x="104" y="219"/>
                    <a:pt x="117" y="221"/>
                    <a:pt x="129" y="221"/>
                  </a:cubicBezTo>
                  <a:cubicBezTo>
                    <a:pt x="183" y="221"/>
                    <a:pt x="229" y="184"/>
                    <a:pt x="229" y="146"/>
                  </a:cubicBezTo>
                  <a:cubicBezTo>
                    <a:pt x="251" y="78"/>
                    <a:pt x="206" y="9"/>
                    <a:pt x="160" y="9"/>
                  </a:cubicBezTo>
                  <a:cubicBezTo>
                    <a:pt x="143" y="4"/>
                    <a:pt x="126" y="1"/>
                    <a:pt x="1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4"/>
            <p:cNvSpPr/>
            <p:nvPr/>
          </p:nvSpPr>
          <p:spPr>
            <a:xfrm>
              <a:off x="6868875" y="1463050"/>
              <a:ext cx="11425" cy="9975"/>
            </a:xfrm>
            <a:custGeom>
              <a:avLst/>
              <a:gdLst/>
              <a:ahLst/>
              <a:cxnLst/>
              <a:rect l="l" t="t" r="r" b="b"/>
              <a:pathLst>
                <a:path w="457" h="399" extrusionOk="0">
                  <a:moveTo>
                    <a:pt x="231" y="0"/>
                  </a:moveTo>
                  <a:cubicBezTo>
                    <a:pt x="137" y="0"/>
                    <a:pt x="66" y="65"/>
                    <a:pt x="46" y="164"/>
                  </a:cubicBezTo>
                  <a:cubicBezTo>
                    <a:pt x="0" y="256"/>
                    <a:pt x="69" y="370"/>
                    <a:pt x="183" y="393"/>
                  </a:cubicBezTo>
                  <a:cubicBezTo>
                    <a:pt x="198" y="396"/>
                    <a:pt x="214" y="398"/>
                    <a:pt x="230" y="398"/>
                  </a:cubicBezTo>
                  <a:cubicBezTo>
                    <a:pt x="309" y="398"/>
                    <a:pt x="392" y="351"/>
                    <a:pt x="411" y="256"/>
                  </a:cubicBezTo>
                  <a:cubicBezTo>
                    <a:pt x="457" y="141"/>
                    <a:pt x="388" y="50"/>
                    <a:pt x="274" y="4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4"/>
            <p:cNvSpPr/>
            <p:nvPr/>
          </p:nvSpPr>
          <p:spPr>
            <a:xfrm>
              <a:off x="6204650" y="1726675"/>
              <a:ext cx="10875" cy="9375"/>
            </a:xfrm>
            <a:custGeom>
              <a:avLst/>
              <a:gdLst/>
              <a:ahLst/>
              <a:cxnLst/>
              <a:rect l="l" t="t" r="r" b="b"/>
              <a:pathLst>
                <a:path w="435" h="375" extrusionOk="0">
                  <a:moveTo>
                    <a:pt x="231" y="0"/>
                  </a:moveTo>
                  <a:cubicBezTo>
                    <a:pt x="137" y="0"/>
                    <a:pt x="66" y="62"/>
                    <a:pt x="46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5" y="373"/>
                    <a:pt x="190" y="374"/>
                    <a:pt x="204" y="374"/>
                  </a:cubicBezTo>
                  <a:cubicBezTo>
                    <a:pt x="297" y="374"/>
                    <a:pt x="369" y="312"/>
                    <a:pt x="388" y="233"/>
                  </a:cubicBezTo>
                  <a:cubicBezTo>
                    <a:pt x="434" y="142"/>
                    <a:pt x="366" y="28"/>
                    <a:pt x="274" y="5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4"/>
            <p:cNvSpPr/>
            <p:nvPr/>
          </p:nvSpPr>
          <p:spPr>
            <a:xfrm>
              <a:off x="6218350" y="1478975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212"/>
                    <a:pt x="92" y="212"/>
                  </a:cubicBezTo>
                  <a:cubicBezTo>
                    <a:pt x="104" y="216"/>
                    <a:pt x="117" y="218"/>
                    <a:pt x="129" y="218"/>
                  </a:cubicBezTo>
                  <a:cubicBezTo>
                    <a:pt x="183" y="218"/>
                    <a:pt x="228" y="181"/>
                    <a:pt x="228" y="144"/>
                  </a:cubicBezTo>
                  <a:cubicBezTo>
                    <a:pt x="251" y="75"/>
                    <a:pt x="228" y="7"/>
                    <a:pt x="160" y="7"/>
                  </a:cubicBezTo>
                  <a:cubicBezTo>
                    <a:pt x="147" y="2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4"/>
            <p:cNvSpPr/>
            <p:nvPr/>
          </p:nvSpPr>
          <p:spPr>
            <a:xfrm>
              <a:off x="5850850" y="1546925"/>
              <a:ext cx="9725" cy="8825"/>
            </a:xfrm>
            <a:custGeom>
              <a:avLst/>
              <a:gdLst/>
              <a:ahLst/>
              <a:cxnLst/>
              <a:rect l="l" t="t" r="r" b="b"/>
              <a:pathLst>
                <a:path w="389" h="353" extrusionOk="0">
                  <a:moveTo>
                    <a:pt x="193" y="0"/>
                  </a:moveTo>
                  <a:cubicBezTo>
                    <a:pt x="115" y="0"/>
                    <a:pt x="43" y="62"/>
                    <a:pt x="24" y="142"/>
                  </a:cubicBezTo>
                  <a:cubicBezTo>
                    <a:pt x="1" y="233"/>
                    <a:pt x="69" y="324"/>
                    <a:pt x="160" y="347"/>
                  </a:cubicBezTo>
                  <a:cubicBezTo>
                    <a:pt x="176" y="351"/>
                    <a:pt x="191" y="353"/>
                    <a:pt x="206" y="353"/>
                  </a:cubicBezTo>
                  <a:cubicBezTo>
                    <a:pt x="280" y="353"/>
                    <a:pt x="347" y="305"/>
                    <a:pt x="366" y="210"/>
                  </a:cubicBezTo>
                  <a:cubicBezTo>
                    <a:pt x="389" y="119"/>
                    <a:pt x="343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14"/>
            <p:cNvSpPr/>
            <p:nvPr/>
          </p:nvSpPr>
          <p:spPr>
            <a:xfrm>
              <a:off x="5838300" y="1502375"/>
              <a:ext cx="6300" cy="5300"/>
            </a:xfrm>
            <a:custGeom>
              <a:avLst/>
              <a:gdLst/>
              <a:ahLst/>
              <a:cxnLst/>
              <a:rect l="l" t="t" r="r" b="b"/>
              <a:pathLst>
                <a:path w="252" h="212" extrusionOk="0">
                  <a:moveTo>
                    <a:pt x="125" y="0"/>
                  </a:moveTo>
                  <a:cubicBezTo>
                    <a:pt x="76" y="0"/>
                    <a:pt x="42" y="38"/>
                    <a:pt x="23" y="75"/>
                  </a:cubicBezTo>
                  <a:cubicBezTo>
                    <a:pt x="1" y="143"/>
                    <a:pt x="46" y="189"/>
                    <a:pt x="92" y="212"/>
                  </a:cubicBezTo>
                  <a:cubicBezTo>
                    <a:pt x="160" y="212"/>
                    <a:pt x="206" y="189"/>
                    <a:pt x="229" y="121"/>
                  </a:cubicBezTo>
                  <a:cubicBezTo>
                    <a:pt x="252" y="75"/>
                    <a:pt x="206" y="6"/>
                    <a:pt x="160" y="6"/>
                  </a:cubicBezTo>
                  <a:cubicBezTo>
                    <a:pt x="148" y="2"/>
                    <a:pt x="136" y="0"/>
                    <a:pt x="12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14"/>
            <p:cNvSpPr/>
            <p:nvPr/>
          </p:nvSpPr>
          <p:spPr>
            <a:xfrm>
              <a:off x="6180675" y="744000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1"/>
                  </a:moveTo>
                  <a:cubicBezTo>
                    <a:pt x="92" y="1"/>
                    <a:pt x="42" y="42"/>
                    <a:pt x="24" y="98"/>
                  </a:cubicBezTo>
                  <a:cubicBezTo>
                    <a:pt x="1" y="166"/>
                    <a:pt x="46" y="258"/>
                    <a:pt x="115" y="281"/>
                  </a:cubicBezTo>
                  <a:cubicBezTo>
                    <a:pt x="183" y="281"/>
                    <a:pt x="275" y="235"/>
                    <a:pt x="297" y="166"/>
                  </a:cubicBezTo>
                  <a:cubicBezTo>
                    <a:pt x="297" y="98"/>
                    <a:pt x="275" y="29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14"/>
            <p:cNvSpPr/>
            <p:nvPr/>
          </p:nvSpPr>
          <p:spPr>
            <a:xfrm>
              <a:off x="6165275" y="635000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23" y="1"/>
                  </a:moveTo>
                  <a:cubicBezTo>
                    <a:pt x="69" y="1"/>
                    <a:pt x="23" y="38"/>
                    <a:pt x="23" y="76"/>
                  </a:cubicBezTo>
                  <a:cubicBezTo>
                    <a:pt x="0" y="144"/>
                    <a:pt x="46" y="212"/>
                    <a:pt x="92" y="235"/>
                  </a:cubicBezTo>
                  <a:cubicBezTo>
                    <a:pt x="160" y="235"/>
                    <a:pt x="229" y="212"/>
                    <a:pt x="252" y="144"/>
                  </a:cubicBezTo>
                  <a:cubicBezTo>
                    <a:pt x="252" y="76"/>
                    <a:pt x="229" y="30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4"/>
            <p:cNvSpPr/>
            <p:nvPr/>
          </p:nvSpPr>
          <p:spPr>
            <a:xfrm>
              <a:off x="6252575" y="1253050"/>
              <a:ext cx="9725" cy="8800"/>
            </a:xfrm>
            <a:custGeom>
              <a:avLst/>
              <a:gdLst/>
              <a:ahLst/>
              <a:cxnLst/>
              <a:rect l="l" t="t" r="r" b="b"/>
              <a:pathLst>
                <a:path w="389" h="352" extrusionOk="0">
                  <a:moveTo>
                    <a:pt x="193" y="0"/>
                  </a:moveTo>
                  <a:cubicBezTo>
                    <a:pt x="115" y="0"/>
                    <a:pt x="43" y="62"/>
                    <a:pt x="24" y="142"/>
                  </a:cubicBezTo>
                  <a:cubicBezTo>
                    <a:pt x="1" y="233"/>
                    <a:pt x="69" y="324"/>
                    <a:pt x="161" y="347"/>
                  </a:cubicBezTo>
                  <a:cubicBezTo>
                    <a:pt x="170" y="350"/>
                    <a:pt x="179" y="352"/>
                    <a:pt x="190" y="352"/>
                  </a:cubicBezTo>
                  <a:cubicBezTo>
                    <a:pt x="257" y="352"/>
                    <a:pt x="346" y="290"/>
                    <a:pt x="366" y="210"/>
                  </a:cubicBezTo>
                  <a:cubicBezTo>
                    <a:pt x="389" y="119"/>
                    <a:pt x="320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4"/>
            <p:cNvSpPr/>
            <p:nvPr/>
          </p:nvSpPr>
          <p:spPr>
            <a:xfrm>
              <a:off x="6334750" y="137682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67"/>
                    <a:pt x="46" y="235"/>
                    <a:pt x="115" y="258"/>
                  </a:cubicBezTo>
                  <a:cubicBezTo>
                    <a:pt x="183" y="258"/>
                    <a:pt x="252" y="235"/>
                    <a:pt x="252" y="167"/>
                  </a:cubicBezTo>
                  <a:cubicBezTo>
                    <a:pt x="274" y="98"/>
                    <a:pt x="229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4"/>
            <p:cNvSpPr/>
            <p:nvPr/>
          </p:nvSpPr>
          <p:spPr>
            <a:xfrm>
              <a:off x="6214925" y="11970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67"/>
                    <a:pt x="46" y="235"/>
                    <a:pt x="114" y="258"/>
                  </a:cubicBezTo>
                  <a:cubicBezTo>
                    <a:pt x="127" y="262"/>
                    <a:pt x="139" y="264"/>
                    <a:pt x="151" y="264"/>
                  </a:cubicBezTo>
                  <a:cubicBezTo>
                    <a:pt x="206" y="264"/>
                    <a:pt x="255" y="223"/>
                    <a:pt x="274" y="167"/>
                  </a:cubicBezTo>
                  <a:cubicBezTo>
                    <a:pt x="297" y="98"/>
                    <a:pt x="251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4"/>
            <p:cNvSpPr/>
            <p:nvPr/>
          </p:nvSpPr>
          <p:spPr>
            <a:xfrm>
              <a:off x="6338175" y="1347200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15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1" y="256"/>
                    <a:pt x="69" y="370"/>
                    <a:pt x="160" y="393"/>
                  </a:cubicBezTo>
                  <a:cubicBezTo>
                    <a:pt x="175" y="396"/>
                    <a:pt x="190" y="397"/>
                    <a:pt x="204" y="397"/>
                  </a:cubicBezTo>
                  <a:cubicBezTo>
                    <a:pt x="298" y="397"/>
                    <a:pt x="372" y="335"/>
                    <a:pt x="411" y="256"/>
                  </a:cubicBezTo>
                  <a:cubicBezTo>
                    <a:pt x="434" y="142"/>
                    <a:pt x="366" y="51"/>
                    <a:pt x="252" y="5"/>
                  </a:cubicBezTo>
                  <a:cubicBezTo>
                    <a:pt x="240" y="2"/>
                    <a:pt x="228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14"/>
            <p:cNvSpPr/>
            <p:nvPr/>
          </p:nvSpPr>
          <p:spPr>
            <a:xfrm>
              <a:off x="6325050" y="13169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0"/>
                  </a:moveTo>
                  <a:cubicBezTo>
                    <a:pt x="92" y="0"/>
                    <a:pt x="42" y="41"/>
                    <a:pt x="23" y="98"/>
                  </a:cubicBezTo>
                  <a:cubicBezTo>
                    <a:pt x="1" y="189"/>
                    <a:pt x="46" y="257"/>
                    <a:pt x="115" y="280"/>
                  </a:cubicBezTo>
                  <a:cubicBezTo>
                    <a:pt x="206" y="280"/>
                    <a:pt x="274" y="234"/>
                    <a:pt x="297" y="166"/>
                  </a:cubicBezTo>
                  <a:cubicBezTo>
                    <a:pt x="297" y="98"/>
                    <a:pt x="252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14"/>
            <p:cNvSpPr/>
            <p:nvPr/>
          </p:nvSpPr>
          <p:spPr>
            <a:xfrm>
              <a:off x="6260575" y="1249625"/>
              <a:ext cx="8575" cy="7700"/>
            </a:xfrm>
            <a:custGeom>
              <a:avLst/>
              <a:gdLst/>
              <a:ahLst/>
              <a:cxnLst/>
              <a:rect l="l" t="t" r="r" b="b"/>
              <a:pathLst>
                <a:path w="343" h="308" extrusionOk="0">
                  <a:moveTo>
                    <a:pt x="177" y="0"/>
                  </a:moveTo>
                  <a:cubicBezTo>
                    <a:pt x="114" y="0"/>
                    <a:pt x="43" y="60"/>
                    <a:pt x="23" y="119"/>
                  </a:cubicBezTo>
                  <a:cubicBezTo>
                    <a:pt x="0" y="210"/>
                    <a:pt x="46" y="302"/>
                    <a:pt x="137" y="302"/>
                  </a:cubicBezTo>
                  <a:cubicBezTo>
                    <a:pt x="153" y="306"/>
                    <a:pt x="169" y="307"/>
                    <a:pt x="183" y="307"/>
                  </a:cubicBezTo>
                  <a:cubicBezTo>
                    <a:pt x="251" y="307"/>
                    <a:pt x="301" y="267"/>
                    <a:pt x="320" y="210"/>
                  </a:cubicBezTo>
                  <a:cubicBezTo>
                    <a:pt x="343" y="119"/>
                    <a:pt x="297" y="28"/>
                    <a:pt x="206" y="5"/>
                  </a:cubicBezTo>
                  <a:cubicBezTo>
                    <a:pt x="197" y="2"/>
                    <a:pt x="187" y="0"/>
                    <a:pt x="17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4"/>
            <p:cNvSpPr/>
            <p:nvPr/>
          </p:nvSpPr>
          <p:spPr>
            <a:xfrm>
              <a:off x="5614625" y="837725"/>
              <a:ext cx="8000" cy="7575"/>
            </a:xfrm>
            <a:custGeom>
              <a:avLst/>
              <a:gdLst/>
              <a:ahLst/>
              <a:cxnLst/>
              <a:rect l="l" t="t" r="r" b="b"/>
              <a:pathLst>
                <a:path w="320" h="303" extrusionOk="0">
                  <a:moveTo>
                    <a:pt x="183" y="1"/>
                  </a:moveTo>
                  <a:cubicBezTo>
                    <a:pt x="114" y="1"/>
                    <a:pt x="46" y="47"/>
                    <a:pt x="23" y="115"/>
                  </a:cubicBezTo>
                  <a:cubicBezTo>
                    <a:pt x="0" y="184"/>
                    <a:pt x="46" y="275"/>
                    <a:pt x="114" y="298"/>
                  </a:cubicBezTo>
                  <a:cubicBezTo>
                    <a:pt x="126" y="301"/>
                    <a:pt x="138" y="302"/>
                    <a:pt x="150" y="302"/>
                  </a:cubicBezTo>
                  <a:cubicBezTo>
                    <a:pt x="223" y="302"/>
                    <a:pt x="277" y="243"/>
                    <a:pt x="297" y="184"/>
                  </a:cubicBezTo>
                  <a:cubicBezTo>
                    <a:pt x="320" y="115"/>
                    <a:pt x="274" y="24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4"/>
            <p:cNvSpPr/>
            <p:nvPr/>
          </p:nvSpPr>
          <p:spPr>
            <a:xfrm>
              <a:off x="5655700" y="1408000"/>
              <a:ext cx="11425" cy="10200"/>
            </a:xfrm>
            <a:custGeom>
              <a:avLst/>
              <a:gdLst/>
              <a:ahLst/>
              <a:cxnLst/>
              <a:rect l="l" t="t" r="r" b="b"/>
              <a:pathLst>
                <a:path w="457" h="408" extrusionOk="0">
                  <a:moveTo>
                    <a:pt x="202" y="1"/>
                  </a:moveTo>
                  <a:cubicBezTo>
                    <a:pt x="116" y="1"/>
                    <a:pt x="41" y="62"/>
                    <a:pt x="23" y="152"/>
                  </a:cubicBezTo>
                  <a:cubicBezTo>
                    <a:pt x="0" y="266"/>
                    <a:pt x="69" y="380"/>
                    <a:pt x="183" y="403"/>
                  </a:cubicBezTo>
                  <a:cubicBezTo>
                    <a:pt x="195" y="406"/>
                    <a:pt x="207" y="408"/>
                    <a:pt x="220" y="408"/>
                  </a:cubicBezTo>
                  <a:cubicBezTo>
                    <a:pt x="303" y="408"/>
                    <a:pt x="391" y="346"/>
                    <a:pt x="411" y="266"/>
                  </a:cubicBezTo>
                  <a:cubicBezTo>
                    <a:pt x="457" y="152"/>
                    <a:pt x="388" y="38"/>
                    <a:pt x="274" y="15"/>
                  </a:cubicBezTo>
                  <a:cubicBezTo>
                    <a:pt x="250" y="5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4"/>
            <p:cNvSpPr/>
            <p:nvPr/>
          </p:nvSpPr>
          <p:spPr>
            <a:xfrm>
              <a:off x="5660825" y="1394525"/>
              <a:ext cx="9175" cy="8300"/>
            </a:xfrm>
            <a:custGeom>
              <a:avLst/>
              <a:gdLst/>
              <a:ahLst/>
              <a:cxnLst/>
              <a:rect l="l" t="t" r="r" b="b"/>
              <a:pathLst>
                <a:path w="367" h="332" extrusionOk="0">
                  <a:moveTo>
                    <a:pt x="182" y="1"/>
                  </a:moveTo>
                  <a:cubicBezTo>
                    <a:pt x="109" y="1"/>
                    <a:pt x="43" y="45"/>
                    <a:pt x="24" y="121"/>
                  </a:cubicBezTo>
                  <a:cubicBezTo>
                    <a:pt x="1" y="212"/>
                    <a:pt x="47" y="303"/>
                    <a:pt x="138" y="326"/>
                  </a:cubicBezTo>
                  <a:cubicBezTo>
                    <a:pt x="154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29"/>
                    <a:pt x="229" y="6"/>
                  </a:cubicBezTo>
                  <a:cubicBezTo>
                    <a:pt x="213" y="3"/>
                    <a:pt x="198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4"/>
            <p:cNvSpPr/>
            <p:nvPr/>
          </p:nvSpPr>
          <p:spPr>
            <a:xfrm>
              <a:off x="5673950" y="13878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1"/>
                  </a:moveTo>
                  <a:cubicBezTo>
                    <a:pt x="115" y="1"/>
                    <a:pt x="24" y="46"/>
                    <a:pt x="1" y="115"/>
                  </a:cubicBezTo>
                  <a:cubicBezTo>
                    <a:pt x="1" y="183"/>
                    <a:pt x="47" y="274"/>
                    <a:pt x="115" y="274"/>
                  </a:cubicBezTo>
                  <a:cubicBezTo>
                    <a:pt x="127" y="278"/>
                    <a:pt x="140" y="280"/>
                    <a:pt x="153" y="280"/>
                  </a:cubicBezTo>
                  <a:cubicBezTo>
                    <a:pt x="213" y="280"/>
                    <a:pt x="275" y="239"/>
                    <a:pt x="275" y="183"/>
                  </a:cubicBezTo>
                  <a:cubicBezTo>
                    <a:pt x="298" y="115"/>
                    <a:pt x="252" y="23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4"/>
            <p:cNvSpPr/>
            <p:nvPr/>
          </p:nvSpPr>
          <p:spPr>
            <a:xfrm>
              <a:off x="5683650" y="1376425"/>
              <a:ext cx="8025" cy="7425"/>
            </a:xfrm>
            <a:custGeom>
              <a:avLst/>
              <a:gdLst/>
              <a:ahLst/>
              <a:cxnLst/>
              <a:rect l="l" t="t" r="r" b="b"/>
              <a:pathLst>
                <a:path w="321" h="297" extrusionOk="0">
                  <a:moveTo>
                    <a:pt x="184" y="0"/>
                  </a:moveTo>
                  <a:cubicBezTo>
                    <a:pt x="115" y="0"/>
                    <a:pt x="24" y="46"/>
                    <a:pt x="24" y="114"/>
                  </a:cubicBezTo>
                  <a:cubicBezTo>
                    <a:pt x="1" y="183"/>
                    <a:pt x="47" y="274"/>
                    <a:pt x="115" y="297"/>
                  </a:cubicBezTo>
                  <a:cubicBezTo>
                    <a:pt x="184" y="297"/>
                    <a:pt x="275" y="251"/>
                    <a:pt x="298" y="183"/>
                  </a:cubicBezTo>
                  <a:cubicBezTo>
                    <a:pt x="320" y="114"/>
                    <a:pt x="275" y="23"/>
                    <a:pt x="18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14"/>
            <p:cNvSpPr/>
            <p:nvPr/>
          </p:nvSpPr>
          <p:spPr>
            <a:xfrm>
              <a:off x="5882250" y="1540025"/>
              <a:ext cx="5725" cy="5475"/>
            </a:xfrm>
            <a:custGeom>
              <a:avLst/>
              <a:gdLst/>
              <a:ahLst/>
              <a:cxnLst/>
              <a:rect l="l" t="t" r="r" b="b"/>
              <a:pathLst>
                <a:path w="229" h="219" extrusionOk="0">
                  <a:moveTo>
                    <a:pt x="110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189"/>
                    <a:pt x="91" y="212"/>
                  </a:cubicBezTo>
                  <a:cubicBezTo>
                    <a:pt x="100" y="217"/>
                    <a:pt x="109" y="218"/>
                    <a:pt x="118" y="218"/>
                  </a:cubicBezTo>
                  <a:cubicBezTo>
                    <a:pt x="160" y="218"/>
                    <a:pt x="206" y="181"/>
                    <a:pt x="206" y="144"/>
                  </a:cubicBezTo>
                  <a:cubicBezTo>
                    <a:pt x="228" y="75"/>
                    <a:pt x="206" y="30"/>
                    <a:pt x="137" y="7"/>
                  </a:cubicBezTo>
                  <a:cubicBezTo>
                    <a:pt x="129" y="3"/>
                    <a:pt x="120" y="1"/>
                    <a:pt x="1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14"/>
            <p:cNvSpPr/>
            <p:nvPr/>
          </p:nvSpPr>
          <p:spPr>
            <a:xfrm>
              <a:off x="6095650" y="988850"/>
              <a:ext cx="8600" cy="7700"/>
            </a:xfrm>
            <a:custGeom>
              <a:avLst/>
              <a:gdLst/>
              <a:ahLst/>
              <a:cxnLst/>
              <a:rect l="l" t="t" r="r" b="b"/>
              <a:pathLst>
                <a:path w="344" h="308" extrusionOk="0">
                  <a:moveTo>
                    <a:pt x="178" y="0"/>
                  </a:moveTo>
                  <a:cubicBezTo>
                    <a:pt x="114" y="0"/>
                    <a:pt x="43" y="60"/>
                    <a:pt x="24" y="119"/>
                  </a:cubicBezTo>
                  <a:cubicBezTo>
                    <a:pt x="1" y="210"/>
                    <a:pt x="46" y="301"/>
                    <a:pt x="138" y="301"/>
                  </a:cubicBezTo>
                  <a:cubicBezTo>
                    <a:pt x="154" y="305"/>
                    <a:pt x="169" y="307"/>
                    <a:pt x="184" y="307"/>
                  </a:cubicBezTo>
                  <a:cubicBezTo>
                    <a:pt x="252" y="307"/>
                    <a:pt x="302" y="266"/>
                    <a:pt x="320" y="210"/>
                  </a:cubicBezTo>
                  <a:cubicBezTo>
                    <a:pt x="343" y="119"/>
                    <a:pt x="297" y="28"/>
                    <a:pt x="206" y="5"/>
                  </a:cubicBezTo>
                  <a:cubicBezTo>
                    <a:pt x="197" y="2"/>
                    <a:pt x="187" y="0"/>
                    <a:pt x="17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4"/>
            <p:cNvSpPr/>
            <p:nvPr/>
          </p:nvSpPr>
          <p:spPr>
            <a:xfrm>
              <a:off x="6099075" y="1000800"/>
              <a:ext cx="6875" cy="6025"/>
            </a:xfrm>
            <a:custGeom>
              <a:avLst/>
              <a:gdLst/>
              <a:ahLst/>
              <a:cxnLst/>
              <a:rect l="l" t="t" r="r" b="b"/>
              <a:pathLst>
                <a:path w="275" h="241" extrusionOk="0">
                  <a:moveTo>
                    <a:pt x="147" y="0"/>
                  </a:moveTo>
                  <a:cubicBezTo>
                    <a:pt x="92" y="0"/>
                    <a:pt x="42" y="41"/>
                    <a:pt x="24" y="97"/>
                  </a:cubicBezTo>
                  <a:cubicBezTo>
                    <a:pt x="1" y="166"/>
                    <a:pt x="46" y="234"/>
                    <a:pt x="115" y="234"/>
                  </a:cubicBezTo>
                  <a:cubicBezTo>
                    <a:pt x="127" y="238"/>
                    <a:pt x="139" y="240"/>
                    <a:pt x="151" y="240"/>
                  </a:cubicBezTo>
                  <a:cubicBezTo>
                    <a:pt x="205" y="240"/>
                    <a:pt x="252" y="199"/>
                    <a:pt x="252" y="143"/>
                  </a:cubicBezTo>
                  <a:cubicBezTo>
                    <a:pt x="275" y="97"/>
                    <a:pt x="229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4"/>
            <p:cNvSpPr/>
            <p:nvPr/>
          </p:nvSpPr>
          <p:spPr>
            <a:xfrm>
              <a:off x="6043725" y="1023400"/>
              <a:ext cx="11450" cy="10200"/>
            </a:xfrm>
            <a:custGeom>
              <a:avLst/>
              <a:gdLst/>
              <a:ahLst/>
              <a:cxnLst/>
              <a:rect l="l" t="t" r="r" b="b"/>
              <a:pathLst>
                <a:path w="458" h="408" extrusionOk="0">
                  <a:moveTo>
                    <a:pt x="214" y="1"/>
                  </a:moveTo>
                  <a:cubicBezTo>
                    <a:pt x="138" y="1"/>
                    <a:pt x="59" y="62"/>
                    <a:pt x="23" y="152"/>
                  </a:cubicBezTo>
                  <a:cubicBezTo>
                    <a:pt x="1" y="266"/>
                    <a:pt x="69" y="380"/>
                    <a:pt x="183" y="403"/>
                  </a:cubicBezTo>
                  <a:cubicBezTo>
                    <a:pt x="198" y="406"/>
                    <a:pt x="213" y="407"/>
                    <a:pt x="228" y="407"/>
                  </a:cubicBezTo>
                  <a:cubicBezTo>
                    <a:pt x="326" y="407"/>
                    <a:pt x="415" y="345"/>
                    <a:pt x="434" y="266"/>
                  </a:cubicBezTo>
                  <a:cubicBezTo>
                    <a:pt x="457" y="152"/>
                    <a:pt x="389" y="38"/>
                    <a:pt x="275" y="15"/>
                  </a:cubicBezTo>
                  <a:cubicBezTo>
                    <a:pt x="255" y="5"/>
                    <a:pt x="235" y="1"/>
                    <a:pt x="21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4"/>
            <p:cNvSpPr/>
            <p:nvPr/>
          </p:nvSpPr>
          <p:spPr>
            <a:xfrm>
              <a:off x="6072825" y="1003800"/>
              <a:ext cx="5725" cy="5725"/>
            </a:xfrm>
            <a:custGeom>
              <a:avLst/>
              <a:gdLst/>
              <a:ahLst/>
              <a:cxnLst/>
              <a:rect l="l" t="t" r="r" b="b"/>
              <a:pathLst>
                <a:path w="229" h="229" extrusionOk="0">
                  <a:moveTo>
                    <a:pt x="138" y="0"/>
                  </a:moveTo>
                  <a:cubicBezTo>
                    <a:pt x="69" y="0"/>
                    <a:pt x="24" y="23"/>
                    <a:pt x="1" y="91"/>
                  </a:cubicBezTo>
                  <a:cubicBezTo>
                    <a:pt x="1" y="137"/>
                    <a:pt x="24" y="206"/>
                    <a:pt x="92" y="228"/>
                  </a:cubicBezTo>
                  <a:cubicBezTo>
                    <a:pt x="138" y="228"/>
                    <a:pt x="206" y="206"/>
                    <a:pt x="206" y="137"/>
                  </a:cubicBezTo>
                  <a:cubicBezTo>
                    <a:pt x="229" y="91"/>
                    <a:pt x="206" y="23"/>
                    <a:pt x="13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4"/>
            <p:cNvSpPr/>
            <p:nvPr/>
          </p:nvSpPr>
          <p:spPr>
            <a:xfrm>
              <a:off x="6714225" y="1160000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5" y="0"/>
                  </a:moveTo>
                  <a:cubicBezTo>
                    <a:pt x="85" y="0"/>
                    <a:pt x="23" y="41"/>
                    <a:pt x="23" y="98"/>
                  </a:cubicBezTo>
                  <a:cubicBezTo>
                    <a:pt x="0" y="166"/>
                    <a:pt x="46" y="257"/>
                    <a:pt x="115" y="257"/>
                  </a:cubicBezTo>
                  <a:cubicBezTo>
                    <a:pt x="127" y="261"/>
                    <a:pt x="140" y="263"/>
                    <a:pt x="152" y="263"/>
                  </a:cubicBezTo>
                  <a:cubicBezTo>
                    <a:pt x="212" y="263"/>
                    <a:pt x="274" y="222"/>
                    <a:pt x="274" y="166"/>
                  </a:cubicBezTo>
                  <a:cubicBezTo>
                    <a:pt x="297" y="98"/>
                    <a:pt x="251" y="6"/>
                    <a:pt x="183" y="6"/>
                  </a:cubicBezTo>
                  <a:cubicBezTo>
                    <a:pt x="171" y="2"/>
                    <a:pt x="158" y="0"/>
                    <a:pt x="14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4"/>
            <p:cNvSpPr/>
            <p:nvPr/>
          </p:nvSpPr>
          <p:spPr>
            <a:xfrm>
              <a:off x="6736475" y="1128025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23" y="1"/>
                  </a:moveTo>
                  <a:cubicBezTo>
                    <a:pt x="69" y="1"/>
                    <a:pt x="23" y="38"/>
                    <a:pt x="23" y="76"/>
                  </a:cubicBezTo>
                  <a:cubicBezTo>
                    <a:pt x="1" y="144"/>
                    <a:pt x="46" y="212"/>
                    <a:pt x="92" y="235"/>
                  </a:cubicBezTo>
                  <a:cubicBezTo>
                    <a:pt x="160" y="235"/>
                    <a:pt x="229" y="212"/>
                    <a:pt x="252" y="144"/>
                  </a:cubicBezTo>
                  <a:cubicBezTo>
                    <a:pt x="252" y="76"/>
                    <a:pt x="229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14"/>
            <p:cNvSpPr/>
            <p:nvPr/>
          </p:nvSpPr>
          <p:spPr>
            <a:xfrm>
              <a:off x="5535875" y="1837025"/>
              <a:ext cx="8000" cy="6975"/>
            </a:xfrm>
            <a:custGeom>
              <a:avLst/>
              <a:gdLst/>
              <a:ahLst/>
              <a:cxnLst/>
              <a:rect l="l" t="t" r="r" b="b"/>
              <a:pathLst>
                <a:path w="320" h="279" extrusionOk="0">
                  <a:moveTo>
                    <a:pt x="149" y="0"/>
                  </a:moveTo>
                  <a:cubicBezTo>
                    <a:pt x="101" y="0"/>
                    <a:pt x="56" y="38"/>
                    <a:pt x="23" y="87"/>
                  </a:cubicBezTo>
                  <a:cubicBezTo>
                    <a:pt x="0" y="156"/>
                    <a:pt x="23" y="224"/>
                    <a:pt x="91" y="270"/>
                  </a:cubicBezTo>
                  <a:cubicBezTo>
                    <a:pt x="109" y="276"/>
                    <a:pt x="127" y="278"/>
                    <a:pt x="146" y="278"/>
                  </a:cubicBezTo>
                  <a:cubicBezTo>
                    <a:pt x="201" y="278"/>
                    <a:pt x="257" y="253"/>
                    <a:pt x="274" y="201"/>
                  </a:cubicBezTo>
                  <a:cubicBezTo>
                    <a:pt x="320" y="133"/>
                    <a:pt x="274" y="42"/>
                    <a:pt x="206" y="19"/>
                  </a:cubicBezTo>
                  <a:cubicBezTo>
                    <a:pt x="186" y="6"/>
                    <a:pt x="167" y="0"/>
                    <a:pt x="14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14"/>
            <p:cNvSpPr/>
            <p:nvPr/>
          </p:nvSpPr>
          <p:spPr>
            <a:xfrm>
              <a:off x="5753275" y="1807575"/>
              <a:ext cx="12000" cy="10400"/>
            </a:xfrm>
            <a:custGeom>
              <a:avLst/>
              <a:gdLst/>
              <a:ahLst/>
              <a:cxnLst/>
              <a:rect l="l" t="t" r="r" b="b"/>
              <a:pathLst>
                <a:path w="480" h="416" extrusionOk="0">
                  <a:moveTo>
                    <a:pt x="228" y="1"/>
                  </a:moveTo>
                  <a:cubicBezTo>
                    <a:pt x="160" y="1"/>
                    <a:pt x="93" y="47"/>
                    <a:pt x="46" y="124"/>
                  </a:cubicBezTo>
                  <a:cubicBezTo>
                    <a:pt x="1" y="215"/>
                    <a:pt x="46" y="352"/>
                    <a:pt x="160" y="398"/>
                  </a:cubicBezTo>
                  <a:cubicBezTo>
                    <a:pt x="185" y="410"/>
                    <a:pt x="211" y="416"/>
                    <a:pt x="237" y="416"/>
                  </a:cubicBezTo>
                  <a:cubicBezTo>
                    <a:pt x="310" y="416"/>
                    <a:pt x="384" y="374"/>
                    <a:pt x="434" y="307"/>
                  </a:cubicBezTo>
                  <a:cubicBezTo>
                    <a:pt x="480" y="193"/>
                    <a:pt x="434" y="78"/>
                    <a:pt x="320" y="33"/>
                  </a:cubicBezTo>
                  <a:cubicBezTo>
                    <a:pt x="291" y="11"/>
                    <a:pt x="259" y="1"/>
                    <a:pt x="22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14"/>
            <p:cNvSpPr/>
            <p:nvPr/>
          </p:nvSpPr>
          <p:spPr>
            <a:xfrm>
              <a:off x="5846850" y="19608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5" y="1"/>
                  </a:moveTo>
                  <a:cubicBezTo>
                    <a:pt x="125" y="1"/>
                    <a:pt x="57" y="38"/>
                    <a:pt x="24" y="87"/>
                  </a:cubicBezTo>
                  <a:cubicBezTo>
                    <a:pt x="1" y="179"/>
                    <a:pt x="24" y="293"/>
                    <a:pt x="115" y="338"/>
                  </a:cubicBezTo>
                  <a:cubicBezTo>
                    <a:pt x="137" y="344"/>
                    <a:pt x="158" y="347"/>
                    <a:pt x="179" y="347"/>
                  </a:cubicBezTo>
                  <a:cubicBezTo>
                    <a:pt x="247" y="347"/>
                    <a:pt x="308" y="317"/>
                    <a:pt x="343" y="247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6"/>
                    <a:pt x="222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14"/>
            <p:cNvSpPr/>
            <p:nvPr/>
          </p:nvSpPr>
          <p:spPr>
            <a:xfrm>
              <a:off x="5853150" y="1946600"/>
              <a:ext cx="10850" cy="9475"/>
            </a:xfrm>
            <a:custGeom>
              <a:avLst/>
              <a:gdLst/>
              <a:ahLst/>
              <a:cxnLst/>
              <a:rect l="l" t="t" r="r" b="b"/>
              <a:pathLst>
                <a:path w="434" h="379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01"/>
                    <a:pt x="23" y="315"/>
                    <a:pt x="137" y="361"/>
                  </a:cubicBezTo>
                  <a:cubicBezTo>
                    <a:pt x="161" y="373"/>
                    <a:pt x="188" y="379"/>
                    <a:pt x="214" y="379"/>
                  </a:cubicBezTo>
                  <a:cubicBezTo>
                    <a:pt x="285" y="379"/>
                    <a:pt x="355" y="336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14"/>
            <p:cNvSpPr/>
            <p:nvPr/>
          </p:nvSpPr>
          <p:spPr>
            <a:xfrm>
              <a:off x="5867400" y="195685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76" y="1"/>
                  </a:moveTo>
                  <a:cubicBezTo>
                    <a:pt x="113" y="1"/>
                    <a:pt x="56" y="38"/>
                    <a:pt x="23" y="88"/>
                  </a:cubicBezTo>
                  <a:cubicBezTo>
                    <a:pt x="1" y="179"/>
                    <a:pt x="23" y="270"/>
                    <a:pt x="115" y="293"/>
                  </a:cubicBezTo>
                  <a:cubicBezTo>
                    <a:pt x="138" y="308"/>
                    <a:pt x="163" y="316"/>
                    <a:pt x="188" y="316"/>
                  </a:cubicBezTo>
                  <a:cubicBezTo>
                    <a:pt x="239" y="316"/>
                    <a:pt x="290" y="285"/>
                    <a:pt x="320" y="225"/>
                  </a:cubicBezTo>
                  <a:cubicBezTo>
                    <a:pt x="366" y="156"/>
                    <a:pt x="320" y="65"/>
                    <a:pt x="252" y="19"/>
                  </a:cubicBezTo>
                  <a:cubicBezTo>
                    <a:pt x="226" y="6"/>
                    <a:pt x="201" y="1"/>
                    <a:pt x="17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14"/>
            <p:cNvSpPr/>
            <p:nvPr/>
          </p:nvSpPr>
          <p:spPr>
            <a:xfrm>
              <a:off x="6384975" y="1916925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9" y="0"/>
                  </a:moveTo>
                  <a:cubicBezTo>
                    <a:pt x="135" y="0"/>
                    <a:pt x="79" y="38"/>
                    <a:pt x="46" y="87"/>
                  </a:cubicBezTo>
                  <a:cubicBezTo>
                    <a:pt x="0" y="178"/>
                    <a:pt x="46" y="292"/>
                    <a:pt x="114" y="338"/>
                  </a:cubicBezTo>
                  <a:cubicBezTo>
                    <a:pt x="136" y="343"/>
                    <a:pt x="159" y="346"/>
                    <a:pt x="181" y="346"/>
                  </a:cubicBezTo>
                  <a:cubicBezTo>
                    <a:pt x="254" y="346"/>
                    <a:pt x="325" y="316"/>
                    <a:pt x="343" y="247"/>
                  </a:cubicBezTo>
                  <a:cubicBezTo>
                    <a:pt x="388" y="155"/>
                    <a:pt x="365" y="64"/>
                    <a:pt x="274" y="18"/>
                  </a:cubicBezTo>
                  <a:cubicBezTo>
                    <a:pt x="249" y="6"/>
                    <a:pt x="223" y="0"/>
                    <a:pt x="1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14"/>
            <p:cNvSpPr/>
            <p:nvPr/>
          </p:nvSpPr>
          <p:spPr>
            <a:xfrm>
              <a:off x="5665975" y="1677500"/>
              <a:ext cx="7450" cy="6150"/>
            </a:xfrm>
            <a:custGeom>
              <a:avLst/>
              <a:gdLst/>
              <a:ahLst/>
              <a:cxnLst/>
              <a:rect l="l" t="t" r="r" b="b"/>
              <a:pathLst>
                <a:path w="298" h="246" extrusionOk="0">
                  <a:moveTo>
                    <a:pt x="155" y="0"/>
                  </a:moveTo>
                  <a:cubicBezTo>
                    <a:pt x="106" y="0"/>
                    <a:pt x="63" y="26"/>
                    <a:pt x="46" y="77"/>
                  </a:cubicBezTo>
                  <a:cubicBezTo>
                    <a:pt x="0" y="123"/>
                    <a:pt x="23" y="191"/>
                    <a:pt x="92" y="237"/>
                  </a:cubicBezTo>
                  <a:cubicBezTo>
                    <a:pt x="109" y="243"/>
                    <a:pt x="126" y="246"/>
                    <a:pt x="142" y="246"/>
                  </a:cubicBezTo>
                  <a:cubicBezTo>
                    <a:pt x="191" y="246"/>
                    <a:pt x="234" y="220"/>
                    <a:pt x="251" y="169"/>
                  </a:cubicBezTo>
                  <a:cubicBezTo>
                    <a:pt x="297" y="123"/>
                    <a:pt x="251" y="32"/>
                    <a:pt x="206" y="9"/>
                  </a:cubicBezTo>
                  <a:cubicBezTo>
                    <a:pt x="189" y="3"/>
                    <a:pt x="172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14"/>
            <p:cNvSpPr/>
            <p:nvPr/>
          </p:nvSpPr>
          <p:spPr>
            <a:xfrm>
              <a:off x="5416600" y="1791950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68" y="0"/>
                  </a:moveTo>
                  <a:cubicBezTo>
                    <a:pt x="115" y="0"/>
                    <a:pt x="63" y="38"/>
                    <a:pt x="46" y="87"/>
                  </a:cubicBezTo>
                  <a:cubicBezTo>
                    <a:pt x="1" y="156"/>
                    <a:pt x="23" y="224"/>
                    <a:pt x="92" y="270"/>
                  </a:cubicBezTo>
                  <a:cubicBezTo>
                    <a:pt x="109" y="275"/>
                    <a:pt x="128" y="278"/>
                    <a:pt x="146" y="278"/>
                  </a:cubicBezTo>
                  <a:cubicBezTo>
                    <a:pt x="202" y="278"/>
                    <a:pt x="257" y="253"/>
                    <a:pt x="275" y="201"/>
                  </a:cubicBezTo>
                  <a:cubicBezTo>
                    <a:pt x="320" y="133"/>
                    <a:pt x="297" y="41"/>
                    <a:pt x="229" y="19"/>
                  </a:cubicBezTo>
                  <a:cubicBezTo>
                    <a:pt x="210" y="6"/>
                    <a:pt x="189" y="0"/>
                    <a:pt x="16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14"/>
            <p:cNvSpPr/>
            <p:nvPr/>
          </p:nvSpPr>
          <p:spPr>
            <a:xfrm>
              <a:off x="5527300" y="1623050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40" y="0"/>
                  </a:moveTo>
                  <a:cubicBezTo>
                    <a:pt x="162" y="0"/>
                    <a:pt x="80" y="43"/>
                    <a:pt x="46" y="110"/>
                  </a:cubicBezTo>
                  <a:cubicBezTo>
                    <a:pt x="1" y="201"/>
                    <a:pt x="46" y="338"/>
                    <a:pt x="138" y="384"/>
                  </a:cubicBezTo>
                  <a:cubicBezTo>
                    <a:pt x="168" y="396"/>
                    <a:pt x="199" y="401"/>
                    <a:pt x="228" y="401"/>
                  </a:cubicBezTo>
                  <a:cubicBezTo>
                    <a:pt x="308" y="401"/>
                    <a:pt x="378" y="359"/>
                    <a:pt x="412" y="292"/>
                  </a:cubicBezTo>
                  <a:cubicBezTo>
                    <a:pt x="457" y="178"/>
                    <a:pt x="412" y="64"/>
                    <a:pt x="320" y="18"/>
                  </a:cubicBezTo>
                  <a:cubicBezTo>
                    <a:pt x="296" y="6"/>
                    <a:pt x="268" y="0"/>
                    <a:pt x="24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14"/>
            <p:cNvSpPr/>
            <p:nvPr/>
          </p:nvSpPr>
          <p:spPr>
            <a:xfrm>
              <a:off x="5461675" y="1860425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21" y="1"/>
                  </a:moveTo>
                  <a:cubicBezTo>
                    <a:pt x="150" y="1"/>
                    <a:pt x="80" y="43"/>
                    <a:pt x="47" y="110"/>
                  </a:cubicBezTo>
                  <a:cubicBezTo>
                    <a:pt x="1" y="178"/>
                    <a:pt x="47" y="293"/>
                    <a:pt x="138" y="338"/>
                  </a:cubicBezTo>
                  <a:cubicBezTo>
                    <a:pt x="162" y="350"/>
                    <a:pt x="188" y="356"/>
                    <a:pt x="214" y="356"/>
                  </a:cubicBezTo>
                  <a:cubicBezTo>
                    <a:pt x="284" y="356"/>
                    <a:pt x="349" y="314"/>
                    <a:pt x="366" y="247"/>
                  </a:cubicBezTo>
                  <a:cubicBezTo>
                    <a:pt x="412" y="178"/>
                    <a:pt x="389" y="64"/>
                    <a:pt x="298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14"/>
            <p:cNvSpPr/>
            <p:nvPr/>
          </p:nvSpPr>
          <p:spPr>
            <a:xfrm>
              <a:off x="5465675" y="1813075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30" y="0"/>
                  </a:moveTo>
                  <a:cubicBezTo>
                    <a:pt x="150" y="0"/>
                    <a:pt x="80" y="43"/>
                    <a:pt x="46" y="109"/>
                  </a:cubicBezTo>
                  <a:cubicBezTo>
                    <a:pt x="1" y="201"/>
                    <a:pt x="46" y="338"/>
                    <a:pt x="138" y="383"/>
                  </a:cubicBezTo>
                  <a:cubicBezTo>
                    <a:pt x="162" y="396"/>
                    <a:pt x="190" y="401"/>
                    <a:pt x="218" y="401"/>
                  </a:cubicBezTo>
                  <a:cubicBezTo>
                    <a:pt x="296" y="401"/>
                    <a:pt x="378" y="359"/>
                    <a:pt x="411" y="292"/>
                  </a:cubicBezTo>
                  <a:cubicBezTo>
                    <a:pt x="457" y="178"/>
                    <a:pt x="411" y="64"/>
                    <a:pt x="320" y="18"/>
                  </a:cubicBezTo>
                  <a:cubicBezTo>
                    <a:pt x="290" y="6"/>
                    <a:pt x="259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14"/>
            <p:cNvSpPr/>
            <p:nvPr/>
          </p:nvSpPr>
          <p:spPr>
            <a:xfrm>
              <a:off x="5555275" y="1755875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2" y="1"/>
                  </a:moveTo>
                  <a:cubicBezTo>
                    <a:pt x="114" y="1"/>
                    <a:pt x="53" y="31"/>
                    <a:pt x="23" y="92"/>
                  </a:cubicBezTo>
                  <a:cubicBezTo>
                    <a:pt x="0" y="183"/>
                    <a:pt x="23" y="298"/>
                    <a:pt x="114" y="320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1" y="343"/>
                    <a:pt x="312" y="313"/>
                    <a:pt x="343" y="252"/>
                  </a:cubicBezTo>
                  <a:cubicBezTo>
                    <a:pt x="388" y="161"/>
                    <a:pt x="343" y="69"/>
                    <a:pt x="251" y="24"/>
                  </a:cubicBezTo>
                  <a:cubicBezTo>
                    <a:pt x="228" y="8"/>
                    <a:pt x="201" y="1"/>
                    <a:pt x="17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14"/>
            <p:cNvSpPr/>
            <p:nvPr/>
          </p:nvSpPr>
          <p:spPr>
            <a:xfrm>
              <a:off x="5503900" y="163957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86" y="1"/>
                  </a:moveTo>
                  <a:cubicBezTo>
                    <a:pt x="125" y="1"/>
                    <a:pt x="57" y="38"/>
                    <a:pt x="24" y="88"/>
                  </a:cubicBezTo>
                  <a:cubicBezTo>
                    <a:pt x="1" y="179"/>
                    <a:pt x="24" y="293"/>
                    <a:pt x="115" y="316"/>
                  </a:cubicBezTo>
                  <a:cubicBezTo>
                    <a:pt x="138" y="331"/>
                    <a:pt x="166" y="339"/>
                    <a:pt x="195" y="339"/>
                  </a:cubicBezTo>
                  <a:cubicBezTo>
                    <a:pt x="252" y="339"/>
                    <a:pt x="313" y="308"/>
                    <a:pt x="343" y="248"/>
                  </a:cubicBezTo>
                  <a:cubicBezTo>
                    <a:pt x="389" y="156"/>
                    <a:pt x="343" y="65"/>
                    <a:pt x="252" y="19"/>
                  </a:cubicBezTo>
                  <a:cubicBezTo>
                    <a:pt x="233" y="7"/>
                    <a:pt x="210" y="1"/>
                    <a:pt x="18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14"/>
            <p:cNvSpPr/>
            <p:nvPr/>
          </p:nvSpPr>
          <p:spPr>
            <a:xfrm>
              <a:off x="5700775" y="1631850"/>
              <a:ext cx="7450" cy="6525"/>
            </a:xfrm>
            <a:custGeom>
              <a:avLst/>
              <a:gdLst/>
              <a:ahLst/>
              <a:cxnLst/>
              <a:rect l="l" t="t" r="r" b="b"/>
              <a:pathLst>
                <a:path w="298" h="261" extrusionOk="0">
                  <a:moveTo>
                    <a:pt x="155" y="0"/>
                  </a:moveTo>
                  <a:cubicBezTo>
                    <a:pt x="105" y="0"/>
                    <a:pt x="58" y="26"/>
                    <a:pt x="23" y="77"/>
                  </a:cubicBezTo>
                  <a:cubicBezTo>
                    <a:pt x="1" y="146"/>
                    <a:pt x="23" y="214"/>
                    <a:pt x="92" y="237"/>
                  </a:cubicBezTo>
                  <a:cubicBezTo>
                    <a:pt x="116" y="253"/>
                    <a:pt x="140" y="261"/>
                    <a:pt x="163" y="261"/>
                  </a:cubicBezTo>
                  <a:cubicBezTo>
                    <a:pt x="203" y="261"/>
                    <a:pt x="237" y="236"/>
                    <a:pt x="252" y="191"/>
                  </a:cubicBezTo>
                  <a:cubicBezTo>
                    <a:pt x="297" y="123"/>
                    <a:pt x="275" y="54"/>
                    <a:pt x="206" y="9"/>
                  </a:cubicBezTo>
                  <a:cubicBezTo>
                    <a:pt x="189" y="3"/>
                    <a:pt x="172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14"/>
            <p:cNvSpPr/>
            <p:nvPr/>
          </p:nvSpPr>
          <p:spPr>
            <a:xfrm>
              <a:off x="5455400" y="1698275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07" y="0"/>
                  </a:moveTo>
                  <a:cubicBezTo>
                    <a:pt x="141" y="0"/>
                    <a:pt x="78" y="36"/>
                    <a:pt x="46" y="114"/>
                  </a:cubicBezTo>
                  <a:cubicBezTo>
                    <a:pt x="1" y="205"/>
                    <a:pt x="46" y="319"/>
                    <a:pt x="138" y="365"/>
                  </a:cubicBezTo>
                  <a:cubicBezTo>
                    <a:pt x="162" y="377"/>
                    <a:pt x="188" y="383"/>
                    <a:pt x="214" y="383"/>
                  </a:cubicBezTo>
                  <a:cubicBezTo>
                    <a:pt x="285" y="383"/>
                    <a:pt x="355" y="340"/>
                    <a:pt x="389" y="273"/>
                  </a:cubicBezTo>
                  <a:cubicBezTo>
                    <a:pt x="434" y="182"/>
                    <a:pt x="412" y="68"/>
                    <a:pt x="298" y="22"/>
                  </a:cubicBezTo>
                  <a:cubicBezTo>
                    <a:pt x="269" y="8"/>
                    <a:pt x="237" y="0"/>
                    <a:pt x="20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14"/>
            <p:cNvSpPr/>
            <p:nvPr/>
          </p:nvSpPr>
          <p:spPr>
            <a:xfrm>
              <a:off x="5660275" y="1668550"/>
              <a:ext cx="8000" cy="7125"/>
            </a:xfrm>
            <a:custGeom>
              <a:avLst/>
              <a:gdLst/>
              <a:ahLst/>
              <a:cxnLst/>
              <a:rect l="l" t="t" r="r" b="b"/>
              <a:pathLst>
                <a:path w="320" h="285" extrusionOk="0">
                  <a:moveTo>
                    <a:pt x="150" y="1"/>
                  </a:moveTo>
                  <a:cubicBezTo>
                    <a:pt x="101" y="1"/>
                    <a:pt x="52" y="26"/>
                    <a:pt x="23" y="70"/>
                  </a:cubicBezTo>
                  <a:cubicBezTo>
                    <a:pt x="0" y="161"/>
                    <a:pt x="23" y="230"/>
                    <a:pt x="91" y="275"/>
                  </a:cubicBezTo>
                  <a:cubicBezTo>
                    <a:pt x="108" y="281"/>
                    <a:pt x="127" y="284"/>
                    <a:pt x="146" y="284"/>
                  </a:cubicBezTo>
                  <a:cubicBezTo>
                    <a:pt x="203" y="284"/>
                    <a:pt x="263" y="258"/>
                    <a:pt x="297" y="207"/>
                  </a:cubicBezTo>
                  <a:cubicBezTo>
                    <a:pt x="320" y="139"/>
                    <a:pt x="297" y="47"/>
                    <a:pt x="228" y="24"/>
                  </a:cubicBezTo>
                  <a:cubicBezTo>
                    <a:pt x="204" y="8"/>
                    <a:pt x="177" y="1"/>
                    <a:pt x="15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14"/>
            <p:cNvSpPr/>
            <p:nvPr/>
          </p:nvSpPr>
          <p:spPr>
            <a:xfrm>
              <a:off x="6747325" y="1892825"/>
              <a:ext cx="10850" cy="9175"/>
            </a:xfrm>
            <a:custGeom>
              <a:avLst/>
              <a:gdLst/>
              <a:ahLst/>
              <a:cxnLst/>
              <a:rect l="l" t="t" r="r" b="b"/>
              <a:pathLst>
                <a:path w="434" h="367" extrusionOk="0">
                  <a:moveTo>
                    <a:pt x="201" y="1"/>
                  </a:moveTo>
                  <a:cubicBezTo>
                    <a:pt x="137" y="1"/>
                    <a:pt x="76" y="31"/>
                    <a:pt x="46" y="92"/>
                  </a:cubicBezTo>
                  <a:cubicBezTo>
                    <a:pt x="0" y="184"/>
                    <a:pt x="23" y="298"/>
                    <a:pt x="137" y="343"/>
                  </a:cubicBezTo>
                  <a:cubicBezTo>
                    <a:pt x="168" y="358"/>
                    <a:pt x="201" y="366"/>
                    <a:pt x="233" y="366"/>
                  </a:cubicBezTo>
                  <a:cubicBezTo>
                    <a:pt x="297" y="366"/>
                    <a:pt x="358" y="336"/>
                    <a:pt x="388" y="275"/>
                  </a:cubicBezTo>
                  <a:cubicBezTo>
                    <a:pt x="434" y="161"/>
                    <a:pt x="388" y="69"/>
                    <a:pt x="297" y="24"/>
                  </a:cubicBezTo>
                  <a:cubicBezTo>
                    <a:pt x="267" y="9"/>
                    <a:pt x="234" y="1"/>
                    <a:pt x="20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14"/>
            <p:cNvSpPr/>
            <p:nvPr/>
          </p:nvSpPr>
          <p:spPr>
            <a:xfrm>
              <a:off x="5404050" y="1840450"/>
              <a:ext cx="12000" cy="10175"/>
            </a:xfrm>
            <a:custGeom>
              <a:avLst/>
              <a:gdLst/>
              <a:ahLst/>
              <a:cxnLst/>
              <a:rect l="l" t="t" r="r" b="b"/>
              <a:pathLst>
                <a:path w="480" h="407" extrusionOk="0">
                  <a:moveTo>
                    <a:pt x="252" y="1"/>
                  </a:moveTo>
                  <a:cubicBezTo>
                    <a:pt x="171" y="1"/>
                    <a:pt x="96" y="43"/>
                    <a:pt x="46" y="110"/>
                  </a:cubicBezTo>
                  <a:cubicBezTo>
                    <a:pt x="0" y="224"/>
                    <a:pt x="46" y="338"/>
                    <a:pt x="160" y="384"/>
                  </a:cubicBezTo>
                  <a:cubicBezTo>
                    <a:pt x="189" y="398"/>
                    <a:pt x="223" y="406"/>
                    <a:pt x="256" y="406"/>
                  </a:cubicBezTo>
                  <a:cubicBezTo>
                    <a:pt x="329" y="406"/>
                    <a:pt x="403" y="371"/>
                    <a:pt x="434" y="293"/>
                  </a:cubicBezTo>
                  <a:cubicBezTo>
                    <a:pt x="480" y="201"/>
                    <a:pt x="434" y="64"/>
                    <a:pt x="343" y="19"/>
                  </a:cubicBezTo>
                  <a:cubicBezTo>
                    <a:pt x="312" y="7"/>
                    <a:pt x="282" y="1"/>
                    <a:pt x="25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14"/>
            <p:cNvSpPr/>
            <p:nvPr/>
          </p:nvSpPr>
          <p:spPr>
            <a:xfrm>
              <a:off x="5437725" y="1862025"/>
              <a:ext cx="8000" cy="5725"/>
            </a:xfrm>
            <a:custGeom>
              <a:avLst/>
              <a:gdLst/>
              <a:ahLst/>
              <a:cxnLst/>
              <a:rect l="l" t="t" r="r" b="b"/>
              <a:pathLst>
                <a:path w="320" h="229" extrusionOk="0">
                  <a:moveTo>
                    <a:pt x="127" y="0"/>
                  </a:moveTo>
                  <a:cubicBezTo>
                    <a:pt x="71" y="0"/>
                    <a:pt x="15" y="31"/>
                    <a:pt x="0" y="92"/>
                  </a:cubicBezTo>
                  <a:lnTo>
                    <a:pt x="297" y="229"/>
                  </a:lnTo>
                  <a:cubicBezTo>
                    <a:pt x="320" y="160"/>
                    <a:pt x="297" y="46"/>
                    <a:pt x="206" y="23"/>
                  </a:cubicBezTo>
                  <a:cubicBezTo>
                    <a:pt x="183" y="8"/>
                    <a:pt x="155" y="0"/>
                    <a:pt x="12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14"/>
            <p:cNvSpPr/>
            <p:nvPr/>
          </p:nvSpPr>
          <p:spPr>
            <a:xfrm>
              <a:off x="5393200" y="1309200"/>
              <a:ext cx="10300" cy="9250"/>
            </a:xfrm>
            <a:custGeom>
              <a:avLst/>
              <a:gdLst/>
              <a:ahLst/>
              <a:cxnLst/>
              <a:rect l="l" t="t" r="r" b="b"/>
              <a:pathLst>
                <a:path w="412" h="370" extrusionOk="0">
                  <a:moveTo>
                    <a:pt x="221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01"/>
                    <a:pt x="46" y="315"/>
                    <a:pt x="138" y="361"/>
                  </a:cubicBezTo>
                  <a:cubicBezTo>
                    <a:pt x="159" y="366"/>
                    <a:pt x="181" y="369"/>
                    <a:pt x="202" y="369"/>
                  </a:cubicBezTo>
                  <a:cubicBezTo>
                    <a:pt x="270" y="369"/>
                    <a:pt x="331" y="339"/>
                    <a:pt x="366" y="270"/>
                  </a:cubicBezTo>
                  <a:cubicBezTo>
                    <a:pt x="412" y="178"/>
                    <a:pt x="389" y="64"/>
                    <a:pt x="298" y="18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14"/>
            <p:cNvSpPr/>
            <p:nvPr/>
          </p:nvSpPr>
          <p:spPr>
            <a:xfrm>
              <a:off x="5412600" y="1296075"/>
              <a:ext cx="10875" cy="9250"/>
            </a:xfrm>
            <a:custGeom>
              <a:avLst/>
              <a:gdLst/>
              <a:ahLst/>
              <a:cxnLst/>
              <a:rect l="l" t="t" r="r" b="b"/>
              <a:pathLst>
                <a:path w="435" h="370" extrusionOk="0">
                  <a:moveTo>
                    <a:pt x="221" y="1"/>
                  </a:moveTo>
                  <a:cubicBezTo>
                    <a:pt x="150" y="1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59" y="366"/>
                    <a:pt x="182" y="369"/>
                    <a:pt x="205" y="369"/>
                  </a:cubicBezTo>
                  <a:cubicBezTo>
                    <a:pt x="279" y="369"/>
                    <a:pt x="354" y="339"/>
                    <a:pt x="389" y="270"/>
                  </a:cubicBezTo>
                  <a:cubicBezTo>
                    <a:pt x="435" y="178"/>
                    <a:pt x="389" y="64"/>
                    <a:pt x="298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14"/>
            <p:cNvSpPr/>
            <p:nvPr/>
          </p:nvSpPr>
          <p:spPr>
            <a:xfrm>
              <a:off x="5279075" y="1423000"/>
              <a:ext cx="8600" cy="7650"/>
            </a:xfrm>
            <a:custGeom>
              <a:avLst/>
              <a:gdLst/>
              <a:ahLst/>
              <a:cxnLst/>
              <a:rect l="l" t="t" r="r" b="b"/>
              <a:pathLst>
                <a:path w="344" h="306" extrusionOk="0">
                  <a:moveTo>
                    <a:pt x="174" y="0"/>
                  </a:moveTo>
                  <a:cubicBezTo>
                    <a:pt x="118" y="0"/>
                    <a:pt x="58" y="26"/>
                    <a:pt x="24" y="77"/>
                  </a:cubicBezTo>
                  <a:cubicBezTo>
                    <a:pt x="1" y="168"/>
                    <a:pt x="24" y="260"/>
                    <a:pt x="92" y="283"/>
                  </a:cubicBezTo>
                  <a:cubicBezTo>
                    <a:pt x="122" y="298"/>
                    <a:pt x="153" y="305"/>
                    <a:pt x="181" y="305"/>
                  </a:cubicBezTo>
                  <a:cubicBezTo>
                    <a:pt x="237" y="305"/>
                    <a:pt x="282" y="275"/>
                    <a:pt x="297" y="214"/>
                  </a:cubicBezTo>
                  <a:cubicBezTo>
                    <a:pt x="343" y="146"/>
                    <a:pt x="297" y="54"/>
                    <a:pt x="229" y="9"/>
                  </a:cubicBezTo>
                  <a:cubicBezTo>
                    <a:pt x="212" y="3"/>
                    <a:pt x="193" y="0"/>
                    <a:pt x="17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14"/>
            <p:cNvSpPr/>
            <p:nvPr/>
          </p:nvSpPr>
          <p:spPr>
            <a:xfrm>
              <a:off x="5434300" y="1240400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7" y="0"/>
                  </a:moveTo>
                  <a:cubicBezTo>
                    <a:pt x="140" y="0"/>
                    <a:pt x="80" y="26"/>
                    <a:pt x="46" y="77"/>
                  </a:cubicBezTo>
                  <a:cubicBezTo>
                    <a:pt x="0" y="168"/>
                    <a:pt x="46" y="260"/>
                    <a:pt x="114" y="305"/>
                  </a:cubicBezTo>
                  <a:cubicBezTo>
                    <a:pt x="131" y="311"/>
                    <a:pt x="149" y="314"/>
                    <a:pt x="169" y="314"/>
                  </a:cubicBezTo>
                  <a:cubicBezTo>
                    <a:pt x="232" y="314"/>
                    <a:pt x="302" y="284"/>
                    <a:pt x="320" y="214"/>
                  </a:cubicBezTo>
                  <a:cubicBezTo>
                    <a:pt x="365" y="146"/>
                    <a:pt x="320" y="54"/>
                    <a:pt x="251" y="9"/>
                  </a:cubicBezTo>
                  <a:cubicBezTo>
                    <a:pt x="234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14"/>
            <p:cNvSpPr/>
            <p:nvPr/>
          </p:nvSpPr>
          <p:spPr>
            <a:xfrm>
              <a:off x="5283075" y="1674400"/>
              <a:ext cx="11450" cy="10150"/>
            </a:xfrm>
            <a:custGeom>
              <a:avLst/>
              <a:gdLst/>
              <a:ahLst/>
              <a:cxnLst/>
              <a:rect l="l" t="t" r="r" b="b"/>
              <a:pathLst>
                <a:path w="458" h="406" extrusionOk="0">
                  <a:moveTo>
                    <a:pt x="239" y="1"/>
                  </a:moveTo>
                  <a:cubicBezTo>
                    <a:pt x="162" y="1"/>
                    <a:pt x="80" y="43"/>
                    <a:pt x="46" y="110"/>
                  </a:cubicBezTo>
                  <a:cubicBezTo>
                    <a:pt x="1" y="224"/>
                    <a:pt x="46" y="338"/>
                    <a:pt x="137" y="384"/>
                  </a:cubicBezTo>
                  <a:cubicBezTo>
                    <a:pt x="174" y="398"/>
                    <a:pt x="210" y="406"/>
                    <a:pt x="244" y="406"/>
                  </a:cubicBezTo>
                  <a:cubicBezTo>
                    <a:pt x="317" y="406"/>
                    <a:pt x="380" y="371"/>
                    <a:pt x="411" y="293"/>
                  </a:cubicBezTo>
                  <a:cubicBezTo>
                    <a:pt x="457" y="201"/>
                    <a:pt x="411" y="64"/>
                    <a:pt x="320" y="19"/>
                  </a:cubicBezTo>
                  <a:cubicBezTo>
                    <a:pt x="296" y="6"/>
                    <a:pt x="268" y="1"/>
                    <a:pt x="23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14"/>
            <p:cNvSpPr/>
            <p:nvPr/>
          </p:nvSpPr>
          <p:spPr>
            <a:xfrm>
              <a:off x="5496500" y="14918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02" y="1"/>
                  </a:moveTo>
                  <a:cubicBezTo>
                    <a:pt x="137" y="1"/>
                    <a:pt x="79" y="43"/>
                    <a:pt x="46" y="110"/>
                  </a:cubicBezTo>
                  <a:cubicBezTo>
                    <a:pt x="0" y="178"/>
                    <a:pt x="46" y="292"/>
                    <a:pt x="114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2" y="356"/>
                    <a:pt x="332" y="314"/>
                    <a:pt x="365" y="247"/>
                  </a:cubicBezTo>
                  <a:cubicBezTo>
                    <a:pt x="411" y="156"/>
                    <a:pt x="365" y="64"/>
                    <a:pt x="274" y="19"/>
                  </a:cubicBezTo>
                  <a:cubicBezTo>
                    <a:pt x="250" y="6"/>
                    <a:pt x="225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14"/>
            <p:cNvSpPr/>
            <p:nvPr/>
          </p:nvSpPr>
          <p:spPr>
            <a:xfrm>
              <a:off x="5640875" y="1408500"/>
              <a:ext cx="10850" cy="9575"/>
            </a:xfrm>
            <a:custGeom>
              <a:avLst/>
              <a:gdLst/>
              <a:ahLst/>
              <a:cxnLst/>
              <a:rect l="l" t="t" r="r" b="b"/>
              <a:pathLst>
                <a:path w="434" h="383" extrusionOk="0">
                  <a:moveTo>
                    <a:pt x="220" y="0"/>
                  </a:moveTo>
                  <a:cubicBezTo>
                    <a:pt x="149" y="0"/>
                    <a:pt x="79" y="43"/>
                    <a:pt x="46" y="109"/>
                  </a:cubicBezTo>
                  <a:cubicBezTo>
                    <a:pt x="0" y="201"/>
                    <a:pt x="46" y="315"/>
                    <a:pt x="137" y="360"/>
                  </a:cubicBezTo>
                  <a:cubicBezTo>
                    <a:pt x="166" y="375"/>
                    <a:pt x="197" y="383"/>
                    <a:pt x="228" y="383"/>
                  </a:cubicBezTo>
                  <a:cubicBezTo>
                    <a:pt x="294" y="383"/>
                    <a:pt x="357" y="347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14"/>
            <p:cNvSpPr/>
            <p:nvPr/>
          </p:nvSpPr>
          <p:spPr>
            <a:xfrm>
              <a:off x="5762400" y="1344825"/>
              <a:ext cx="9150" cy="8100"/>
            </a:xfrm>
            <a:custGeom>
              <a:avLst/>
              <a:gdLst/>
              <a:ahLst/>
              <a:cxnLst/>
              <a:rect l="l" t="t" r="r" b="b"/>
              <a:pathLst>
                <a:path w="366" h="324" extrusionOk="0">
                  <a:moveTo>
                    <a:pt x="198" y="0"/>
                  </a:moveTo>
                  <a:cubicBezTo>
                    <a:pt x="135" y="0"/>
                    <a:pt x="64" y="30"/>
                    <a:pt x="46" y="100"/>
                  </a:cubicBezTo>
                  <a:cubicBezTo>
                    <a:pt x="1" y="168"/>
                    <a:pt x="24" y="283"/>
                    <a:pt x="115" y="305"/>
                  </a:cubicBezTo>
                  <a:cubicBezTo>
                    <a:pt x="140" y="318"/>
                    <a:pt x="166" y="324"/>
                    <a:pt x="190" y="324"/>
                  </a:cubicBezTo>
                  <a:cubicBezTo>
                    <a:pt x="254" y="324"/>
                    <a:pt x="310" y="286"/>
                    <a:pt x="343" y="237"/>
                  </a:cubicBezTo>
                  <a:cubicBezTo>
                    <a:pt x="366" y="146"/>
                    <a:pt x="343" y="54"/>
                    <a:pt x="252" y="9"/>
                  </a:cubicBezTo>
                  <a:cubicBezTo>
                    <a:pt x="236" y="3"/>
                    <a:pt x="217" y="0"/>
                    <a:pt x="19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14"/>
            <p:cNvSpPr/>
            <p:nvPr/>
          </p:nvSpPr>
          <p:spPr>
            <a:xfrm>
              <a:off x="5733875" y="1357700"/>
              <a:ext cx="11450" cy="10150"/>
            </a:xfrm>
            <a:custGeom>
              <a:avLst/>
              <a:gdLst/>
              <a:ahLst/>
              <a:cxnLst/>
              <a:rect l="l" t="t" r="r" b="b"/>
              <a:pathLst>
                <a:path w="458" h="406" extrusionOk="0">
                  <a:moveTo>
                    <a:pt x="230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24"/>
                    <a:pt x="46" y="338"/>
                    <a:pt x="137" y="384"/>
                  </a:cubicBezTo>
                  <a:cubicBezTo>
                    <a:pt x="166" y="398"/>
                    <a:pt x="200" y="406"/>
                    <a:pt x="234" y="406"/>
                  </a:cubicBezTo>
                  <a:cubicBezTo>
                    <a:pt x="306" y="406"/>
                    <a:pt x="380" y="371"/>
                    <a:pt x="411" y="293"/>
                  </a:cubicBezTo>
                  <a:cubicBezTo>
                    <a:pt x="457" y="201"/>
                    <a:pt x="411" y="64"/>
                    <a:pt x="320" y="19"/>
                  </a:cubicBezTo>
                  <a:cubicBezTo>
                    <a:pt x="289" y="6"/>
                    <a:pt x="259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14"/>
            <p:cNvSpPr/>
            <p:nvPr/>
          </p:nvSpPr>
          <p:spPr>
            <a:xfrm>
              <a:off x="5775525" y="1357000"/>
              <a:ext cx="6875" cy="5950"/>
            </a:xfrm>
            <a:custGeom>
              <a:avLst/>
              <a:gdLst/>
              <a:ahLst/>
              <a:cxnLst/>
              <a:rect l="l" t="t" r="r" b="b"/>
              <a:pathLst>
                <a:path w="275" h="238" extrusionOk="0">
                  <a:moveTo>
                    <a:pt x="129" y="0"/>
                  </a:moveTo>
                  <a:cubicBezTo>
                    <a:pt x="95" y="0"/>
                    <a:pt x="61" y="25"/>
                    <a:pt x="46" y="69"/>
                  </a:cubicBezTo>
                  <a:cubicBezTo>
                    <a:pt x="1" y="115"/>
                    <a:pt x="24" y="184"/>
                    <a:pt x="92" y="229"/>
                  </a:cubicBezTo>
                  <a:cubicBezTo>
                    <a:pt x="103" y="235"/>
                    <a:pt x="116" y="238"/>
                    <a:pt x="130" y="238"/>
                  </a:cubicBezTo>
                  <a:cubicBezTo>
                    <a:pt x="171" y="238"/>
                    <a:pt x="218" y="212"/>
                    <a:pt x="252" y="161"/>
                  </a:cubicBezTo>
                  <a:cubicBezTo>
                    <a:pt x="275" y="115"/>
                    <a:pt x="252" y="47"/>
                    <a:pt x="183" y="24"/>
                  </a:cubicBezTo>
                  <a:cubicBezTo>
                    <a:pt x="167" y="8"/>
                    <a:pt x="148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14"/>
            <p:cNvSpPr/>
            <p:nvPr/>
          </p:nvSpPr>
          <p:spPr>
            <a:xfrm>
              <a:off x="5747000" y="1368775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75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1" y="146"/>
                    <a:pt x="46" y="238"/>
                    <a:pt x="115" y="260"/>
                  </a:cubicBezTo>
                  <a:cubicBezTo>
                    <a:pt x="134" y="273"/>
                    <a:pt x="153" y="279"/>
                    <a:pt x="172" y="279"/>
                  </a:cubicBezTo>
                  <a:cubicBezTo>
                    <a:pt x="220" y="279"/>
                    <a:pt x="264" y="241"/>
                    <a:pt x="297" y="192"/>
                  </a:cubicBezTo>
                  <a:cubicBezTo>
                    <a:pt x="320" y="123"/>
                    <a:pt x="297" y="55"/>
                    <a:pt x="229" y="9"/>
                  </a:cubicBezTo>
                  <a:cubicBezTo>
                    <a:pt x="212" y="4"/>
                    <a:pt x="193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14"/>
            <p:cNvSpPr/>
            <p:nvPr/>
          </p:nvSpPr>
          <p:spPr>
            <a:xfrm>
              <a:off x="5304750" y="1697675"/>
              <a:ext cx="10300" cy="9025"/>
            </a:xfrm>
            <a:custGeom>
              <a:avLst/>
              <a:gdLst/>
              <a:ahLst/>
              <a:cxnLst/>
              <a:rect l="l" t="t" r="r" b="b"/>
              <a:pathLst>
                <a:path w="412" h="361" extrusionOk="0">
                  <a:moveTo>
                    <a:pt x="180" y="1"/>
                  </a:moveTo>
                  <a:cubicBezTo>
                    <a:pt x="118" y="1"/>
                    <a:pt x="62" y="31"/>
                    <a:pt x="47" y="92"/>
                  </a:cubicBezTo>
                  <a:cubicBezTo>
                    <a:pt x="1" y="183"/>
                    <a:pt x="24" y="297"/>
                    <a:pt x="115" y="343"/>
                  </a:cubicBezTo>
                  <a:cubicBezTo>
                    <a:pt x="139" y="355"/>
                    <a:pt x="166" y="361"/>
                    <a:pt x="192" y="361"/>
                  </a:cubicBezTo>
                  <a:cubicBezTo>
                    <a:pt x="263" y="361"/>
                    <a:pt x="333" y="319"/>
                    <a:pt x="366" y="252"/>
                  </a:cubicBezTo>
                  <a:cubicBezTo>
                    <a:pt x="412" y="160"/>
                    <a:pt x="366" y="69"/>
                    <a:pt x="275" y="23"/>
                  </a:cubicBezTo>
                  <a:cubicBezTo>
                    <a:pt x="244" y="8"/>
                    <a:pt x="211" y="1"/>
                    <a:pt x="18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14"/>
            <p:cNvSpPr/>
            <p:nvPr/>
          </p:nvSpPr>
          <p:spPr>
            <a:xfrm>
              <a:off x="5763550" y="1498550"/>
              <a:ext cx="11425" cy="9950"/>
            </a:xfrm>
            <a:custGeom>
              <a:avLst/>
              <a:gdLst/>
              <a:ahLst/>
              <a:cxnLst/>
              <a:rect l="l" t="t" r="r" b="b"/>
              <a:pathLst>
                <a:path w="457" h="398" extrusionOk="0">
                  <a:moveTo>
                    <a:pt x="214" y="0"/>
                  </a:moveTo>
                  <a:cubicBezTo>
                    <a:pt x="140" y="0"/>
                    <a:pt x="77" y="36"/>
                    <a:pt x="46" y="114"/>
                  </a:cubicBezTo>
                  <a:cubicBezTo>
                    <a:pt x="0" y="205"/>
                    <a:pt x="46" y="319"/>
                    <a:pt x="137" y="365"/>
                  </a:cubicBezTo>
                  <a:cubicBezTo>
                    <a:pt x="167" y="387"/>
                    <a:pt x="201" y="397"/>
                    <a:pt x="235" y="397"/>
                  </a:cubicBezTo>
                  <a:cubicBezTo>
                    <a:pt x="307" y="397"/>
                    <a:pt x="380" y="351"/>
                    <a:pt x="411" y="274"/>
                  </a:cubicBezTo>
                  <a:cubicBezTo>
                    <a:pt x="457" y="182"/>
                    <a:pt x="411" y="68"/>
                    <a:pt x="320" y="22"/>
                  </a:cubicBezTo>
                  <a:cubicBezTo>
                    <a:pt x="284" y="8"/>
                    <a:pt x="248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14"/>
            <p:cNvSpPr/>
            <p:nvPr/>
          </p:nvSpPr>
          <p:spPr>
            <a:xfrm>
              <a:off x="5637450" y="1448650"/>
              <a:ext cx="5725" cy="5050"/>
            </a:xfrm>
            <a:custGeom>
              <a:avLst/>
              <a:gdLst/>
              <a:ahLst/>
              <a:cxnLst/>
              <a:rect l="l" t="t" r="r" b="b"/>
              <a:pathLst>
                <a:path w="229" h="202" extrusionOk="0">
                  <a:moveTo>
                    <a:pt x="120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01"/>
                    <a:pt x="23" y="170"/>
                    <a:pt x="69" y="192"/>
                  </a:cubicBezTo>
                  <a:cubicBezTo>
                    <a:pt x="81" y="199"/>
                    <a:pt x="95" y="201"/>
                    <a:pt x="109" y="201"/>
                  </a:cubicBezTo>
                  <a:cubicBezTo>
                    <a:pt x="148" y="201"/>
                    <a:pt x="189" y="180"/>
                    <a:pt x="205" y="147"/>
                  </a:cubicBezTo>
                  <a:cubicBezTo>
                    <a:pt x="228" y="101"/>
                    <a:pt x="205" y="33"/>
                    <a:pt x="160" y="10"/>
                  </a:cubicBezTo>
                  <a:cubicBezTo>
                    <a:pt x="148" y="4"/>
                    <a:pt x="134" y="1"/>
                    <a:pt x="1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14"/>
            <p:cNvSpPr/>
            <p:nvPr/>
          </p:nvSpPr>
          <p:spPr>
            <a:xfrm>
              <a:off x="5318450" y="1533125"/>
              <a:ext cx="8600" cy="7850"/>
            </a:xfrm>
            <a:custGeom>
              <a:avLst/>
              <a:gdLst/>
              <a:ahLst/>
              <a:cxnLst/>
              <a:rect l="l" t="t" r="r" b="b"/>
              <a:pathLst>
                <a:path w="344" h="314" extrusionOk="0">
                  <a:moveTo>
                    <a:pt x="188" y="1"/>
                  </a:moveTo>
                  <a:cubicBezTo>
                    <a:pt x="120" y="1"/>
                    <a:pt x="58" y="31"/>
                    <a:pt x="24" y="100"/>
                  </a:cubicBezTo>
                  <a:cubicBezTo>
                    <a:pt x="1" y="169"/>
                    <a:pt x="24" y="260"/>
                    <a:pt x="115" y="306"/>
                  </a:cubicBezTo>
                  <a:cubicBezTo>
                    <a:pt x="131" y="311"/>
                    <a:pt x="148" y="314"/>
                    <a:pt x="166" y="314"/>
                  </a:cubicBezTo>
                  <a:cubicBezTo>
                    <a:pt x="224" y="314"/>
                    <a:pt x="285" y="284"/>
                    <a:pt x="320" y="214"/>
                  </a:cubicBezTo>
                  <a:cubicBezTo>
                    <a:pt x="343" y="146"/>
                    <a:pt x="320" y="55"/>
                    <a:pt x="252" y="9"/>
                  </a:cubicBezTo>
                  <a:cubicBezTo>
                    <a:pt x="230" y="4"/>
                    <a:pt x="209" y="1"/>
                    <a:pt x="18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14"/>
            <p:cNvSpPr/>
            <p:nvPr/>
          </p:nvSpPr>
          <p:spPr>
            <a:xfrm>
              <a:off x="5992950" y="1251800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74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0" y="146"/>
                    <a:pt x="46" y="237"/>
                    <a:pt x="114" y="283"/>
                  </a:cubicBezTo>
                  <a:cubicBezTo>
                    <a:pt x="133" y="296"/>
                    <a:pt x="154" y="301"/>
                    <a:pt x="176" y="301"/>
                  </a:cubicBezTo>
                  <a:cubicBezTo>
                    <a:pt x="230" y="301"/>
                    <a:pt x="287" y="264"/>
                    <a:pt x="320" y="215"/>
                  </a:cubicBezTo>
                  <a:cubicBezTo>
                    <a:pt x="343" y="146"/>
                    <a:pt x="320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14"/>
            <p:cNvSpPr/>
            <p:nvPr/>
          </p:nvSpPr>
          <p:spPr>
            <a:xfrm>
              <a:off x="5697350" y="1384525"/>
              <a:ext cx="10300" cy="8900"/>
            </a:xfrm>
            <a:custGeom>
              <a:avLst/>
              <a:gdLst/>
              <a:ahLst/>
              <a:cxnLst/>
              <a:rect l="l" t="t" r="r" b="b"/>
              <a:pathLst>
                <a:path w="412" h="356" extrusionOk="0">
                  <a:moveTo>
                    <a:pt x="202" y="1"/>
                  </a:moveTo>
                  <a:cubicBezTo>
                    <a:pt x="138" y="1"/>
                    <a:pt x="80" y="43"/>
                    <a:pt x="46" y="110"/>
                  </a:cubicBezTo>
                  <a:cubicBezTo>
                    <a:pt x="1" y="178"/>
                    <a:pt x="46" y="292"/>
                    <a:pt x="115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2" y="356"/>
                    <a:pt x="332" y="314"/>
                    <a:pt x="366" y="247"/>
                  </a:cubicBezTo>
                  <a:cubicBezTo>
                    <a:pt x="412" y="178"/>
                    <a:pt x="366" y="64"/>
                    <a:pt x="275" y="18"/>
                  </a:cubicBezTo>
                  <a:cubicBezTo>
                    <a:pt x="250" y="6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14"/>
            <p:cNvSpPr/>
            <p:nvPr/>
          </p:nvSpPr>
          <p:spPr>
            <a:xfrm>
              <a:off x="5722475" y="1373550"/>
              <a:ext cx="8575" cy="7450"/>
            </a:xfrm>
            <a:custGeom>
              <a:avLst/>
              <a:gdLst/>
              <a:ahLst/>
              <a:cxnLst/>
              <a:rect l="l" t="t" r="r" b="b"/>
              <a:pathLst>
                <a:path w="343" h="298" extrusionOk="0">
                  <a:moveTo>
                    <a:pt x="178" y="1"/>
                  </a:moveTo>
                  <a:cubicBezTo>
                    <a:pt x="127" y="1"/>
                    <a:pt x="76" y="31"/>
                    <a:pt x="46" y="92"/>
                  </a:cubicBezTo>
                  <a:cubicBezTo>
                    <a:pt x="0" y="161"/>
                    <a:pt x="46" y="252"/>
                    <a:pt x="114" y="275"/>
                  </a:cubicBezTo>
                  <a:cubicBezTo>
                    <a:pt x="137" y="290"/>
                    <a:pt x="162" y="298"/>
                    <a:pt x="188" y="298"/>
                  </a:cubicBezTo>
                  <a:cubicBezTo>
                    <a:pt x="238" y="298"/>
                    <a:pt x="289" y="267"/>
                    <a:pt x="320" y="206"/>
                  </a:cubicBezTo>
                  <a:cubicBezTo>
                    <a:pt x="342" y="138"/>
                    <a:pt x="320" y="47"/>
                    <a:pt x="251" y="24"/>
                  </a:cubicBezTo>
                  <a:cubicBezTo>
                    <a:pt x="228" y="9"/>
                    <a:pt x="203" y="1"/>
                    <a:pt x="17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14"/>
            <p:cNvSpPr/>
            <p:nvPr/>
          </p:nvSpPr>
          <p:spPr>
            <a:xfrm>
              <a:off x="5906200" y="1296625"/>
              <a:ext cx="9725" cy="8375"/>
            </a:xfrm>
            <a:custGeom>
              <a:avLst/>
              <a:gdLst/>
              <a:ahLst/>
              <a:cxnLst/>
              <a:rect l="l" t="t" r="r" b="b"/>
              <a:pathLst>
                <a:path w="389" h="335" extrusionOk="0">
                  <a:moveTo>
                    <a:pt x="199" y="1"/>
                  </a:moveTo>
                  <a:cubicBezTo>
                    <a:pt x="136" y="1"/>
                    <a:pt x="79" y="38"/>
                    <a:pt x="46" y="88"/>
                  </a:cubicBezTo>
                  <a:cubicBezTo>
                    <a:pt x="1" y="179"/>
                    <a:pt x="46" y="270"/>
                    <a:pt x="115" y="316"/>
                  </a:cubicBezTo>
                  <a:cubicBezTo>
                    <a:pt x="140" y="329"/>
                    <a:pt x="166" y="334"/>
                    <a:pt x="190" y="334"/>
                  </a:cubicBezTo>
                  <a:cubicBezTo>
                    <a:pt x="254" y="334"/>
                    <a:pt x="310" y="297"/>
                    <a:pt x="343" y="248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7"/>
                    <a:pt x="224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14"/>
            <p:cNvSpPr/>
            <p:nvPr/>
          </p:nvSpPr>
          <p:spPr>
            <a:xfrm>
              <a:off x="5542150" y="1355875"/>
              <a:ext cx="10300" cy="9050"/>
            </a:xfrm>
            <a:custGeom>
              <a:avLst/>
              <a:gdLst/>
              <a:ahLst/>
              <a:cxnLst/>
              <a:rect l="l" t="t" r="r" b="b"/>
              <a:pathLst>
                <a:path w="412" h="362" extrusionOk="0">
                  <a:moveTo>
                    <a:pt x="179" y="0"/>
                  </a:moveTo>
                  <a:cubicBezTo>
                    <a:pt x="117" y="0"/>
                    <a:pt x="61" y="31"/>
                    <a:pt x="46" y="92"/>
                  </a:cubicBezTo>
                  <a:cubicBezTo>
                    <a:pt x="0" y="183"/>
                    <a:pt x="23" y="297"/>
                    <a:pt x="114" y="343"/>
                  </a:cubicBezTo>
                  <a:cubicBezTo>
                    <a:pt x="140" y="355"/>
                    <a:pt x="167" y="361"/>
                    <a:pt x="194" y="361"/>
                  </a:cubicBezTo>
                  <a:cubicBezTo>
                    <a:pt x="264" y="361"/>
                    <a:pt x="333" y="324"/>
                    <a:pt x="365" y="274"/>
                  </a:cubicBezTo>
                  <a:cubicBezTo>
                    <a:pt x="411" y="183"/>
                    <a:pt x="365" y="69"/>
                    <a:pt x="274" y="23"/>
                  </a:cubicBezTo>
                  <a:cubicBezTo>
                    <a:pt x="244" y="8"/>
                    <a:pt x="211" y="0"/>
                    <a:pt x="17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14"/>
            <p:cNvSpPr/>
            <p:nvPr/>
          </p:nvSpPr>
          <p:spPr>
            <a:xfrm>
              <a:off x="6186950" y="1940200"/>
              <a:ext cx="9175" cy="7900"/>
            </a:xfrm>
            <a:custGeom>
              <a:avLst/>
              <a:gdLst/>
              <a:ahLst/>
              <a:cxnLst/>
              <a:rect l="l" t="t" r="r" b="b"/>
              <a:pathLst>
                <a:path w="367" h="316" extrusionOk="0">
                  <a:moveTo>
                    <a:pt x="178" y="0"/>
                  </a:moveTo>
                  <a:cubicBezTo>
                    <a:pt x="128" y="0"/>
                    <a:pt x="77" y="31"/>
                    <a:pt x="46" y="92"/>
                  </a:cubicBezTo>
                  <a:cubicBezTo>
                    <a:pt x="1" y="160"/>
                    <a:pt x="46" y="251"/>
                    <a:pt x="115" y="297"/>
                  </a:cubicBezTo>
                  <a:cubicBezTo>
                    <a:pt x="140" y="310"/>
                    <a:pt x="166" y="316"/>
                    <a:pt x="190" y="316"/>
                  </a:cubicBezTo>
                  <a:cubicBezTo>
                    <a:pt x="252" y="316"/>
                    <a:pt x="304" y="278"/>
                    <a:pt x="320" y="229"/>
                  </a:cubicBezTo>
                  <a:cubicBezTo>
                    <a:pt x="366" y="137"/>
                    <a:pt x="343" y="46"/>
                    <a:pt x="252" y="23"/>
                  </a:cubicBezTo>
                  <a:cubicBezTo>
                    <a:pt x="229" y="8"/>
                    <a:pt x="204" y="0"/>
                    <a:pt x="17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14"/>
            <p:cNvSpPr/>
            <p:nvPr/>
          </p:nvSpPr>
          <p:spPr>
            <a:xfrm>
              <a:off x="6139600" y="18159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17" y="1"/>
                  </a:moveTo>
                  <a:cubicBezTo>
                    <a:pt x="147" y="1"/>
                    <a:pt x="79" y="38"/>
                    <a:pt x="46" y="88"/>
                  </a:cubicBezTo>
                  <a:cubicBezTo>
                    <a:pt x="0" y="179"/>
                    <a:pt x="46" y="293"/>
                    <a:pt x="137" y="339"/>
                  </a:cubicBezTo>
                  <a:cubicBezTo>
                    <a:pt x="162" y="351"/>
                    <a:pt x="188" y="357"/>
                    <a:pt x="213" y="357"/>
                  </a:cubicBezTo>
                  <a:cubicBezTo>
                    <a:pt x="283" y="357"/>
                    <a:pt x="349" y="314"/>
                    <a:pt x="366" y="248"/>
                  </a:cubicBezTo>
                  <a:cubicBezTo>
                    <a:pt x="411" y="156"/>
                    <a:pt x="388" y="65"/>
                    <a:pt x="297" y="19"/>
                  </a:cubicBezTo>
                  <a:cubicBezTo>
                    <a:pt x="272" y="7"/>
                    <a:pt x="244" y="1"/>
                    <a:pt x="21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14"/>
            <p:cNvSpPr/>
            <p:nvPr/>
          </p:nvSpPr>
          <p:spPr>
            <a:xfrm>
              <a:off x="5478225" y="1580475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1"/>
                  </a:moveTo>
                  <a:cubicBezTo>
                    <a:pt x="81" y="1"/>
                    <a:pt x="40" y="22"/>
                    <a:pt x="24" y="55"/>
                  </a:cubicBezTo>
                  <a:cubicBezTo>
                    <a:pt x="1" y="124"/>
                    <a:pt x="24" y="192"/>
                    <a:pt x="69" y="215"/>
                  </a:cubicBezTo>
                  <a:cubicBezTo>
                    <a:pt x="88" y="221"/>
                    <a:pt x="106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5" y="101"/>
                    <a:pt x="252" y="32"/>
                    <a:pt x="183" y="9"/>
                  </a:cubicBezTo>
                  <a:cubicBezTo>
                    <a:pt x="165" y="3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14"/>
            <p:cNvSpPr/>
            <p:nvPr/>
          </p:nvSpPr>
          <p:spPr>
            <a:xfrm>
              <a:off x="5567825" y="1510500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9" y="1"/>
                  </a:moveTo>
                  <a:cubicBezTo>
                    <a:pt x="114" y="1"/>
                    <a:pt x="54" y="31"/>
                    <a:pt x="23" y="92"/>
                  </a:cubicBezTo>
                  <a:cubicBezTo>
                    <a:pt x="0" y="184"/>
                    <a:pt x="23" y="298"/>
                    <a:pt x="114" y="321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2" y="343"/>
                    <a:pt x="312" y="313"/>
                    <a:pt x="343" y="252"/>
                  </a:cubicBezTo>
                  <a:cubicBezTo>
                    <a:pt x="388" y="161"/>
                    <a:pt x="343" y="69"/>
                    <a:pt x="274" y="24"/>
                  </a:cubicBezTo>
                  <a:cubicBezTo>
                    <a:pt x="244" y="9"/>
                    <a:pt x="211" y="1"/>
                    <a:pt x="17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14"/>
            <p:cNvSpPr/>
            <p:nvPr/>
          </p:nvSpPr>
          <p:spPr>
            <a:xfrm>
              <a:off x="5613475" y="1620175"/>
              <a:ext cx="8000" cy="7225"/>
            </a:xfrm>
            <a:custGeom>
              <a:avLst/>
              <a:gdLst/>
              <a:ahLst/>
              <a:cxnLst/>
              <a:rect l="l" t="t" r="r" b="b"/>
              <a:pathLst>
                <a:path w="320" h="289" extrusionOk="0">
                  <a:moveTo>
                    <a:pt x="167" y="1"/>
                  </a:moveTo>
                  <a:cubicBezTo>
                    <a:pt x="113" y="1"/>
                    <a:pt x="56" y="38"/>
                    <a:pt x="23" y="88"/>
                  </a:cubicBezTo>
                  <a:cubicBezTo>
                    <a:pt x="0" y="156"/>
                    <a:pt x="23" y="248"/>
                    <a:pt x="92" y="270"/>
                  </a:cubicBezTo>
                  <a:cubicBezTo>
                    <a:pt x="111" y="283"/>
                    <a:pt x="132" y="289"/>
                    <a:pt x="153" y="289"/>
                  </a:cubicBezTo>
                  <a:cubicBezTo>
                    <a:pt x="208" y="289"/>
                    <a:pt x="264" y="251"/>
                    <a:pt x="297" y="202"/>
                  </a:cubicBezTo>
                  <a:cubicBezTo>
                    <a:pt x="320" y="133"/>
                    <a:pt x="297" y="65"/>
                    <a:pt x="229" y="19"/>
                  </a:cubicBezTo>
                  <a:cubicBezTo>
                    <a:pt x="210" y="7"/>
                    <a:pt x="189" y="1"/>
                    <a:pt x="16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14"/>
            <p:cNvSpPr/>
            <p:nvPr/>
          </p:nvSpPr>
          <p:spPr>
            <a:xfrm>
              <a:off x="6384975" y="2316600"/>
              <a:ext cx="6875" cy="5375"/>
            </a:xfrm>
            <a:custGeom>
              <a:avLst/>
              <a:gdLst/>
              <a:ahLst/>
              <a:cxnLst/>
              <a:rect l="l" t="t" r="r" b="b"/>
              <a:pathLst>
                <a:path w="275" h="215" extrusionOk="0">
                  <a:moveTo>
                    <a:pt x="129" y="1"/>
                  </a:moveTo>
                  <a:cubicBezTo>
                    <a:pt x="73" y="1"/>
                    <a:pt x="17" y="26"/>
                    <a:pt x="0" y="78"/>
                  </a:cubicBezTo>
                  <a:lnTo>
                    <a:pt x="251" y="214"/>
                  </a:lnTo>
                  <a:cubicBezTo>
                    <a:pt x="274" y="146"/>
                    <a:pt x="251" y="55"/>
                    <a:pt x="183" y="9"/>
                  </a:cubicBezTo>
                  <a:cubicBezTo>
                    <a:pt x="166" y="3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14"/>
            <p:cNvSpPr/>
            <p:nvPr/>
          </p:nvSpPr>
          <p:spPr>
            <a:xfrm>
              <a:off x="5201475" y="1509350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50" y="0"/>
                  </a:moveTo>
                  <a:cubicBezTo>
                    <a:pt x="101" y="0"/>
                    <a:pt x="53" y="26"/>
                    <a:pt x="23" y="70"/>
                  </a:cubicBezTo>
                  <a:cubicBezTo>
                    <a:pt x="1" y="138"/>
                    <a:pt x="23" y="230"/>
                    <a:pt x="92" y="275"/>
                  </a:cubicBezTo>
                  <a:cubicBezTo>
                    <a:pt x="109" y="281"/>
                    <a:pt x="127" y="284"/>
                    <a:pt x="146" y="284"/>
                  </a:cubicBezTo>
                  <a:cubicBezTo>
                    <a:pt x="202" y="284"/>
                    <a:pt x="257" y="258"/>
                    <a:pt x="274" y="207"/>
                  </a:cubicBezTo>
                  <a:cubicBezTo>
                    <a:pt x="320" y="138"/>
                    <a:pt x="297" y="47"/>
                    <a:pt x="229" y="24"/>
                  </a:cubicBezTo>
                  <a:cubicBezTo>
                    <a:pt x="205" y="8"/>
                    <a:pt x="177" y="0"/>
                    <a:pt x="15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14"/>
            <p:cNvSpPr/>
            <p:nvPr/>
          </p:nvSpPr>
          <p:spPr>
            <a:xfrm>
              <a:off x="5187775" y="153425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1"/>
                  </a:moveTo>
                  <a:cubicBezTo>
                    <a:pt x="81" y="1"/>
                    <a:pt x="40" y="22"/>
                    <a:pt x="24" y="55"/>
                  </a:cubicBezTo>
                  <a:cubicBezTo>
                    <a:pt x="1" y="124"/>
                    <a:pt x="24" y="192"/>
                    <a:pt x="69" y="215"/>
                  </a:cubicBezTo>
                  <a:cubicBezTo>
                    <a:pt x="86" y="221"/>
                    <a:pt x="103" y="224"/>
                    <a:pt x="120" y="224"/>
                  </a:cubicBezTo>
                  <a:cubicBezTo>
                    <a:pt x="169" y="224"/>
                    <a:pt x="212" y="198"/>
                    <a:pt x="229" y="147"/>
                  </a:cubicBezTo>
                  <a:cubicBezTo>
                    <a:pt x="252" y="101"/>
                    <a:pt x="229" y="32"/>
                    <a:pt x="183" y="10"/>
                  </a:cubicBezTo>
                  <a:cubicBezTo>
                    <a:pt x="165" y="4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14"/>
            <p:cNvSpPr/>
            <p:nvPr/>
          </p:nvSpPr>
          <p:spPr>
            <a:xfrm>
              <a:off x="5635725" y="1965325"/>
              <a:ext cx="9725" cy="6850"/>
            </a:xfrm>
            <a:custGeom>
              <a:avLst/>
              <a:gdLst/>
              <a:ahLst/>
              <a:cxnLst/>
              <a:rect l="l" t="t" r="r" b="b"/>
              <a:pathLst>
                <a:path w="389" h="274" extrusionOk="0">
                  <a:moveTo>
                    <a:pt x="161" y="0"/>
                  </a:moveTo>
                  <a:cubicBezTo>
                    <a:pt x="95" y="0"/>
                    <a:pt x="32" y="36"/>
                    <a:pt x="1" y="114"/>
                  </a:cubicBezTo>
                  <a:lnTo>
                    <a:pt x="343" y="274"/>
                  </a:lnTo>
                  <a:cubicBezTo>
                    <a:pt x="389" y="182"/>
                    <a:pt x="366" y="68"/>
                    <a:pt x="252" y="23"/>
                  </a:cubicBezTo>
                  <a:cubicBezTo>
                    <a:pt x="223" y="8"/>
                    <a:pt x="192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14"/>
            <p:cNvSpPr/>
            <p:nvPr/>
          </p:nvSpPr>
          <p:spPr>
            <a:xfrm>
              <a:off x="6372425" y="1720300"/>
              <a:ext cx="8575" cy="7525"/>
            </a:xfrm>
            <a:custGeom>
              <a:avLst/>
              <a:gdLst/>
              <a:ahLst/>
              <a:cxnLst/>
              <a:rect l="l" t="t" r="r" b="b"/>
              <a:pathLst>
                <a:path w="343" h="301" extrusionOk="0">
                  <a:moveTo>
                    <a:pt x="174" y="0"/>
                  </a:moveTo>
                  <a:cubicBezTo>
                    <a:pt x="117" y="0"/>
                    <a:pt x="57" y="26"/>
                    <a:pt x="23" y="77"/>
                  </a:cubicBezTo>
                  <a:cubicBezTo>
                    <a:pt x="0" y="168"/>
                    <a:pt x="23" y="260"/>
                    <a:pt x="114" y="283"/>
                  </a:cubicBezTo>
                  <a:cubicBezTo>
                    <a:pt x="133" y="295"/>
                    <a:pt x="154" y="301"/>
                    <a:pt x="175" y="301"/>
                  </a:cubicBezTo>
                  <a:cubicBezTo>
                    <a:pt x="228" y="301"/>
                    <a:pt x="280" y="263"/>
                    <a:pt x="297" y="214"/>
                  </a:cubicBezTo>
                  <a:cubicBezTo>
                    <a:pt x="342" y="146"/>
                    <a:pt x="297" y="54"/>
                    <a:pt x="228" y="9"/>
                  </a:cubicBezTo>
                  <a:cubicBezTo>
                    <a:pt x="211" y="3"/>
                    <a:pt x="193" y="0"/>
                    <a:pt x="17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14"/>
            <p:cNvSpPr/>
            <p:nvPr/>
          </p:nvSpPr>
          <p:spPr>
            <a:xfrm>
              <a:off x="6505375" y="1711725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74" y="1"/>
                  </a:moveTo>
                  <a:cubicBezTo>
                    <a:pt x="117" y="1"/>
                    <a:pt x="57" y="26"/>
                    <a:pt x="23" y="78"/>
                  </a:cubicBezTo>
                  <a:cubicBezTo>
                    <a:pt x="0" y="169"/>
                    <a:pt x="23" y="238"/>
                    <a:pt x="92" y="283"/>
                  </a:cubicBezTo>
                  <a:cubicBezTo>
                    <a:pt x="117" y="296"/>
                    <a:pt x="143" y="302"/>
                    <a:pt x="167" y="302"/>
                  </a:cubicBezTo>
                  <a:cubicBezTo>
                    <a:pt x="229" y="302"/>
                    <a:pt x="281" y="264"/>
                    <a:pt x="297" y="215"/>
                  </a:cubicBezTo>
                  <a:cubicBezTo>
                    <a:pt x="343" y="146"/>
                    <a:pt x="320" y="55"/>
                    <a:pt x="229" y="9"/>
                  </a:cubicBezTo>
                  <a:cubicBezTo>
                    <a:pt x="211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14"/>
            <p:cNvSpPr/>
            <p:nvPr/>
          </p:nvSpPr>
          <p:spPr>
            <a:xfrm>
              <a:off x="6101375" y="1756575"/>
              <a:ext cx="10850" cy="9475"/>
            </a:xfrm>
            <a:custGeom>
              <a:avLst/>
              <a:gdLst/>
              <a:ahLst/>
              <a:cxnLst/>
              <a:rect l="l" t="t" r="r" b="b"/>
              <a:pathLst>
                <a:path w="434" h="379" extrusionOk="0">
                  <a:moveTo>
                    <a:pt x="220" y="1"/>
                  </a:moveTo>
                  <a:cubicBezTo>
                    <a:pt x="149" y="1"/>
                    <a:pt x="79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1" y="373"/>
                    <a:pt x="188" y="379"/>
                    <a:pt x="214" y="379"/>
                  </a:cubicBezTo>
                  <a:cubicBezTo>
                    <a:pt x="285" y="379"/>
                    <a:pt x="355" y="336"/>
                    <a:pt x="388" y="270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1"/>
                    <a:pt x="2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14"/>
            <p:cNvSpPr/>
            <p:nvPr/>
          </p:nvSpPr>
          <p:spPr>
            <a:xfrm>
              <a:off x="6251450" y="1740850"/>
              <a:ext cx="9725" cy="8425"/>
            </a:xfrm>
            <a:custGeom>
              <a:avLst/>
              <a:gdLst/>
              <a:ahLst/>
              <a:cxnLst/>
              <a:rect l="l" t="t" r="r" b="b"/>
              <a:pathLst>
                <a:path w="389" h="337" extrusionOk="0">
                  <a:moveTo>
                    <a:pt x="197" y="0"/>
                  </a:moveTo>
                  <a:cubicBezTo>
                    <a:pt x="134" y="0"/>
                    <a:pt x="63" y="30"/>
                    <a:pt x="46" y="100"/>
                  </a:cubicBezTo>
                  <a:cubicBezTo>
                    <a:pt x="0" y="168"/>
                    <a:pt x="23" y="282"/>
                    <a:pt x="114" y="328"/>
                  </a:cubicBezTo>
                  <a:cubicBezTo>
                    <a:pt x="136" y="333"/>
                    <a:pt x="157" y="336"/>
                    <a:pt x="178" y="336"/>
                  </a:cubicBezTo>
                  <a:cubicBezTo>
                    <a:pt x="246" y="336"/>
                    <a:pt x="308" y="306"/>
                    <a:pt x="342" y="237"/>
                  </a:cubicBezTo>
                  <a:cubicBezTo>
                    <a:pt x="388" y="168"/>
                    <a:pt x="342" y="54"/>
                    <a:pt x="251" y="8"/>
                  </a:cubicBezTo>
                  <a:cubicBezTo>
                    <a:pt x="235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14"/>
            <p:cNvSpPr/>
            <p:nvPr/>
          </p:nvSpPr>
          <p:spPr>
            <a:xfrm>
              <a:off x="5610625" y="1938050"/>
              <a:ext cx="9725" cy="8650"/>
            </a:xfrm>
            <a:custGeom>
              <a:avLst/>
              <a:gdLst/>
              <a:ahLst/>
              <a:cxnLst/>
              <a:rect l="l" t="t" r="r" b="b"/>
              <a:pathLst>
                <a:path w="389" h="346" extrusionOk="0">
                  <a:moveTo>
                    <a:pt x="189" y="0"/>
                  </a:moveTo>
                  <a:cubicBezTo>
                    <a:pt x="128" y="0"/>
                    <a:pt x="63" y="42"/>
                    <a:pt x="46" y="109"/>
                  </a:cubicBezTo>
                  <a:cubicBezTo>
                    <a:pt x="0" y="178"/>
                    <a:pt x="23" y="292"/>
                    <a:pt x="114" y="337"/>
                  </a:cubicBezTo>
                  <a:cubicBezTo>
                    <a:pt x="136" y="343"/>
                    <a:pt x="157" y="346"/>
                    <a:pt x="178" y="346"/>
                  </a:cubicBezTo>
                  <a:cubicBezTo>
                    <a:pt x="246" y="346"/>
                    <a:pt x="308" y="316"/>
                    <a:pt x="343" y="246"/>
                  </a:cubicBezTo>
                  <a:cubicBezTo>
                    <a:pt x="388" y="178"/>
                    <a:pt x="343" y="64"/>
                    <a:pt x="251" y="18"/>
                  </a:cubicBezTo>
                  <a:cubicBezTo>
                    <a:pt x="233" y="6"/>
                    <a:pt x="211" y="0"/>
                    <a:pt x="18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14"/>
            <p:cNvSpPr/>
            <p:nvPr/>
          </p:nvSpPr>
          <p:spPr>
            <a:xfrm>
              <a:off x="6083675" y="1881975"/>
              <a:ext cx="6300" cy="5775"/>
            </a:xfrm>
            <a:custGeom>
              <a:avLst/>
              <a:gdLst/>
              <a:ahLst/>
              <a:cxnLst/>
              <a:rect l="l" t="t" r="r" b="b"/>
              <a:pathLst>
                <a:path w="252" h="231" extrusionOk="0">
                  <a:moveTo>
                    <a:pt x="106" y="0"/>
                  </a:moveTo>
                  <a:cubicBezTo>
                    <a:pt x="72" y="0"/>
                    <a:pt x="38" y="25"/>
                    <a:pt x="23" y="70"/>
                  </a:cubicBezTo>
                  <a:cubicBezTo>
                    <a:pt x="0" y="115"/>
                    <a:pt x="23" y="184"/>
                    <a:pt x="69" y="207"/>
                  </a:cubicBezTo>
                  <a:cubicBezTo>
                    <a:pt x="93" y="223"/>
                    <a:pt x="115" y="230"/>
                    <a:pt x="134" y="230"/>
                  </a:cubicBezTo>
                  <a:cubicBezTo>
                    <a:pt x="170" y="230"/>
                    <a:pt x="199" y="205"/>
                    <a:pt x="229" y="161"/>
                  </a:cubicBezTo>
                  <a:cubicBezTo>
                    <a:pt x="252" y="115"/>
                    <a:pt x="229" y="47"/>
                    <a:pt x="160" y="24"/>
                  </a:cubicBezTo>
                  <a:cubicBezTo>
                    <a:pt x="144" y="8"/>
                    <a:pt x="125" y="0"/>
                    <a:pt x="10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14"/>
            <p:cNvSpPr/>
            <p:nvPr/>
          </p:nvSpPr>
          <p:spPr>
            <a:xfrm>
              <a:off x="6080250" y="1867825"/>
              <a:ext cx="7450" cy="6225"/>
            </a:xfrm>
            <a:custGeom>
              <a:avLst/>
              <a:gdLst/>
              <a:ahLst/>
              <a:cxnLst/>
              <a:rect l="l" t="t" r="r" b="b"/>
              <a:pathLst>
                <a:path w="298" h="249" extrusionOk="0">
                  <a:moveTo>
                    <a:pt x="147" y="1"/>
                  </a:moveTo>
                  <a:cubicBezTo>
                    <a:pt x="101" y="1"/>
                    <a:pt x="62" y="33"/>
                    <a:pt x="46" y="65"/>
                  </a:cubicBezTo>
                  <a:cubicBezTo>
                    <a:pt x="0" y="134"/>
                    <a:pt x="46" y="202"/>
                    <a:pt x="92" y="225"/>
                  </a:cubicBezTo>
                  <a:cubicBezTo>
                    <a:pt x="116" y="241"/>
                    <a:pt x="140" y="249"/>
                    <a:pt x="164" y="249"/>
                  </a:cubicBezTo>
                  <a:cubicBezTo>
                    <a:pt x="206" y="249"/>
                    <a:pt x="245" y="223"/>
                    <a:pt x="274" y="179"/>
                  </a:cubicBezTo>
                  <a:cubicBezTo>
                    <a:pt x="297" y="111"/>
                    <a:pt x="274" y="42"/>
                    <a:pt x="206" y="19"/>
                  </a:cubicBezTo>
                  <a:cubicBezTo>
                    <a:pt x="186" y="6"/>
                    <a:pt x="166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14"/>
            <p:cNvSpPr/>
            <p:nvPr/>
          </p:nvSpPr>
          <p:spPr>
            <a:xfrm>
              <a:off x="5512475" y="1362275"/>
              <a:ext cx="10850" cy="9575"/>
            </a:xfrm>
            <a:custGeom>
              <a:avLst/>
              <a:gdLst/>
              <a:ahLst/>
              <a:cxnLst/>
              <a:rect l="l" t="t" r="r" b="b"/>
              <a:pathLst>
                <a:path w="434" h="383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6" y="375"/>
                    <a:pt x="197" y="383"/>
                    <a:pt x="228" y="383"/>
                  </a:cubicBezTo>
                  <a:cubicBezTo>
                    <a:pt x="294" y="383"/>
                    <a:pt x="357" y="347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3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14"/>
            <p:cNvSpPr/>
            <p:nvPr/>
          </p:nvSpPr>
          <p:spPr>
            <a:xfrm>
              <a:off x="5345850" y="1593050"/>
              <a:ext cx="10300" cy="8800"/>
            </a:xfrm>
            <a:custGeom>
              <a:avLst/>
              <a:gdLst/>
              <a:ahLst/>
              <a:cxnLst/>
              <a:rect l="l" t="t" r="r" b="b"/>
              <a:pathLst>
                <a:path w="412" h="352" extrusionOk="0">
                  <a:moveTo>
                    <a:pt x="230" y="0"/>
                  </a:moveTo>
                  <a:cubicBezTo>
                    <a:pt x="156" y="0"/>
                    <a:pt x="81" y="30"/>
                    <a:pt x="46" y="100"/>
                  </a:cubicBezTo>
                  <a:cubicBezTo>
                    <a:pt x="0" y="191"/>
                    <a:pt x="46" y="305"/>
                    <a:pt x="137" y="328"/>
                  </a:cubicBezTo>
                  <a:cubicBezTo>
                    <a:pt x="168" y="343"/>
                    <a:pt x="198" y="351"/>
                    <a:pt x="227" y="351"/>
                  </a:cubicBezTo>
                  <a:cubicBezTo>
                    <a:pt x="284" y="351"/>
                    <a:pt x="335" y="321"/>
                    <a:pt x="366" y="260"/>
                  </a:cubicBezTo>
                  <a:cubicBezTo>
                    <a:pt x="411" y="168"/>
                    <a:pt x="388" y="54"/>
                    <a:pt x="297" y="9"/>
                  </a:cubicBezTo>
                  <a:cubicBezTo>
                    <a:pt x="275" y="3"/>
                    <a:pt x="253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14"/>
            <p:cNvSpPr/>
            <p:nvPr/>
          </p:nvSpPr>
          <p:spPr>
            <a:xfrm>
              <a:off x="5846850" y="1798800"/>
              <a:ext cx="11450" cy="9600"/>
            </a:xfrm>
            <a:custGeom>
              <a:avLst/>
              <a:gdLst/>
              <a:ahLst/>
              <a:cxnLst/>
              <a:rect l="l" t="t" r="r" b="b"/>
              <a:pathLst>
                <a:path w="458" h="384" extrusionOk="0">
                  <a:moveTo>
                    <a:pt x="240" y="1"/>
                  </a:moveTo>
                  <a:cubicBezTo>
                    <a:pt x="162" y="1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76" y="376"/>
                    <a:pt x="214" y="384"/>
                    <a:pt x="249" y="384"/>
                  </a:cubicBezTo>
                  <a:cubicBezTo>
                    <a:pt x="320" y="384"/>
                    <a:pt x="381" y="353"/>
                    <a:pt x="412" y="292"/>
                  </a:cubicBezTo>
                  <a:cubicBezTo>
                    <a:pt x="457" y="178"/>
                    <a:pt x="412" y="64"/>
                    <a:pt x="320" y="19"/>
                  </a:cubicBezTo>
                  <a:cubicBezTo>
                    <a:pt x="296" y="6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14"/>
            <p:cNvSpPr/>
            <p:nvPr/>
          </p:nvSpPr>
          <p:spPr>
            <a:xfrm>
              <a:off x="5652275" y="1726550"/>
              <a:ext cx="6875" cy="6175"/>
            </a:xfrm>
            <a:custGeom>
              <a:avLst/>
              <a:gdLst/>
              <a:ahLst/>
              <a:cxnLst/>
              <a:rect l="l" t="t" r="r" b="b"/>
              <a:pathLst>
                <a:path w="275" h="247" extrusionOk="0">
                  <a:moveTo>
                    <a:pt x="151" y="1"/>
                  </a:moveTo>
                  <a:cubicBezTo>
                    <a:pt x="102" y="1"/>
                    <a:pt x="57" y="22"/>
                    <a:pt x="23" y="55"/>
                  </a:cubicBezTo>
                  <a:cubicBezTo>
                    <a:pt x="1" y="124"/>
                    <a:pt x="23" y="215"/>
                    <a:pt x="92" y="238"/>
                  </a:cubicBezTo>
                  <a:cubicBezTo>
                    <a:pt x="103" y="244"/>
                    <a:pt x="117" y="247"/>
                    <a:pt x="133" y="247"/>
                  </a:cubicBezTo>
                  <a:cubicBezTo>
                    <a:pt x="179" y="247"/>
                    <a:pt x="234" y="221"/>
                    <a:pt x="252" y="170"/>
                  </a:cubicBezTo>
                  <a:cubicBezTo>
                    <a:pt x="274" y="124"/>
                    <a:pt x="252" y="33"/>
                    <a:pt x="206" y="10"/>
                  </a:cubicBezTo>
                  <a:cubicBezTo>
                    <a:pt x="188" y="4"/>
                    <a:pt x="169" y="1"/>
                    <a:pt x="15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14"/>
            <p:cNvSpPr/>
            <p:nvPr/>
          </p:nvSpPr>
          <p:spPr>
            <a:xfrm>
              <a:off x="5633450" y="1740600"/>
              <a:ext cx="12000" cy="10050"/>
            </a:xfrm>
            <a:custGeom>
              <a:avLst/>
              <a:gdLst/>
              <a:ahLst/>
              <a:cxnLst/>
              <a:rect l="l" t="t" r="r" b="b"/>
              <a:pathLst>
                <a:path w="480" h="402" extrusionOk="0">
                  <a:moveTo>
                    <a:pt x="243" y="0"/>
                  </a:moveTo>
                  <a:cubicBezTo>
                    <a:pt x="172" y="0"/>
                    <a:pt x="102" y="43"/>
                    <a:pt x="69" y="110"/>
                  </a:cubicBezTo>
                  <a:cubicBezTo>
                    <a:pt x="0" y="201"/>
                    <a:pt x="46" y="338"/>
                    <a:pt x="160" y="384"/>
                  </a:cubicBezTo>
                  <a:cubicBezTo>
                    <a:pt x="185" y="396"/>
                    <a:pt x="211" y="401"/>
                    <a:pt x="237" y="401"/>
                  </a:cubicBezTo>
                  <a:cubicBezTo>
                    <a:pt x="308" y="401"/>
                    <a:pt x="378" y="359"/>
                    <a:pt x="411" y="292"/>
                  </a:cubicBezTo>
                  <a:cubicBezTo>
                    <a:pt x="480" y="178"/>
                    <a:pt x="434" y="64"/>
                    <a:pt x="320" y="18"/>
                  </a:cubicBezTo>
                  <a:cubicBezTo>
                    <a:pt x="295" y="6"/>
                    <a:pt x="269" y="0"/>
                    <a:pt x="24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14"/>
            <p:cNvSpPr/>
            <p:nvPr/>
          </p:nvSpPr>
          <p:spPr>
            <a:xfrm>
              <a:off x="5787525" y="1397875"/>
              <a:ext cx="6850" cy="5600"/>
            </a:xfrm>
            <a:custGeom>
              <a:avLst/>
              <a:gdLst/>
              <a:ahLst/>
              <a:cxnLst/>
              <a:rect l="l" t="t" r="r" b="b"/>
              <a:pathLst>
                <a:path w="274" h="224" extrusionOk="0">
                  <a:moveTo>
                    <a:pt x="142" y="0"/>
                  </a:moveTo>
                  <a:cubicBezTo>
                    <a:pt x="102" y="0"/>
                    <a:pt x="56" y="22"/>
                    <a:pt x="23" y="55"/>
                  </a:cubicBezTo>
                  <a:cubicBezTo>
                    <a:pt x="0" y="124"/>
                    <a:pt x="23" y="192"/>
                    <a:pt x="91" y="215"/>
                  </a:cubicBezTo>
                  <a:cubicBezTo>
                    <a:pt x="104" y="221"/>
                    <a:pt x="118" y="224"/>
                    <a:pt x="132" y="224"/>
                  </a:cubicBezTo>
                  <a:cubicBezTo>
                    <a:pt x="172" y="224"/>
                    <a:pt x="218" y="203"/>
                    <a:pt x="251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70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14"/>
            <p:cNvSpPr/>
            <p:nvPr/>
          </p:nvSpPr>
          <p:spPr>
            <a:xfrm>
              <a:off x="5448550" y="1407900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5" y="1"/>
                  </a:moveTo>
                  <a:cubicBezTo>
                    <a:pt x="127" y="1"/>
                    <a:pt x="63" y="38"/>
                    <a:pt x="47" y="88"/>
                  </a:cubicBezTo>
                  <a:cubicBezTo>
                    <a:pt x="1" y="179"/>
                    <a:pt x="24" y="293"/>
                    <a:pt x="115" y="316"/>
                  </a:cubicBezTo>
                  <a:cubicBezTo>
                    <a:pt x="145" y="331"/>
                    <a:pt x="176" y="339"/>
                    <a:pt x="205" y="339"/>
                  </a:cubicBezTo>
                  <a:cubicBezTo>
                    <a:pt x="262" y="339"/>
                    <a:pt x="313" y="308"/>
                    <a:pt x="343" y="248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7"/>
                    <a:pt x="222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14"/>
            <p:cNvSpPr/>
            <p:nvPr/>
          </p:nvSpPr>
          <p:spPr>
            <a:xfrm>
              <a:off x="5371525" y="1557300"/>
              <a:ext cx="8000" cy="7100"/>
            </a:xfrm>
            <a:custGeom>
              <a:avLst/>
              <a:gdLst/>
              <a:ahLst/>
              <a:cxnLst/>
              <a:rect l="l" t="t" r="r" b="b"/>
              <a:pathLst>
                <a:path w="320" h="284" extrusionOk="0">
                  <a:moveTo>
                    <a:pt x="156" y="1"/>
                  </a:moveTo>
                  <a:cubicBezTo>
                    <a:pt x="107" y="1"/>
                    <a:pt x="61" y="31"/>
                    <a:pt x="46" y="92"/>
                  </a:cubicBezTo>
                  <a:cubicBezTo>
                    <a:pt x="0" y="160"/>
                    <a:pt x="23" y="229"/>
                    <a:pt x="115" y="275"/>
                  </a:cubicBezTo>
                  <a:cubicBezTo>
                    <a:pt x="132" y="280"/>
                    <a:pt x="149" y="283"/>
                    <a:pt x="166" y="283"/>
                  </a:cubicBezTo>
                  <a:cubicBezTo>
                    <a:pt x="216" y="283"/>
                    <a:pt x="263" y="257"/>
                    <a:pt x="297" y="206"/>
                  </a:cubicBezTo>
                  <a:cubicBezTo>
                    <a:pt x="320" y="138"/>
                    <a:pt x="297" y="46"/>
                    <a:pt x="229" y="23"/>
                  </a:cubicBezTo>
                  <a:cubicBezTo>
                    <a:pt x="206" y="8"/>
                    <a:pt x="181" y="1"/>
                    <a:pt x="15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14"/>
            <p:cNvSpPr/>
            <p:nvPr/>
          </p:nvSpPr>
          <p:spPr>
            <a:xfrm>
              <a:off x="5711625" y="1884250"/>
              <a:ext cx="8575" cy="7100"/>
            </a:xfrm>
            <a:custGeom>
              <a:avLst/>
              <a:gdLst/>
              <a:ahLst/>
              <a:cxnLst/>
              <a:rect l="l" t="t" r="r" b="b"/>
              <a:pathLst>
                <a:path w="343" h="284" extrusionOk="0">
                  <a:moveTo>
                    <a:pt x="151" y="1"/>
                  </a:moveTo>
                  <a:cubicBezTo>
                    <a:pt x="104" y="1"/>
                    <a:pt x="61" y="26"/>
                    <a:pt x="46" y="70"/>
                  </a:cubicBezTo>
                  <a:cubicBezTo>
                    <a:pt x="0" y="161"/>
                    <a:pt x="46" y="230"/>
                    <a:pt x="114" y="275"/>
                  </a:cubicBezTo>
                  <a:cubicBezTo>
                    <a:pt x="132" y="281"/>
                    <a:pt x="150" y="284"/>
                    <a:pt x="169" y="284"/>
                  </a:cubicBezTo>
                  <a:cubicBezTo>
                    <a:pt x="224" y="284"/>
                    <a:pt x="280" y="258"/>
                    <a:pt x="297" y="207"/>
                  </a:cubicBezTo>
                  <a:cubicBezTo>
                    <a:pt x="343" y="138"/>
                    <a:pt x="297" y="47"/>
                    <a:pt x="229" y="24"/>
                  </a:cubicBezTo>
                  <a:cubicBezTo>
                    <a:pt x="204" y="8"/>
                    <a:pt x="177" y="1"/>
                    <a:pt x="15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14"/>
            <p:cNvSpPr/>
            <p:nvPr/>
          </p:nvSpPr>
          <p:spPr>
            <a:xfrm>
              <a:off x="5778950" y="1384750"/>
              <a:ext cx="11450" cy="10400"/>
            </a:xfrm>
            <a:custGeom>
              <a:avLst/>
              <a:gdLst/>
              <a:ahLst/>
              <a:cxnLst/>
              <a:rect l="l" t="t" r="r" b="b"/>
              <a:pathLst>
                <a:path w="458" h="416" extrusionOk="0">
                  <a:moveTo>
                    <a:pt x="213" y="0"/>
                  </a:moveTo>
                  <a:cubicBezTo>
                    <a:pt x="140" y="0"/>
                    <a:pt x="77" y="46"/>
                    <a:pt x="46" y="124"/>
                  </a:cubicBezTo>
                  <a:cubicBezTo>
                    <a:pt x="1" y="215"/>
                    <a:pt x="24" y="352"/>
                    <a:pt x="138" y="397"/>
                  </a:cubicBezTo>
                  <a:cubicBezTo>
                    <a:pt x="162" y="410"/>
                    <a:pt x="190" y="415"/>
                    <a:pt x="218" y="415"/>
                  </a:cubicBezTo>
                  <a:cubicBezTo>
                    <a:pt x="296" y="415"/>
                    <a:pt x="378" y="373"/>
                    <a:pt x="412" y="306"/>
                  </a:cubicBezTo>
                  <a:cubicBezTo>
                    <a:pt x="457" y="192"/>
                    <a:pt x="412" y="78"/>
                    <a:pt x="320" y="32"/>
                  </a:cubicBezTo>
                  <a:cubicBezTo>
                    <a:pt x="284" y="10"/>
                    <a:pt x="247" y="0"/>
                    <a:pt x="21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14"/>
            <p:cNvSpPr/>
            <p:nvPr/>
          </p:nvSpPr>
          <p:spPr>
            <a:xfrm>
              <a:off x="6199500" y="2208750"/>
              <a:ext cx="7450" cy="6425"/>
            </a:xfrm>
            <a:custGeom>
              <a:avLst/>
              <a:gdLst/>
              <a:ahLst/>
              <a:cxnLst/>
              <a:rect l="l" t="t" r="r" b="b"/>
              <a:pathLst>
                <a:path w="298" h="257" extrusionOk="0">
                  <a:moveTo>
                    <a:pt x="152" y="1"/>
                  </a:moveTo>
                  <a:cubicBezTo>
                    <a:pt x="97" y="1"/>
                    <a:pt x="41" y="26"/>
                    <a:pt x="24" y="78"/>
                  </a:cubicBezTo>
                  <a:cubicBezTo>
                    <a:pt x="1" y="123"/>
                    <a:pt x="24" y="215"/>
                    <a:pt x="92" y="237"/>
                  </a:cubicBezTo>
                  <a:cubicBezTo>
                    <a:pt x="112" y="251"/>
                    <a:pt x="132" y="256"/>
                    <a:pt x="151" y="256"/>
                  </a:cubicBezTo>
                  <a:cubicBezTo>
                    <a:pt x="197" y="256"/>
                    <a:pt x="236" y="224"/>
                    <a:pt x="252" y="192"/>
                  </a:cubicBezTo>
                  <a:cubicBezTo>
                    <a:pt x="298" y="123"/>
                    <a:pt x="275" y="32"/>
                    <a:pt x="206" y="9"/>
                  </a:cubicBezTo>
                  <a:cubicBezTo>
                    <a:pt x="189" y="3"/>
                    <a:pt x="171" y="1"/>
                    <a:pt x="15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14"/>
            <p:cNvSpPr/>
            <p:nvPr/>
          </p:nvSpPr>
          <p:spPr>
            <a:xfrm>
              <a:off x="5382375" y="1455150"/>
              <a:ext cx="7425" cy="6775"/>
            </a:xfrm>
            <a:custGeom>
              <a:avLst/>
              <a:gdLst/>
              <a:ahLst/>
              <a:cxnLst/>
              <a:rect l="l" t="t" r="r" b="b"/>
              <a:pathLst>
                <a:path w="297" h="271" extrusionOk="0">
                  <a:moveTo>
                    <a:pt x="128" y="0"/>
                  </a:moveTo>
                  <a:cubicBezTo>
                    <a:pt x="81" y="0"/>
                    <a:pt x="38" y="25"/>
                    <a:pt x="23" y="69"/>
                  </a:cubicBezTo>
                  <a:cubicBezTo>
                    <a:pt x="0" y="138"/>
                    <a:pt x="23" y="229"/>
                    <a:pt x="91" y="252"/>
                  </a:cubicBezTo>
                  <a:cubicBezTo>
                    <a:pt x="111" y="265"/>
                    <a:pt x="130" y="270"/>
                    <a:pt x="148" y="270"/>
                  </a:cubicBezTo>
                  <a:cubicBezTo>
                    <a:pt x="196" y="270"/>
                    <a:pt x="241" y="233"/>
                    <a:pt x="274" y="184"/>
                  </a:cubicBezTo>
                  <a:cubicBezTo>
                    <a:pt x="297" y="138"/>
                    <a:pt x="274" y="47"/>
                    <a:pt x="206" y="24"/>
                  </a:cubicBezTo>
                  <a:cubicBezTo>
                    <a:pt x="181" y="8"/>
                    <a:pt x="154" y="0"/>
                    <a:pt x="12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14"/>
            <p:cNvSpPr/>
            <p:nvPr/>
          </p:nvSpPr>
          <p:spPr>
            <a:xfrm>
              <a:off x="5525025" y="1479125"/>
              <a:ext cx="9150" cy="8225"/>
            </a:xfrm>
            <a:custGeom>
              <a:avLst/>
              <a:gdLst/>
              <a:ahLst/>
              <a:cxnLst/>
              <a:rect l="l" t="t" r="r" b="b"/>
              <a:pathLst>
                <a:path w="366" h="329" extrusionOk="0">
                  <a:moveTo>
                    <a:pt x="172" y="1"/>
                  </a:moveTo>
                  <a:cubicBezTo>
                    <a:pt x="115" y="1"/>
                    <a:pt x="54" y="31"/>
                    <a:pt x="23" y="92"/>
                  </a:cubicBezTo>
                  <a:cubicBezTo>
                    <a:pt x="0" y="183"/>
                    <a:pt x="23" y="274"/>
                    <a:pt x="115" y="320"/>
                  </a:cubicBezTo>
                  <a:cubicBezTo>
                    <a:pt x="131" y="326"/>
                    <a:pt x="149" y="328"/>
                    <a:pt x="169" y="328"/>
                  </a:cubicBezTo>
                  <a:cubicBezTo>
                    <a:pt x="233" y="328"/>
                    <a:pt x="308" y="299"/>
                    <a:pt x="343" y="229"/>
                  </a:cubicBezTo>
                  <a:cubicBezTo>
                    <a:pt x="366" y="160"/>
                    <a:pt x="343" y="46"/>
                    <a:pt x="252" y="23"/>
                  </a:cubicBezTo>
                  <a:cubicBezTo>
                    <a:pt x="229" y="8"/>
                    <a:pt x="201" y="1"/>
                    <a:pt x="17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14"/>
            <p:cNvSpPr/>
            <p:nvPr/>
          </p:nvSpPr>
          <p:spPr>
            <a:xfrm>
              <a:off x="5456550" y="1496025"/>
              <a:ext cx="7450" cy="6175"/>
            </a:xfrm>
            <a:custGeom>
              <a:avLst/>
              <a:gdLst/>
              <a:ahLst/>
              <a:cxnLst/>
              <a:rect l="l" t="t" r="r" b="b"/>
              <a:pathLst>
                <a:path w="298" h="247" extrusionOk="0">
                  <a:moveTo>
                    <a:pt x="155" y="1"/>
                  </a:moveTo>
                  <a:cubicBezTo>
                    <a:pt x="106" y="1"/>
                    <a:pt x="63" y="26"/>
                    <a:pt x="46" y="78"/>
                  </a:cubicBezTo>
                  <a:cubicBezTo>
                    <a:pt x="0" y="123"/>
                    <a:pt x="46" y="192"/>
                    <a:pt x="92" y="238"/>
                  </a:cubicBezTo>
                  <a:cubicBezTo>
                    <a:pt x="109" y="243"/>
                    <a:pt x="126" y="246"/>
                    <a:pt x="143" y="246"/>
                  </a:cubicBezTo>
                  <a:cubicBezTo>
                    <a:pt x="193" y="246"/>
                    <a:pt x="240" y="220"/>
                    <a:pt x="274" y="169"/>
                  </a:cubicBezTo>
                  <a:cubicBezTo>
                    <a:pt x="297" y="123"/>
                    <a:pt x="274" y="32"/>
                    <a:pt x="206" y="9"/>
                  </a:cubicBezTo>
                  <a:cubicBezTo>
                    <a:pt x="189" y="4"/>
                    <a:pt x="172" y="1"/>
                    <a:pt x="15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14"/>
            <p:cNvSpPr/>
            <p:nvPr/>
          </p:nvSpPr>
          <p:spPr>
            <a:xfrm>
              <a:off x="6972725" y="1992475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0"/>
                  </a:moveTo>
                  <a:cubicBezTo>
                    <a:pt x="81" y="0"/>
                    <a:pt x="40" y="22"/>
                    <a:pt x="23" y="55"/>
                  </a:cubicBezTo>
                  <a:cubicBezTo>
                    <a:pt x="0" y="123"/>
                    <a:pt x="23" y="192"/>
                    <a:pt x="69" y="215"/>
                  </a:cubicBezTo>
                  <a:cubicBezTo>
                    <a:pt x="87" y="221"/>
                    <a:pt x="105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65" y="3"/>
                    <a:pt x="146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14"/>
            <p:cNvSpPr/>
            <p:nvPr/>
          </p:nvSpPr>
          <p:spPr>
            <a:xfrm>
              <a:off x="6098500" y="13343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02" y="1"/>
                  </a:moveTo>
                  <a:cubicBezTo>
                    <a:pt x="138" y="1"/>
                    <a:pt x="80" y="43"/>
                    <a:pt x="47" y="110"/>
                  </a:cubicBezTo>
                  <a:cubicBezTo>
                    <a:pt x="1" y="179"/>
                    <a:pt x="47" y="293"/>
                    <a:pt x="138" y="338"/>
                  </a:cubicBezTo>
                  <a:cubicBezTo>
                    <a:pt x="156" y="351"/>
                    <a:pt x="178" y="356"/>
                    <a:pt x="201" y="356"/>
                  </a:cubicBezTo>
                  <a:cubicBezTo>
                    <a:pt x="263" y="356"/>
                    <a:pt x="333" y="314"/>
                    <a:pt x="366" y="247"/>
                  </a:cubicBezTo>
                  <a:cubicBezTo>
                    <a:pt x="412" y="179"/>
                    <a:pt x="366" y="64"/>
                    <a:pt x="275" y="19"/>
                  </a:cubicBezTo>
                  <a:cubicBezTo>
                    <a:pt x="250" y="7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14"/>
            <p:cNvSpPr/>
            <p:nvPr/>
          </p:nvSpPr>
          <p:spPr>
            <a:xfrm>
              <a:off x="5459975" y="1611075"/>
              <a:ext cx="10875" cy="9475"/>
            </a:xfrm>
            <a:custGeom>
              <a:avLst/>
              <a:gdLst/>
              <a:ahLst/>
              <a:cxnLst/>
              <a:rect l="l" t="t" r="r" b="b"/>
              <a:pathLst>
                <a:path w="435" h="379" extrusionOk="0">
                  <a:moveTo>
                    <a:pt x="221" y="0"/>
                  </a:moveTo>
                  <a:cubicBezTo>
                    <a:pt x="150" y="0"/>
                    <a:pt x="79" y="43"/>
                    <a:pt x="46" y="109"/>
                  </a:cubicBezTo>
                  <a:cubicBezTo>
                    <a:pt x="0" y="201"/>
                    <a:pt x="46" y="315"/>
                    <a:pt x="137" y="360"/>
                  </a:cubicBezTo>
                  <a:cubicBezTo>
                    <a:pt x="162" y="373"/>
                    <a:pt x="188" y="378"/>
                    <a:pt x="214" y="378"/>
                  </a:cubicBezTo>
                  <a:cubicBezTo>
                    <a:pt x="285" y="378"/>
                    <a:pt x="355" y="336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14"/>
            <p:cNvSpPr/>
            <p:nvPr/>
          </p:nvSpPr>
          <p:spPr>
            <a:xfrm>
              <a:off x="6440325" y="1172475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42" y="0"/>
                  </a:moveTo>
                  <a:cubicBezTo>
                    <a:pt x="102" y="0"/>
                    <a:pt x="56" y="22"/>
                    <a:pt x="23" y="55"/>
                  </a:cubicBezTo>
                  <a:cubicBezTo>
                    <a:pt x="0" y="124"/>
                    <a:pt x="23" y="192"/>
                    <a:pt x="92" y="215"/>
                  </a:cubicBezTo>
                  <a:cubicBezTo>
                    <a:pt x="108" y="231"/>
                    <a:pt x="127" y="239"/>
                    <a:pt x="147" y="239"/>
                  </a:cubicBezTo>
                  <a:cubicBezTo>
                    <a:pt x="183" y="239"/>
                    <a:pt x="222" y="213"/>
                    <a:pt x="251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14"/>
            <p:cNvSpPr/>
            <p:nvPr/>
          </p:nvSpPr>
          <p:spPr>
            <a:xfrm>
              <a:off x="5753850" y="2000125"/>
              <a:ext cx="10875" cy="9125"/>
            </a:xfrm>
            <a:custGeom>
              <a:avLst/>
              <a:gdLst/>
              <a:ahLst/>
              <a:cxnLst/>
              <a:rect l="l" t="t" r="r" b="b"/>
              <a:pathLst>
                <a:path w="435" h="365" extrusionOk="0">
                  <a:moveTo>
                    <a:pt x="202" y="0"/>
                  </a:moveTo>
                  <a:cubicBezTo>
                    <a:pt x="137" y="0"/>
                    <a:pt x="76" y="30"/>
                    <a:pt x="46" y="91"/>
                  </a:cubicBezTo>
                  <a:cubicBezTo>
                    <a:pt x="0" y="183"/>
                    <a:pt x="46" y="297"/>
                    <a:pt x="137" y="342"/>
                  </a:cubicBezTo>
                  <a:cubicBezTo>
                    <a:pt x="166" y="357"/>
                    <a:pt x="197" y="364"/>
                    <a:pt x="228" y="364"/>
                  </a:cubicBezTo>
                  <a:cubicBezTo>
                    <a:pt x="294" y="364"/>
                    <a:pt x="357" y="329"/>
                    <a:pt x="388" y="251"/>
                  </a:cubicBezTo>
                  <a:cubicBezTo>
                    <a:pt x="434" y="160"/>
                    <a:pt x="388" y="69"/>
                    <a:pt x="297" y="23"/>
                  </a:cubicBezTo>
                  <a:cubicBezTo>
                    <a:pt x="267" y="8"/>
                    <a:pt x="234" y="0"/>
                    <a:pt x="20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14"/>
            <p:cNvSpPr/>
            <p:nvPr/>
          </p:nvSpPr>
          <p:spPr>
            <a:xfrm>
              <a:off x="5555275" y="1919775"/>
              <a:ext cx="9725" cy="6750"/>
            </a:xfrm>
            <a:custGeom>
              <a:avLst/>
              <a:gdLst/>
              <a:ahLst/>
              <a:cxnLst/>
              <a:rect l="l" t="t" r="r" b="b"/>
              <a:pathLst>
                <a:path w="389" h="270" extrusionOk="0">
                  <a:moveTo>
                    <a:pt x="175" y="1"/>
                  </a:moveTo>
                  <a:cubicBezTo>
                    <a:pt x="104" y="1"/>
                    <a:pt x="34" y="43"/>
                    <a:pt x="0" y="110"/>
                  </a:cubicBezTo>
                  <a:lnTo>
                    <a:pt x="343" y="270"/>
                  </a:lnTo>
                  <a:cubicBezTo>
                    <a:pt x="388" y="178"/>
                    <a:pt x="343" y="64"/>
                    <a:pt x="251" y="19"/>
                  </a:cubicBezTo>
                  <a:cubicBezTo>
                    <a:pt x="227" y="6"/>
                    <a:pt x="201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14"/>
            <p:cNvSpPr/>
            <p:nvPr/>
          </p:nvSpPr>
          <p:spPr>
            <a:xfrm>
              <a:off x="5732175" y="1999525"/>
              <a:ext cx="6300" cy="4600"/>
            </a:xfrm>
            <a:custGeom>
              <a:avLst/>
              <a:gdLst/>
              <a:ahLst/>
              <a:cxnLst/>
              <a:rect l="l" t="t" r="r" b="b"/>
              <a:pathLst>
                <a:path w="252" h="184" extrusionOk="0">
                  <a:moveTo>
                    <a:pt x="99" y="0"/>
                  </a:moveTo>
                  <a:cubicBezTo>
                    <a:pt x="58" y="0"/>
                    <a:pt x="15" y="25"/>
                    <a:pt x="0" y="70"/>
                  </a:cubicBezTo>
                  <a:lnTo>
                    <a:pt x="228" y="184"/>
                  </a:lnTo>
                  <a:cubicBezTo>
                    <a:pt x="251" y="115"/>
                    <a:pt x="228" y="47"/>
                    <a:pt x="160" y="24"/>
                  </a:cubicBezTo>
                  <a:cubicBezTo>
                    <a:pt x="144" y="8"/>
                    <a:pt x="122" y="0"/>
                    <a:pt x="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14"/>
            <p:cNvSpPr/>
            <p:nvPr/>
          </p:nvSpPr>
          <p:spPr>
            <a:xfrm>
              <a:off x="5594650" y="19200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01"/>
                    <a:pt x="23" y="169"/>
                    <a:pt x="69" y="215"/>
                  </a:cubicBezTo>
                  <a:cubicBezTo>
                    <a:pt x="86" y="221"/>
                    <a:pt x="103" y="224"/>
                    <a:pt x="119" y="224"/>
                  </a:cubicBezTo>
                  <a:cubicBezTo>
                    <a:pt x="168" y="224"/>
                    <a:pt x="211" y="198"/>
                    <a:pt x="228" y="146"/>
                  </a:cubicBezTo>
                  <a:cubicBezTo>
                    <a:pt x="251" y="101"/>
                    <a:pt x="228" y="32"/>
                    <a:pt x="183" y="10"/>
                  </a:cubicBezTo>
                  <a:cubicBezTo>
                    <a:pt x="164" y="3"/>
                    <a:pt x="146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14"/>
            <p:cNvSpPr/>
            <p:nvPr/>
          </p:nvSpPr>
          <p:spPr>
            <a:xfrm>
              <a:off x="5470825" y="1831575"/>
              <a:ext cx="8000" cy="6975"/>
            </a:xfrm>
            <a:custGeom>
              <a:avLst/>
              <a:gdLst/>
              <a:ahLst/>
              <a:cxnLst/>
              <a:rect l="l" t="t" r="r" b="b"/>
              <a:pathLst>
                <a:path w="320" h="279" extrusionOk="0">
                  <a:moveTo>
                    <a:pt x="164" y="0"/>
                  </a:moveTo>
                  <a:cubicBezTo>
                    <a:pt x="118" y="0"/>
                    <a:pt x="63" y="26"/>
                    <a:pt x="46" y="77"/>
                  </a:cubicBezTo>
                  <a:cubicBezTo>
                    <a:pt x="0" y="146"/>
                    <a:pt x="23" y="237"/>
                    <a:pt x="91" y="260"/>
                  </a:cubicBezTo>
                  <a:cubicBezTo>
                    <a:pt x="110" y="272"/>
                    <a:pt x="131" y="278"/>
                    <a:pt x="152" y="278"/>
                  </a:cubicBezTo>
                  <a:cubicBezTo>
                    <a:pt x="205" y="278"/>
                    <a:pt x="258" y="241"/>
                    <a:pt x="274" y="191"/>
                  </a:cubicBezTo>
                  <a:cubicBezTo>
                    <a:pt x="320" y="123"/>
                    <a:pt x="274" y="54"/>
                    <a:pt x="205" y="9"/>
                  </a:cubicBezTo>
                  <a:cubicBezTo>
                    <a:pt x="194" y="3"/>
                    <a:pt x="180" y="0"/>
                    <a:pt x="16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14"/>
            <p:cNvSpPr/>
            <p:nvPr/>
          </p:nvSpPr>
          <p:spPr>
            <a:xfrm>
              <a:off x="5824025" y="20250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0"/>
                  </a:moveTo>
                  <a:cubicBezTo>
                    <a:pt x="82" y="0"/>
                    <a:pt x="40" y="22"/>
                    <a:pt x="24" y="55"/>
                  </a:cubicBezTo>
                  <a:cubicBezTo>
                    <a:pt x="1" y="123"/>
                    <a:pt x="24" y="192"/>
                    <a:pt x="69" y="215"/>
                  </a:cubicBezTo>
                  <a:cubicBezTo>
                    <a:pt x="88" y="221"/>
                    <a:pt x="106" y="224"/>
                    <a:pt x="124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52" y="101"/>
                    <a:pt x="229" y="32"/>
                    <a:pt x="184" y="9"/>
                  </a:cubicBezTo>
                  <a:cubicBezTo>
                    <a:pt x="165" y="3"/>
                    <a:pt x="147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14"/>
            <p:cNvSpPr/>
            <p:nvPr/>
          </p:nvSpPr>
          <p:spPr>
            <a:xfrm>
              <a:off x="5483375" y="1880975"/>
              <a:ext cx="8000" cy="5600"/>
            </a:xfrm>
            <a:custGeom>
              <a:avLst/>
              <a:gdLst/>
              <a:ahLst/>
              <a:cxnLst/>
              <a:rect l="l" t="t" r="r" b="b"/>
              <a:pathLst>
                <a:path w="320" h="224" extrusionOk="0">
                  <a:moveTo>
                    <a:pt x="153" y="0"/>
                  </a:moveTo>
                  <a:cubicBezTo>
                    <a:pt x="90" y="0"/>
                    <a:pt x="33" y="38"/>
                    <a:pt x="0" y="87"/>
                  </a:cubicBezTo>
                  <a:lnTo>
                    <a:pt x="297" y="224"/>
                  </a:lnTo>
                  <a:cubicBezTo>
                    <a:pt x="320" y="155"/>
                    <a:pt x="297" y="64"/>
                    <a:pt x="228" y="18"/>
                  </a:cubicBezTo>
                  <a:cubicBezTo>
                    <a:pt x="203" y="6"/>
                    <a:pt x="177" y="0"/>
                    <a:pt x="15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14"/>
            <p:cNvSpPr/>
            <p:nvPr/>
          </p:nvSpPr>
          <p:spPr>
            <a:xfrm>
              <a:off x="5531300" y="1895800"/>
              <a:ext cx="9725" cy="6750"/>
            </a:xfrm>
            <a:custGeom>
              <a:avLst/>
              <a:gdLst/>
              <a:ahLst/>
              <a:cxnLst/>
              <a:rect l="l" t="t" r="r" b="b"/>
              <a:pathLst>
                <a:path w="389" h="270" extrusionOk="0">
                  <a:moveTo>
                    <a:pt x="175" y="1"/>
                  </a:moveTo>
                  <a:cubicBezTo>
                    <a:pt x="104" y="1"/>
                    <a:pt x="34" y="43"/>
                    <a:pt x="1" y="110"/>
                  </a:cubicBezTo>
                  <a:lnTo>
                    <a:pt x="343" y="270"/>
                  </a:lnTo>
                  <a:cubicBezTo>
                    <a:pt x="389" y="179"/>
                    <a:pt x="343" y="65"/>
                    <a:pt x="252" y="19"/>
                  </a:cubicBezTo>
                  <a:cubicBezTo>
                    <a:pt x="227" y="7"/>
                    <a:pt x="201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14"/>
            <p:cNvSpPr/>
            <p:nvPr/>
          </p:nvSpPr>
          <p:spPr>
            <a:xfrm>
              <a:off x="5545000" y="1905175"/>
              <a:ext cx="8000" cy="5375"/>
            </a:xfrm>
            <a:custGeom>
              <a:avLst/>
              <a:gdLst/>
              <a:ahLst/>
              <a:cxnLst/>
              <a:rect l="l" t="t" r="r" b="b"/>
              <a:pathLst>
                <a:path w="320" h="215" extrusionOk="0">
                  <a:moveTo>
                    <a:pt x="151" y="0"/>
                  </a:moveTo>
                  <a:cubicBezTo>
                    <a:pt x="95" y="0"/>
                    <a:pt x="35" y="26"/>
                    <a:pt x="0" y="78"/>
                  </a:cubicBezTo>
                  <a:lnTo>
                    <a:pt x="274" y="214"/>
                  </a:lnTo>
                  <a:cubicBezTo>
                    <a:pt x="320" y="146"/>
                    <a:pt x="274" y="55"/>
                    <a:pt x="206" y="9"/>
                  </a:cubicBezTo>
                  <a:cubicBezTo>
                    <a:pt x="189" y="3"/>
                    <a:pt x="170" y="0"/>
                    <a:pt x="15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14"/>
            <p:cNvSpPr/>
            <p:nvPr/>
          </p:nvSpPr>
          <p:spPr>
            <a:xfrm>
              <a:off x="5637450" y="1849250"/>
              <a:ext cx="8000" cy="7300"/>
            </a:xfrm>
            <a:custGeom>
              <a:avLst/>
              <a:gdLst/>
              <a:ahLst/>
              <a:cxnLst/>
              <a:rect l="l" t="t" r="r" b="b"/>
              <a:pathLst>
                <a:path w="320" h="292" extrusionOk="0">
                  <a:moveTo>
                    <a:pt x="174" y="1"/>
                  </a:moveTo>
                  <a:cubicBezTo>
                    <a:pt x="118" y="1"/>
                    <a:pt x="63" y="26"/>
                    <a:pt x="46" y="78"/>
                  </a:cubicBezTo>
                  <a:cubicBezTo>
                    <a:pt x="0" y="146"/>
                    <a:pt x="23" y="237"/>
                    <a:pt x="91" y="283"/>
                  </a:cubicBezTo>
                  <a:cubicBezTo>
                    <a:pt x="114" y="289"/>
                    <a:pt x="136" y="292"/>
                    <a:pt x="156" y="292"/>
                  </a:cubicBezTo>
                  <a:cubicBezTo>
                    <a:pt x="215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14"/>
            <p:cNvSpPr/>
            <p:nvPr/>
          </p:nvSpPr>
          <p:spPr>
            <a:xfrm>
              <a:off x="5412050" y="165830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84" y="1"/>
                  </a:moveTo>
                  <a:cubicBezTo>
                    <a:pt x="127" y="1"/>
                    <a:pt x="76" y="31"/>
                    <a:pt x="46" y="92"/>
                  </a:cubicBezTo>
                  <a:cubicBezTo>
                    <a:pt x="0" y="160"/>
                    <a:pt x="46" y="275"/>
                    <a:pt x="114" y="297"/>
                  </a:cubicBezTo>
                  <a:cubicBezTo>
                    <a:pt x="140" y="310"/>
                    <a:pt x="165" y="316"/>
                    <a:pt x="190" y="316"/>
                  </a:cubicBezTo>
                  <a:cubicBezTo>
                    <a:pt x="253" y="316"/>
                    <a:pt x="310" y="278"/>
                    <a:pt x="342" y="229"/>
                  </a:cubicBezTo>
                  <a:cubicBezTo>
                    <a:pt x="365" y="160"/>
                    <a:pt x="342" y="46"/>
                    <a:pt x="274" y="24"/>
                  </a:cubicBezTo>
                  <a:cubicBezTo>
                    <a:pt x="244" y="8"/>
                    <a:pt x="213" y="1"/>
                    <a:pt x="1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14"/>
            <p:cNvSpPr/>
            <p:nvPr/>
          </p:nvSpPr>
          <p:spPr>
            <a:xfrm>
              <a:off x="5729875" y="191830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39" y="0"/>
                  </a:moveTo>
                  <a:cubicBezTo>
                    <a:pt x="94" y="0"/>
                    <a:pt x="40" y="21"/>
                    <a:pt x="24" y="55"/>
                  </a:cubicBezTo>
                  <a:cubicBezTo>
                    <a:pt x="1" y="123"/>
                    <a:pt x="24" y="192"/>
                    <a:pt x="92" y="237"/>
                  </a:cubicBezTo>
                  <a:cubicBezTo>
                    <a:pt x="103" y="243"/>
                    <a:pt x="116" y="246"/>
                    <a:pt x="130" y="246"/>
                  </a:cubicBezTo>
                  <a:cubicBezTo>
                    <a:pt x="171" y="246"/>
                    <a:pt x="218" y="220"/>
                    <a:pt x="252" y="169"/>
                  </a:cubicBezTo>
                  <a:cubicBezTo>
                    <a:pt x="275" y="100"/>
                    <a:pt x="252" y="32"/>
                    <a:pt x="183" y="9"/>
                  </a:cubicBezTo>
                  <a:cubicBezTo>
                    <a:pt x="171" y="3"/>
                    <a:pt x="156" y="0"/>
                    <a:pt x="13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14"/>
            <p:cNvSpPr/>
            <p:nvPr/>
          </p:nvSpPr>
          <p:spPr>
            <a:xfrm>
              <a:off x="6047150" y="19805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0"/>
                  </a:moveTo>
                  <a:cubicBezTo>
                    <a:pt x="81" y="0"/>
                    <a:pt x="40" y="21"/>
                    <a:pt x="23" y="55"/>
                  </a:cubicBezTo>
                  <a:cubicBezTo>
                    <a:pt x="1" y="123"/>
                    <a:pt x="23" y="192"/>
                    <a:pt x="69" y="214"/>
                  </a:cubicBezTo>
                  <a:cubicBezTo>
                    <a:pt x="87" y="221"/>
                    <a:pt x="106" y="223"/>
                    <a:pt x="123" y="223"/>
                  </a:cubicBezTo>
                  <a:cubicBezTo>
                    <a:pt x="171" y="223"/>
                    <a:pt x="212" y="202"/>
                    <a:pt x="229" y="169"/>
                  </a:cubicBezTo>
                  <a:cubicBezTo>
                    <a:pt x="252" y="100"/>
                    <a:pt x="229" y="32"/>
                    <a:pt x="183" y="9"/>
                  </a:cubicBezTo>
                  <a:cubicBezTo>
                    <a:pt x="165" y="3"/>
                    <a:pt x="147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14"/>
            <p:cNvSpPr/>
            <p:nvPr/>
          </p:nvSpPr>
          <p:spPr>
            <a:xfrm>
              <a:off x="5610050" y="1857575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67" y="0"/>
                  </a:moveTo>
                  <a:cubicBezTo>
                    <a:pt x="113" y="0"/>
                    <a:pt x="56" y="38"/>
                    <a:pt x="23" y="87"/>
                  </a:cubicBezTo>
                  <a:cubicBezTo>
                    <a:pt x="0" y="156"/>
                    <a:pt x="23" y="247"/>
                    <a:pt x="92" y="292"/>
                  </a:cubicBezTo>
                  <a:cubicBezTo>
                    <a:pt x="115" y="298"/>
                    <a:pt x="136" y="301"/>
                    <a:pt x="156" y="301"/>
                  </a:cubicBezTo>
                  <a:cubicBezTo>
                    <a:pt x="216" y="301"/>
                    <a:pt x="263" y="275"/>
                    <a:pt x="297" y="224"/>
                  </a:cubicBezTo>
                  <a:cubicBezTo>
                    <a:pt x="343" y="133"/>
                    <a:pt x="297" y="41"/>
                    <a:pt x="229" y="19"/>
                  </a:cubicBezTo>
                  <a:cubicBezTo>
                    <a:pt x="210" y="6"/>
                    <a:pt x="189" y="0"/>
                    <a:pt x="16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14"/>
            <p:cNvSpPr/>
            <p:nvPr/>
          </p:nvSpPr>
          <p:spPr>
            <a:xfrm>
              <a:off x="5524450" y="1897975"/>
              <a:ext cx="9150" cy="6300"/>
            </a:xfrm>
            <a:custGeom>
              <a:avLst/>
              <a:gdLst/>
              <a:ahLst/>
              <a:cxnLst/>
              <a:rect l="l" t="t" r="r" b="b"/>
              <a:pathLst>
                <a:path w="366" h="252" extrusionOk="0">
                  <a:moveTo>
                    <a:pt x="134" y="0"/>
                  </a:moveTo>
                  <a:cubicBezTo>
                    <a:pt x="72" y="0"/>
                    <a:pt x="16" y="31"/>
                    <a:pt x="1" y="92"/>
                  </a:cubicBezTo>
                  <a:lnTo>
                    <a:pt x="320" y="251"/>
                  </a:lnTo>
                  <a:cubicBezTo>
                    <a:pt x="366" y="160"/>
                    <a:pt x="320" y="46"/>
                    <a:pt x="229" y="23"/>
                  </a:cubicBezTo>
                  <a:cubicBezTo>
                    <a:pt x="198" y="8"/>
                    <a:pt x="165" y="0"/>
                    <a:pt x="13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14"/>
            <p:cNvSpPr/>
            <p:nvPr/>
          </p:nvSpPr>
          <p:spPr>
            <a:xfrm>
              <a:off x="5667100" y="1939975"/>
              <a:ext cx="6875" cy="6550"/>
            </a:xfrm>
            <a:custGeom>
              <a:avLst/>
              <a:gdLst/>
              <a:ahLst/>
              <a:cxnLst/>
              <a:rect l="l" t="t" r="r" b="b"/>
              <a:pathLst>
                <a:path w="275" h="262" extrusionOk="0">
                  <a:moveTo>
                    <a:pt x="143" y="1"/>
                  </a:moveTo>
                  <a:cubicBezTo>
                    <a:pt x="97" y="1"/>
                    <a:pt x="41" y="27"/>
                    <a:pt x="24" y="78"/>
                  </a:cubicBezTo>
                  <a:cubicBezTo>
                    <a:pt x="1" y="146"/>
                    <a:pt x="24" y="215"/>
                    <a:pt x="92" y="238"/>
                  </a:cubicBezTo>
                  <a:cubicBezTo>
                    <a:pt x="108" y="254"/>
                    <a:pt x="130" y="261"/>
                    <a:pt x="153" y="261"/>
                  </a:cubicBezTo>
                  <a:cubicBezTo>
                    <a:pt x="194" y="261"/>
                    <a:pt x="237" y="236"/>
                    <a:pt x="252" y="192"/>
                  </a:cubicBezTo>
                  <a:cubicBezTo>
                    <a:pt x="275" y="124"/>
                    <a:pt x="252" y="55"/>
                    <a:pt x="184" y="9"/>
                  </a:cubicBezTo>
                  <a:cubicBezTo>
                    <a:pt x="172" y="4"/>
                    <a:pt x="158" y="1"/>
                    <a:pt x="14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14"/>
            <p:cNvSpPr/>
            <p:nvPr/>
          </p:nvSpPr>
          <p:spPr>
            <a:xfrm>
              <a:off x="5602625" y="1671225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4" y="0"/>
                  </a:moveTo>
                  <a:cubicBezTo>
                    <a:pt x="132" y="0"/>
                    <a:pt x="63" y="26"/>
                    <a:pt x="46" y="77"/>
                  </a:cubicBezTo>
                  <a:cubicBezTo>
                    <a:pt x="1" y="168"/>
                    <a:pt x="46" y="260"/>
                    <a:pt x="115" y="305"/>
                  </a:cubicBezTo>
                  <a:cubicBezTo>
                    <a:pt x="131" y="311"/>
                    <a:pt x="150" y="314"/>
                    <a:pt x="169" y="314"/>
                  </a:cubicBezTo>
                  <a:cubicBezTo>
                    <a:pt x="232" y="314"/>
                    <a:pt x="303" y="284"/>
                    <a:pt x="320" y="214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5" y="0"/>
                    <a:pt x="19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14"/>
            <p:cNvSpPr/>
            <p:nvPr/>
          </p:nvSpPr>
          <p:spPr>
            <a:xfrm>
              <a:off x="5567250" y="1918075"/>
              <a:ext cx="12000" cy="10050"/>
            </a:xfrm>
            <a:custGeom>
              <a:avLst/>
              <a:gdLst/>
              <a:ahLst/>
              <a:cxnLst/>
              <a:rect l="l" t="t" r="r" b="b"/>
              <a:pathLst>
                <a:path w="480" h="402" extrusionOk="0">
                  <a:moveTo>
                    <a:pt x="252" y="0"/>
                  </a:moveTo>
                  <a:cubicBezTo>
                    <a:pt x="173" y="0"/>
                    <a:pt x="102" y="43"/>
                    <a:pt x="69" y="109"/>
                  </a:cubicBezTo>
                  <a:cubicBezTo>
                    <a:pt x="1" y="201"/>
                    <a:pt x="46" y="338"/>
                    <a:pt x="160" y="383"/>
                  </a:cubicBezTo>
                  <a:cubicBezTo>
                    <a:pt x="185" y="395"/>
                    <a:pt x="211" y="401"/>
                    <a:pt x="237" y="401"/>
                  </a:cubicBezTo>
                  <a:cubicBezTo>
                    <a:pt x="309" y="401"/>
                    <a:pt x="384" y="359"/>
                    <a:pt x="434" y="292"/>
                  </a:cubicBezTo>
                  <a:cubicBezTo>
                    <a:pt x="480" y="178"/>
                    <a:pt x="434" y="64"/>
                    <a:pt x="343" y="18"/>
                  </a:cubicBezTo>
                  <a:cubicBezTo>
                    <a:pt x="312" y="6"/>
                    <a:pt x="282" y="0"/>
                    <a:pt x="2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14"/>
            <p:cNvSpPr/>
            <p:nvPr/>
          </p:nvSpPr>
          <p:spPr>
            <a:xfrm>
              <a:off x="5586650" y="1860425"/>
              <a:ext cx="9725" cy="8925"/>
            </a:xfrm>
            <a:custGeom>
              <a:avLst/>
              <a:gdLst/>
              <a:ahLst/>
              <a:cxnLst/>
              <a:rect l="l" t="t" r="r" b="b"/>
              <a:pathLst>
                <a:path w="389" h="357" extrusionOk="0">
                  <a:moveTo>
                    <a:pt x="198" y="1"/>
                  </a:moveTo>
                  <a:cubicBezTo>
                    <a:pt x="129" y="1"/>
                    <a:pt x="63" y="43"/>
                    <a:pt x="46" y="110"/>
                  </a:cubicBezTo>
                  <a:cubicBezTo>
                    <a:pt x="1" y="201"/>
                    <a:pt x="23" y="293"/>
                    <a:pt x="115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1" y="356"/>
                    <a:pt x="326" y="314"/>
                    <a:pt x="343" y="247"/>
                  </a:cubicBezTo>
                  <a:cubicBezTo>
                    <a:pt x="389" y="178"/>
                    <a:pt x="366" y="64"/>
                    <a:pt x="275" y="19"/>
                  </a:cubicBezTo>
                  <a:cubicBezTo>
                    <a:pt x="250" y="6"/>
                    <a:pt x="224" y="1"/>
                    <a:pt x="19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14"/>
            <p:cNvSpPr/>
            <p:nvPr/>
          </p:nvSpPr>
          <p:spPr>
            <a:xfrm>
              <a:off x="5506775" y="1835200"/>
              <a:ext cx="10275" cy="9025"/>
            </a:xfrm>
            <a:custGeom>
              <a:avLst/>
              <a:gdLst/>
              <a:ahLst/>
              <a:cxnLst/>
              <a:rect l="l" t="t" r="r" b="b"/>
              <a:pathLst>
                <a:path w="411" h="361" extrusionOk="0">
                  <a:moveTo>
                    <a:pt x="178" y="1"/>
                  </a:moveTo>
                  <a:cubicBezTo>
                    <a:pt x="114" y="1"/>
                    <a:pt x="53" y="31"/>
                    <a:pt x="23" y="92"/>
                  </a:cubicBezTo>
                  <a:cubicBezTo>
                    <a:pt x="0" y="183"/>
                    <a:pt x="23" y="297"/>
                    <a:pt x="114" y="343"/>
                  </a:cubicBezTo>
                  <a:cubicBezTo>
                    <a:pt x="139" y="355"/>
                    <a:pt x="165" y="361"/>
                    <a:pt x="191" y="361"/>
                  </a:cubicBezTo>
                  <a:cubicBezTo>
                    <a:pt x="262" y="361"/>
                    <a:pt x="332" y="318"/>
                    <a:pt x="365" y="252"/>
                  </a:cubicBezTo>
                  <a:cubicBezTo>
                    <a:pt x="411" y="160"/>
                    <a:pt x="365" y="69"/>
                    <a:pt x="274" y="23"/>
                  </a:cubicBezTo>
                  <a:cubicBezTo>
                    <a:pt x="244" y="8"/>
                    <a:pt x="211" y="1"/>
                    <a:pt x="17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14"/>
            <p:cNvSpPr/>
            <p:nvPr/>
          </p:nvSpPr>
          <p:spPr>
            <a:xfrm>
              <a:off x="5715050" y="19736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210" y="1"/>
                  </a:moveTo>
                  <a:cubicBezTo>
                    <a:pt x="142" y="1"/>
                    <a:pt x="81" y="31"/>
                    <a:pt x="46" y="100"/>
                  </a:cubicBezTo>
                  <a:cubicBezTo>
                    <a:pt x="0" y="192"/>
                    <a:pt x="23" y="283"/>
                    <a:pt x="114" y="329"/>
                  </a:cubicBezTo>
                  <a:cubicBezTo>
                    <a:pt x="139" y="341"/>
                    <a:pt x="163" y="347"/>
                    <a:pt x="187" y="347"/>
                  </a:cubicBezTo>
                  <a:cubicBezTo>
                    <a:pt x="251" y="347"/>
                    <a:pt x="309" y="304"/>
                    <a:pt x="343" y="237"/>
                  </a:cubicBezTo>
                  <a:cubicBezTo>
                    <a:pt x="388" y="169"/>
                    <a:pt x="343" y="55"/>
                    <a:pt x="274" y="9"/>
                  </a:cubicBezTo>
                  <a:cubicBezTo>
                    <a:pt x="253" y="4"/>
                    <a:pt x="231" y="1"/>
                    <a:pt x="2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14"/>
            <p:cNvSpPr/>
            <p:nvPr/>
          </p:nvSpPr>
          <p:spPr>
            <a:xfrm>
              <a:off x="5635150" y="1886675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40" y="1"/>
                  </a:moveTo>
                  <a:cubicBezTo>
                    <a:pt x="162" y="1"/>
                    <a:pt x="80" y="43"/>
                    <a:pt x="46" y="110"/>
                  </a:cubicBezTo>
                  <a:cubicBezTo>
                    <a:pt x="1" y="224"/>
                    <a:pt x="46" y="338"/>
                    <a:pt x="138" y="384"/>
                  </a:cubicBezTo>
                  <a:cubicBezTo>
                    <a:pt x="168" y="396"/>
                    <a:pt x="199" y="402"/>
                    <a:pt x="228" y="402"/>
                  </a:cubicBezTo>
                  <a:cubicBezTo>
                    <a:pt x="308" y="402"/>
                    <a:pt x="378" y="359"/>
                    <a:pt x="412" y="293"/>
                  </a:cubicBezTo>
                  <a:cubicBezTo>
                    <a:pt x="457" y="201"/>
                    <a:pt x="412" y="87"/>
                    <a:pt x="320" y="19"/>
                  </a:cubicBezTo>
                  <a:cubicBezTo>
                    <a:pt x="296" y="6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14"/>
            <p:cNvSpPr/>
            <p:nvPr/>
          </p:nvSpPr>
          <p:spPr>
            <a:xfrm>
              <a:off x="5784100" y="2033900"/>
              <a:ext cx="8000" cy="5600"/>
            </a:xfrm>
            <a:custGeom>
              <a:avLst/>
              <a:gdLst/>
              <a:ahLst/>
              <a:cxnLst/>
              <a:rect l="l" t="t" r="r" b="b"/>
              <a:pathLst>
                <a:path w="320" h="224" extrusionOk="0">
                  <a:moveTo>
                    <a:pt x="144" y="0"/>
                  </a:moveTo>
                  <a:cubicBezTo>
                    <a:pt x="90" y="0"/>
                    <a:pt x="33" y="38"/>
                    <a:pt x="0" y="87"/>
                  </a:cubicBezTo>
                  <a:lnTo>
                    <a:pt x="297" y="224"/>
                  </a:lnTo>
                  <a:cubicBezTo>
                    <a:pt x="320" y="133"/>
                    <a:pt x="297" y="41"/>
                    <a:pt x="206" y="19"/>
                  </a:cubicBezTo>
                  <a:cubicBezTo>
                    <a:pt x="186" y="6"/>
                    <a:pt x="166" y="0"/>
                    <a:pt x="14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14"/>
            <p:cNvSpPr/>
            <p:nvPr/>
          </p:nvSpPr>
          <p:spPr>
            <a:xfrm>
              <a:off x="5501050" y="1784200"/>
              <a:ext cx="8600" cy="7650"/>
            </a:xfrm>
            <a:custGeom>
              <a:avLst/>
              <a:gdLst/>
              <a:ahLst/>
              <a:cxnLst/>
              <a:rect l="l" t="t" r="r" b="b"/>
              <a:pathLst>
                <a:path w="344" h="306" extrusionOk="0">
                  <a:moveTo>
                    <a:pt x="174" y="1"/>
                  </a:moveTo>
                  <a:cubicBezTo>
                    <a:pt x="118" y="1"/>
                    <a:pt x="58" y="26"/>
                    <a:pt x="24" y="78"/>
                  </a:cubicBezTo>
                  <a:cubicBezTo>
                    <a:pt x="1" y="169"/>
                    <a:pt x="24" y="260"/>
                    <a:pt x="92" y="283"/>
                  </a:cubicBezTo>
                  <a:cubicBezTo>
                    <a:pt x="123" y="298"/>
                    <a:pt x="153" y="306"/>
                    <a:pt x="181" y="306"/>
                  </a:cubicBezTo>
                  <a:cubicBezTo>
                    <a:pt x="237" y="306"/>
                    <a:pt x="282" y="275"/>
                    <a:pt x="298" y="215"/>
                  </a:cubicBezTo>
                  <a:cubicBezTo>
                    <a:pt x="343" y="146"/>
                    <a:pt x="298" y="55"/>
                    <a:pt x="229" y="9"/>
                  </a:cubicBezTo>
                  <a:cubicBezTo>
                    <a:pt x="212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14"/>
            <p:cNvSpPr/>
            <p:nvPr/>
          </p:nvSpPr>
          <p:spPr>
            <a:xfrm>
              <a:off x="5415475" y="1833850"/>
              <a:ext cx="6850" cy="6425"/>
            </a:xfrm>
            <a:custGeom>
              <a:avLst/>
              <a:gdLst/>
              <a:ahLst/>
              <a:cxnLst/>
              <a:rect l="l" t="t" r="r" b="b"/>
              <a:pathLst>
                <a:path w="274" h="257" extrusionOk="0">
                  <a:moveTo>
                    <a:pt x="142" y="0"/>
                  </a:moveTo>
                  <a:cubicBezTo>
                    <a:pt x="96" y="0"/>
                    <a:pt x="40" y="26"/>
                    <a:pt x="23" y="77"/>
                  </a:cubicBezTo>
                  <a:cubicBezTo>
                    <a:pt x="0" y="146"/>
                    <a:pt x="23" y="214"/>
                    <a:pt x="91" y="237"/>
                  </a:cubicBezTo>
                  <a:cubicBezTo>
                    <a:pt x="105" y="251"/>
                    <a:pt x="122" y="256"/>
                    <a:pt x="140" y="256"/>
                  </a:cubicBezTo>
                  <a:cubicBezTo>
                    <a:pt x="185" y="256"/>
                    <a:pt x="235" y="224"/>
                    <a:pt x="251" y="192"/>
                  </a:cubicBezTo>
                  <a:cubicBezTo>
                    <a:pt x="274" y="123"/>
                    <a:pt x="251" y="55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14"/>
            <p:cNvSpPr/>
            <p:nvPr/>
          </p:nvSpPr>
          <p:spPr>
            <a:xfrm>
              <a:off x="5341275" y="1801500"/>
              <a:ext cx="5175" cy="4050"/>
            </a:xfrm>
            <a:custGeom>
              <a:avLst/>
              <a:gdLst/>
              <a:ahLst/>
              <a:cxnLst/>
              <a:rect l="l" t="t" r="r" b="b"/>
              <a:pathLst>
                <a:path w="207" h="162" extrusionOk="0">
                  <a:moveTo>
                    <a:pt x="84" y="1"/>
                  </a:moveTo>
                  <a:cubicBezTo>
                    <a:pt x="49" y="1"/>
                    <a:pt x="15" y="26"/>
                    <a:pt x="1" y="70"/>
                  </a:cubicBezTo>
                  <a:lnTo>
                    <a:pt x="183" y="162"/>
                  </a:lnTo>
                  <a:cubicBezTo>
                    <a:pt x="206" y="93"/>
                    <a:pt x="206" y="48"/>
                    <a:pt x="138" y="25"/>
                  </a:cubicBezTo>
                  <a:cubicBezTo>
                    <a:pt x="121" y="9"/>
                    <a:pt x="102" y="1"/>
                    <a:pt x="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14"/>
            <p:cNvSpPr/>
            <p:nvPr/>
          </p:nvSpPr>
          <p:spPr>
            <a:xfrm>
              <a:off x="5377225" y="1368775"/>
              <a:ext cx="8025" cy="7300"/>
            </a:xfrm>
            <a:custGeom>
              <a:avLst/>
              <a:gdLst/>
              <a:ahLst/>
              <a:cxnLst/>
              <a:rect l="l" t="t" r="r" b="b"/>
              <a:pathLst>
                <a:path w="321" h="292" extrusionOk="0">
                  <a:moveTo>
                    <a:pt x="174" y="1"/>
                  </a:moveTo>
                  <a:cubicBezTo>
                    <a:pt x="118" y="1"/>
                    <a:pt x="58" y="26"/>
                    <a:pt x="24" y="78"/>
                  </a:cubicBezTo>
                  <a:cubicBezTo>
                    <a:pt x="1" y="169"/>
                    <a:pt x="24" y="238"/>
                    <a:pt x="92" y="283"/>
                  </a:cubicBezTo>
                  <a:cubicBezTo>
                    <a:pt x="115" y="289"/>
                    <a:pt x="136" y="292"/>
                    <a:pt x="156" y="292"/>
                  </a:cubicBezTo>
                  <a:cubicBezTo>
                    <a:pt x="216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9" y="9"/>
                  </a:cubicBezTo>
                  <a:cubicBezTo>
                    <a:pt x="212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14"/>
            <p:cNvSpPr/>
            <p:nvPr/>
          </p:nvSpPr>
          <p:spPr>
            <a:xfrm>
              <a:off x="5240850" y="1570800"/>
              <a:ext cx="10300" cy="9225"/>
            </a:xfrm>
            <a:custGeom>
              <a:avLst/>
              <a:gdLst/>
              <a:ahLst/>
              <a:cxnLst/>
              <a:rect l="l" t="t" r="r" b="b"/>
              <a:pathLst>
                <a:path w="412" h="369" extrusionOk="0">
                  <a:moveTo>
                    <a:pt x="207" y="0"/>
                  </a:moveTo>
                  <a:cubicBezTo>
                    <a:pt x="134" y="0"/>
                    <a:pt x="64" y="30"/>
                    <a:pt x="46" y="100"/>
                  </a:cubicBezTo>
                  <a:cubicBezTo>
                    <a:pt x="0" y="191"/>
                    <a:pt x="23" y="305"/>
                    <a:pt x="115" y="351"/>
                  </a:cubicBezTo>
                  <a:cubicBezTo>
                    <a:pt x="139" y="363"/>
                    <a:pt x="165" y="369"/>
                    <a:pt x="191" y="369"/>
                  </a:cubicBezTo>
                  <a:cubicBezTo>
                    <a:pt x="262" y="369"/>
                    <a:pt x="332" y="326"/>
                    <a:pt x="366" y="260"/>
                  </a:cubicBezTo>
                  <a:cubicBezTo>
                    <a:pt x="411" y="168"/>
                    <a:pt x="366" y="54"/>
                    <a:pt x="274" y="8"/>
                  </a:cubicBezTo>
                  <a:cubicBezTo>
                    <a:pt x="253" y="3"/>
                    <a:pt x="230" y="0"/>
                    <a:pt x="20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14"/>
            <p:cNvSpPr/>
            <p:nvPr/>
          </p:nvSpPr>
          <p:spPr>
            <a:xfrm>
              <a:off x="5700200" y="1861225"/>
              <a:ext cx="8025" cy="7300"/>
            </a:xfrm>
            <a:custGeom>
              <a:avLst/>
              <a:gdLst/>
              <a:ahLst/>
              <a:cxnLst/>
              <a:rect l="l" t="t" r="r" b="b"/>
              <a:pathLst>
                <a:path w="321" h="292" extrusionOk="0">
                  <a:moveTo>
                    <a:pt x="155" y="1"/>
                  </a:moveTo>
                  <a:cubicBezTo>
                    <a:pt x="105" y="1"/>
                    <a:pt x="58" y="27"/>
                    <a:pt x="24" y="78"/>
                  </a:cubicBezTo>
                  <a:cubicBezTo>
                    <a:pt x="1" y="146"/>
                    <a:pt x="24" y="238"/>
                    <a:pt x="92" y="283"/>
                  </a:cubicBezTo>
                  <a:cubicBezTo>
                    <a:pt x="109" y="289"/>
                    <a:pt x="128" y="292"/>
                    <a:pt x="146" y="292"/>
                  </a:cubicBezTo>
                  <a:cubicBezTo>
                    <a:pt x="202" y="292"/>
                    <a:pt x="258" y="266"/>
                    <a:pt x="275" y="215"/>
                  </a:cubicBezTo>
                  <a:cubicBezTo>
                    <a:pt x="320" y="146"/>
                    <a:pt x="275" y="55"/>
                    <a:pt x="206" y="10"/>
                  </a:cubicBezTo>
                  <a:cubicBezTo>
                    <a:pt x="189" y="4"/>
                    <a:pt x="172" y="1"/>
                    <a:pt x="15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14"/>
            <p:cNvSpPr/>
            <p:nvPr/>
          </p:nvSpPr>
          <p:spPr>
            <a:xfrm>
              <a:off x="5724750" y="1602375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9" y="1"/>
                  </a:moveTo>
                  <a:cubicBezTo>
                    <a:pt x="114" y="1"/>
                    <a:pt x="54" y="31"/>
                    <a:pt x="23" y="92"/>
                  </a:cubicBezTo>
                  <a:cubicBezTo>
                    <a:pt x="0" y="183"/>
                    <a:pt x="23" y="275"/>
                    <a:pt x="114" y="320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2" y="343"/>
                    <a:pt x="312" y="313"/>
                    <a:pt x="343" y="252"/>
                  </a:cubicBezTo>
                  <a:cubicBezTo>
                    <a:pt x="388" y="161"/>
                    <a:pt x="343" y="46"/>
                    <a:pt x="274" y="24"/>
                  </a:cubicBezTo>
                  <a:cubicBezTo>
                    <a:pt x="244" y="8"/>
                    <a:pt x="211" y="1"/>
                    <a:pt x="17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14"/>
            <p:cNvSpPr/>
            <p:nvPr/>
          </p:nvSpPr>
          <p:spPr>
            <a:xfrm>
              <a:off x="5844575" y="1891825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21" y="0"/>
                  </a:moveTo>
                  <a:cubicBezTo>
                    <a:pt x="150" y="0"/>
                    <a:pt x="80" y="43"/>
                    <a:pt x="46" y="109"/>
                  </a:cubicBezTo>
                  <a:cubicBezTo>
                    <a:pt x="1" y="201"/>
                    <a:pt x="23" y="315"/>
                    <a:pt x="138" y="360"/>
                  </a:cubicBezTo>
                  <a:cubicBezTo>
                    <a:pt x="166" y="375"/>
                    <a:pt x="198" y="382"/>
                    <a:pt x="228" y="382"/>
                  </a:cubicBezTo>
                  <a:cubicBezTo>
                    <a:pt x="294" y="382"/>
                    <a:pt x="357" y="347"/>
                    <a:pt x="389" y="269"/>
                  </a:cubicBezTo>
                  <a:cubicBezTo>
                    <a:pt x="434" y="178"/>
                    <a:pt x="389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14"/>
            <p:cNvSpPr/>
            <p:nvPr/>
          </p:nvSpPr>
          <p:spPr>
            <a:xfrm>
              <a:off x="5359550" y="1650975"/>
              <a:ext cx="7425" cy="6675"/>
            </a:xfrm>
            <a:custGeom>
              <a:avLst/>
              <a:gdLst/>
              <a:ahLst/>
              <a:cxnLst/>
              <a:rect l="l" t="t" r="r" b="b"/>
              <a:pathLst>
                <a:path w="297" h="267" extrusionOk="0">
                  <a:moveTo>
                    <a:pt x="146" y="1"/>
                  </a:moveTo>
                  <a:cubicBezTo>
                    <a:pt x="99" y="1"/>
                    <a:pt x="55" y="33"/>
                    <a:pt x="23" y="65"/>
                  </a:cubicBezTo>
                  <a:cubicBezTo>
                    <a:pt x="0" y="134"/>
                    <a:pt x="23" y="225"/>
                    <a:pt x="91" y="248"/>
                  </a:cubicBezTo>
                  <a:cubicBezTo>
                    <a:pt x="111" y="261"/>
                    <a:pt x="130" y="266"/>
                    <a:pt x="148" y="266"/>
                  </a:cubicBezTo>
                  <a:cubicBezTo>
                    <a:pt x="196" y="266"/>
                    <a:pt x="241" y="229"/>
                    <a:pt x="274" y="180"/>
                  </a:cubicBezTo>
                  <a:cubicBezTo>
                    <a:pt x="297" y="134"/>
                    <a:pt x="274" y="43"/>
                    <a:pt x="206" y="20"/>
                  </a:cubicBezTo>
                  <a:cubicBezTo>
                    <a:pt x="185" y="6"/>
                    <a:pt x="165" y="1"/>
                    <a:pt x="14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14"/>
            <p:cNvSpPr/>
            <p:nvPr/>
          </p:nvSpPr>
          <p:spPr>
            <a:xfrm>
              <a:off x="5780100" y="1671975"/>
              <a:ext cx="6875" cy="6550"/>
            </a:xfrm>
            <a:custGeom>
              <a:avLst/>
              <a:gdLst/>
              <a:ahLst/>
              <a:cxnLst/>
              <a:rect l="l" t="t" r="r" b="b"/>
              <a:pathLst>
                <a:path w="275" h="262" extrusionOk="0">
                  <a:moveTo>
                    <a:pt x="122" y="1"/>
                  </a:moveTo>
                  <a:cubicBezTo>
                    <a:pt x="81" y="1"/>
                    <a:pt x="38" y="26"/>
                    <a:pt x="23" y="70"/>
                  </a:cubicBezTo>
                  <a:cubicBezTo>
                    <a:pt x="0" y="138"/>
                    <a:pt x="23" y="207"/>
                    <a:pt x="69" y="253"/>
                  </a:cubicBezTo>
                  <a:cubicBezTo>
                    <a:pt x="86" y="258"/>
                    <a:pt x="103" y="261"/>
                    <a:pt x="120" y="261"/>
                  </a:cubicBezTo>
                  <a:cubicBezTo>
                    <a:pt x="170" y="261"/>
                    <a:pt x="217" y="235"/>
                    <a:pt x="251" y="184"/>
                  </a:cubicBezTo>
                  <a:cubicBezTo>
                    <a:pt x="274" y="116"/>
                    <a:pt x="251" y="47"/>
                    <a:pt x="183" y="24"/>
                  </a:cubicBezTo>
                  <a:cubicBezTo>
                    <a:pt x="167" y="8"/>
                    <a:pt x="145" y="1"/>
                    <a:pt x="12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14"/>
            <p:cNvSpPr/>
            <p:nvPr/>
          </p:nvSpPr>
          <p:spPr>
            <a:xfrm>
              <a:off x="5250550" y="1641875"/>
              <a:ext cx="10300" cy="9475"/>
            </a:xfrm>
            <a:custGeom>
              <a:avLst/>
              <a:gdLst/>
              <a:ahLst/>
              <a:cxnLst/>
              <a:rect l="l" t="t" r="r" b="b"/>
              <a:pathLst>
                <a:path w="412" h="379" extrusionOk="0">
                  <a:moveTo>
                    <a:pt x="221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2" y="373"/>
                    <a:pt x="186" y="379"/>
                    <a:pt x="210" y="379"/>
                  </a:cubicBezTo>
                  <a:cubicBezTo>
                    <a:pt x="274" y="379"/>
                    <a:pt x="332" y="337"/>
                    <a:pt x="366" y="270"/>
                  </a:cubicBezTo>
                  <a:cubicBezTo>
                    <a:pt x="411" y="178"/>
                    <a:pt x="389" y="64"/>
                    <a:pt x="297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14"/>
            <p:cNvSpPr/>
            <p:nvPr/>
          </p:nvSpPr>
          <p:spPr>
            <a:xfrm>
              <a:off x="6109350" y="1285775"/>
              <a:ext cx="7450" cy="6675"/>
            </a:xfrm>
            <a:custGeom>
              <a:avLst/>
              <a:gdLst/>
              <a:ahLst/>
              <a:cxnLst/>
              <a:rect l="l" t="t" r="r" b="b"/>
              <a:pathLst>
                <a:path w="298" h="267" extrusionOk="0">
                  <a:moveTo>
                    <a:pt x="157" y="1"/>
                  </a:moveTo>
                  <a:cubicBezTo>
                    <a:pt x="113" y="1"/>
                    <a:pt x="62" y="33"/>
                    <a:pt x="46" y="65"/>
                  </a:cubicBezTo>
                  <a:cubicBezTo>
                    <a:pt x="1" y="134"/>
                    <a:pt x="46" y="225"/>
                    <a:pt x="92" y="248"/>
                  </a:cubicBezTo>
                  <a:cubicBezTo>
                    <a:pt x="111" y="261"/>
                    <a:pt x="132" y="266"/>
                    <a:pt x="153" y="266"/>
                  </a:cubicBezTo>
                  <a:cubicBezTo>
                    <a:pt x="206" y="266"/>
                    <a:pt x="258" y="229"/>
                    <a:pt x="274" y="179"/>
                  </a:cubicBezTo>
                  <a:cubicBezTo>
                    <a:pt x="297" y="134"/>
                    <a:pt x="274" y="42"/>
                    <a:pt x="206" y="20"/>
                  </a:cubicBezTo>
                  <a:cubicBezTo>
                    <a:pt x="193" y="6"/>
                    <a:pt x="175" y="1"/>
                    <a:pt x="15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14"/>
            <p:cNvSpPr/>
            <p:nvPr/>
          </p:nvSpPr>
          <p:spPr>
            <a:xfrm>
              <a:off x="5862850" y="19919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8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24"/>
                    <a:pt x="23" y="169"/>
                    <a:pt x="91" y="215"/>
                  </a:cubicBezTo>
                  <a:cubicBezTo>
                    <a:pt x="103" y="221"/>
                    <a:pt x="116" y="223"/>
                    <a:pt x="129" y="223"/>
                  </a:cubicBezTo>
                  <a:cubicBezTo>
                    <a:pt x="168" y="223"/>
                    <a:pt x="211" y="198"/>
                    <a:pt x="228" y="146"/>
                  </a:cubicBezTo>
                  <a:cubicBezTo>
                    <a:pt x="251" y="101"/>
                    <a:pt x="228" y="32"/>
                    <a:pt x="183" y="9"/>
                  </a:cubicBezTo>
                  <a:cubicBezTo>
                    <a:pt x="164" y="3"/>
                    <a:pt x="146" y="1"/>
                    <a:pt x="12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14"/>
            <p:cNvSpPr/>
            <p:nvPr/>
          </p:nvSpPr>
          <p:spPr>
            <a:xfrm>
              <a:off x="6311925" y="1955575"/>
              <a:ext cx="6300" cy="5975"/>
            </a:xfrm>
            <a:custGeom>
              <a:avLst/>
              <a:gdLst/>
              <a:ahLst/>
              <a:cxnLst/>
              <a:rect l="l" t="t" r="r" b="b"/>
              <a:pathLst>
                <a:path w="252" h="239" extrusionOk="0">
                  <a:moveTo>
                    <a:pt x="112" y="1"/>
                  </a:moveTo>
                  <a:cubicBezTo>
                    <a:pt x="72" y="1"/>
                    <a:pt x="38" y="26"/>
                    <a:pt x="23" y="70"/>
                  </a:cubicBezTo>
                  <a:cubicBezTo>
                    <a:pt x="1" y="116"/>
                    <a:pt x="23" y="184"/>
                    <a:pt x="69" y="230"/>
                  </a:cubicBezTo>
                  <a:cubicBezTo>
                    <a:pt x="86" y="236"/>
                    <a:pt x="103" y="238"/>
                    <a:pt x="120" y="238"/>
                  </a:cubicBezTo>
                  <a:cubicBezTo>
                    <a:pt x="169" y="238"/>
                    <a:pt x="212" y="213"/>
                    <a:pt x="229" y="161"/>
                  </a:cubicBezTo>
                  <a:cubicBezTo>
                    <a:pt x="252" y="116"/>
                    <a:pt x="229" y="47"/>
                    <a:pt x="183" y="25"/>
                  </a:cubicBezTo>
                  <a:cubicBezTo>
                    <a:pt x="159" y="8"/>
                    <a:pt x="135" y="1"/>
                    <a:pt x="11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14"/>
            <p:cNvSpPr/>
            <p:nvPr/>
          </p:nvSpPr>
          <p:spPr>
            <a:xfrm>
              <a:off x="6074550" y="2145400"/>
              <a:ext cx="8000" cy="7300"/>
            </a:xfrm>
            <a:custGeom>
              <a:avLst/>
              <a:gdLst/>
              <a:ahLst/>
              <a:cxnLst/>
              <a:rect l="l" t="t" r="r" b="b"/>
              <a:pathLst>
                <a:path w="320" h="292" extrusionOk="0">
                  <a:moveTo>
                    <a:pt x="174" y="1"/>
                  </a:moveTo>
                  <a:cubicBezTo>
                    <a:pt x="117" y="1"/>
                    <a:pt x="57" y="27"/>
                    <a:pt x="23" y="78"/>
                  </a:cubicBezTo>
                  <a:cubicBezTo>
                    <a:pt x="0" y="146"/>
                    <a:pt x="23" y="238"/>
                    <a:pt x="92" y="283"/>
                  </a:cubicBezTo>
                  <a:cubicBezTo>
                    <a:pt x="109" y="289"/>
                    <a:pt x="127" y="292"/>
                    <a:pt x="146" y="292"/>
                  </a:cubicBezTo>
                  <a:cubicBezTo>
                    <a:pt x="203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8" y="9"/>
                  </a:cubicBezTo>
                  <a:cubicBezTo>
                    <a:pt x="211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14"/>
            <p:cNvSpPr/>
            <p:nvPr/>
          </p:nvSpPr>
          <p:spPr>
            <a:xfrm>
              <a:off x="6133325" y="2189350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42" y="0"/>
                  </a:moveTo>
                  <a:cubicBezTo>
                    <a:pt x="102" y="0"/>
                    <a:pt x="56" y="21"/>
                    <a:pt x="23" y="55"/>
                  </a:cubicBezTo>
                  <a:cubicBezTo>
                    <a:pt x="0" y="123"/>
                    <a:pt x="23" y="192"/>
                    <a:pt x="92" y="214"/>
                  </a:cubicBezTo>
                  <a:cubicBezTo>
                    <a:pt x="104" y="221"/>
                    <a:pt x="118" y="223"/>
                    <a:pt x="132" y="223"/>
                  </a:cubicBezTo>
                  <a:cubicBezTo>
                    <a:pt x="172" y="223"/>
                    <a:pt x="218" y="202"/>
                    <a:pt x="251" y="169"/>
                  </a:cubicBezTo>
                  <a:cubicBezTo>
                    <a:pt x="274" y="100"/>
                    <a:pt x="251" y="32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14"/>
            <p:cNvSpPr/>
            <p:nvPr/>
          </p:nvSpPr>
          <p:spPr>
            <a:xfrm>
              <a:off x="6122475" y="209837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9" y="0"/>
                  </a:moveTo>
                  <a:cubicBezTo>
                    <a:pt x="136" y="0"/>
                    <a:pt x="79" y="38"/>
                    <a:pt x="46" y="87"/>
                  </a:cubicBezTo>
                  <a:cubicBezTo>
                    <a:pt x="1" y="179"/>
                    <a:pt x="23" y="270"/>
                    <a:pt x="115" y="316"/>
                  </a:cubicBezTo>
                  <a:cubicBezTo>
                    <a:pt x="145" y="331"/>
                    <a:pt x="176" y="338"/>
                    <a:pt x="204" y="338"/>
                  </a:cubicBezTo>
                  <a:cubicBezTo>
                    <a:pt x="262" y="338"/>
                    <a:pt x="313" y="308"/>
                    <a:pt x="343" y="247"/>
                  </a:cubicBezTo>
                  <a:cubicBezTo>
                    <a:pt x="389" y="156"/>
                    <a:pt x="343" y="64"/>
                    <a:pt x="274" y="19"/>
                  </a:cubicBezTo>
                  <a:cubicBezTo>
                    <a:pt x="249" y="6"/>
                    <a:pt x="223" y="0"/>
                    <a:pt x="1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14"/>
            <p:cNvSpPr/>
            <p:nvPr/>
          </p:nvSpPr>
          <p:spPr>
            <a:xfrm>
              <a:off x="6488250" y="218650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42" y="0"/>
                  </a:moveTo>
                  <a:cubicBezTo>
                    <a:pt x="96" y="0"/>
                    <a:pt x="41" y="26"/>
                    <a:pt x="23" y="77"/>
                  </a:cubicBezTo>
                  <a:cubicBezTo>
                    <a:pt x="1" y="123"/>
                    <a:pt x="23" y="214"/>
                    <a:pt x="92" y="237"/>
                  </a:cubicBezTo>
                  <a:cubicBezTo>
                    <a:pt x="103" y="243"/>
                    <a:pt x="116" y="246"/>
                    <a:pt x="130" y="246"/>
                  </a:cubicBezTo>
                  <a:cubicBezTo>
                    <a:pt x="170" y="246"/>
                    <a:pt x="217" y="220"/>
                    <a:pt x="252" y="169"/>
                  </a:cubicBezTo>
                  <a:cubicBezTo>
                    <a:pt x="274" y="123"/>
                    <a:pt x="252" y="55"/>
                    <a:pt x="183" y="9"/>
                  </a:cubicBezTo>
                  <a:cubicBezTo>
                    <a:pt x="172" y="3"/>
                    <a:pt x="158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14"/>
            <p:cNvSpPr/>
            <p:nvPr/>
          </p:nvSpPr>
          <p:spPr>
            <a:xfrm>
              <a:off x="6179550" y="2178825"/>
              <a:ext cx="10275" cy="8925"/>
            </a:xfrm>
            <a:custGeom>
              <a:avLst/>
              <a:gdLst/>
              <a:ahLst/>
              <a:cxnLst/>
              <a:rect l="l" t="t" r="r" b="b"/>
              <a:pathLst>
                <a:path w="411" h="357" extrusionOk="0">
                  <a:moveTo>
                    <a:pt x="199" y="1"/>
                  </a:moveTo>
                  <a:cubicBezTo>
                    <a:pt x="135" y="1"/>
                    <a:pt x="79" y="38"/>
                    <a:pt x="46" y="88"/>
                  </a:cubicBezTo>
                  <a:cubicBezTo>
                    <a:pt x="0" y="179"/>
                    <a:pt x="23" y="293"/>
                    <a:pt x="114" y="339"/>
                  </a:cubicBezTo>
                  <a:cubicBezTo>
                    <a:pt x="139" y="351"/>
                    <a:pt x="165" y="357"/>
                    <a:pt x="191" y="357"/>
                  </a:cubicBezTo>
                  <a:cubicBezTo>
                    <a:pt x="262" y="357"/>
                    <a:pt x="332" y="314"/>
                    <a:pt x="365" y="247"/>
                  </a:cubicBezTo>
                  <a:cubicBezTo>
                    <a:pt x="411" y="156"/>
                    <a:pt x="365" y="65"/>
                    <a:pt x="274" y="19"/>
                  </a:cubicBezTo>
                  <a:cubicBezTo>
                    <a:pt x="248" y="6"/>
                    <a:pt x="223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14"/>
            <p:cNvSpPr/>
            <p:nvPr/>
          </p:nvSpPr>
          <p:spPr>
            <a:xfrm>
              <a:off x="5923325" y="2101675"/>
              <a:ext cx="8025" cy="5750"/>
            </a:xfrm>
            <a:custGeom>
              <a:avLst/>
              <a:gdLst/>
              <a:ahLst/>
              <a:cxnLst/>
              <a:rect l="l" t="t" r="r" b="b"/>
              <a:pathLst>
                <a:path w="321" h="230" extrusionOk="0">
                  <a:moveTo>
                    <a:pt x="117" y="1"/>
                  </a:moveTo>
                  <a:cubicBezTo>
                    <a:pt x="61" y="1"/>
                    <a:pt x="16" y="31"/>
                    <a:pt x="1" y="92"/>
                  </a:cubicBezTo>
                  <a:lnTo>
                    <a:pt x="274" y="229"/>
                  </a:lnTo>
                  <a:cubicBezTo>
                    <a:pt x="320" y="161"/>
                    <a:pt x="274" y="47"/>
                    <a:pt x="206" y="24"/>
                  </a:cubicBezTo>
                  <a:cubicBezTo>
                    <a:pt x="176" y="9"/>
                    <a:pt x="145" y="1"/>
                    <a:pt x="11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14"/>
            <p:cNvSpPr/>
            <p:nvPr/>
          </p:nvSpPr>
          <p:spPr>
            <a:xfrm>
              <a:off x="6234900" y="2023875"/>
              <a:ext cx="6875" cy="5950"/>
            </a:xfrm>
            <a:custGeom>
              <a:avLst/>
              <a:gdLst/>
              <a:ahLst/>
              <a:cxnLst/>
              <a:rect l="l" t="t" r="r" b="b"/>
              <a:pathLst>
                <a:path w="275" h="238" extrusionOk="0">
                  <a:moveTo>
                    <a:pt x="145" y="0"/>
                  </a:moveTo>
                  <a:cubicBezTo>
                    <a:pt x="104" y="0"/>
                    <a:pt x="57" y="26"/>
                    <a:pt x="23" y="77"/>
                  </a:cubicBezTo>
                  <a:cubicBezTo>
                    <a:pt x="0" y="123"/>
                    <a:pt x="23" y="191"/>
                    <a:pt x="91" y="214"/>
                  </a:cubicBezTo>
                  <a:cubicBezTo>
                    <a:pt x="108" y="230"/>
                    <a:pt x="127" y="238"/>
                    <a:pt x="146" y="238"/>
                  </a:cubicBezTo>
                  <a:cubicBezTo>
                    <a:pt x="180" y="238"/>
                    <a:pt x="214" y="213"/>
                    <a:pt x="228" y="168"/>
                  </a:cubicBezTo>
                  <a:cubicBezTo>
                    <a:pt x="274" y="100"/>
                    <a:pt x="251" y="32"/>
                    <a:pt x="183" y="9"/>
                  </a:cubicBezTo>
                  <a:cubicBezTo>
                    <a:pt x="171" y="3"/>
                    <a:pt x="158" y="0"/>
                    <a:pt x="14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14"/>
            <p:cNvSpPr/>
            <p:nvPr/>
          </p:nvSpPr>
          <p:spPr>
            <a:xfrm>
              <a:off x="6446600" y="2141750"/>
              <a:ext cx="8575" cy="7525"/>
            </a:xfrm>
            <a:custGeom>
              <a:avLst/>
              <a:gdLst/>
              <a:ahLst/>
              <a:cxnLst/>
              <a:rect l="l" t="t" r="r" b="b"/>
              <a:pathLst>
                <a:path w="343" h="301" extrusionOk="0">
                  <a:moveTo>
                    <a:pt x="176" y="0"/>
                  </a:moveTo>
                  <a:cubicBezTo>
                    <a:pt x="114" y="0"/>
                    <a:pt x="62" y="38"/>
                    <a:pt x="46" y="87"/>
                  </a:cubicBezTo>
                  <a:cubicBezTo>
                    <a:pt x="0" y="155"/>
                    <a:pt x="46" y="247"/>
                    <a:pt x="114" y="292"/>
                  </a:cubicBezTo>
                  <a:cubicBezTo>
                    <a:pt x="132" y="298"/>
                    <a:pt x="150" y="301"/>
                    <a:pt x="169" y="301"/>
                  </a:cubicBezTo>
                  <a:cubicBezTo>
                    <a:pt x="226" y="301"/>
                    <a:pt x="286" y="275"/>
                    <a:pt x="320" y="224"/>
                  </a:cubicBezTo>
                  <a:cubicBezTo>
                    <a:pt x="343" y="133"/>
                    <a:pt x="320" y="64"/>
                    <a:pt x="251" y="19"/>
                  </a:cubicBezTo>
                  <a:cubicBezTo>
                    <a:pt x="226" y="6"/>
                    <a:pt x="200" y="0"/>
                    <a:pt x="17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14"/>
            <p:cNvSpPr/>
            <p:nvPr/>
          </p:nvSpPr>
          <p:spPr>
            <a:xfrm>
              <a:off x="6334175" y="2114225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23" y="0"/>
                  </a:moveTo>
                  <a:cubicBezTo>
                    <a:pt x="82" y="0"/>
                    <a:pt x="38" y="25"/>
                    <a:pt x="24" y="70"/>
                  </a:cubicBezTo>
                  <a:cubicBezTo>
                    <a:pt x="1" y="138"/>
                    <a:pt x="24" y="207"/>
                    <a:pt x="92" y="229"/>
                  </a:cubicBezTo>
                  <a:cubicBezTo>
                    <a:pt x="104" y="235"/>
                    <a:pt x="118" y="238"/>
                    <a:pt x="133" y="238"/>
                  </a:cubicBezTo>
                  <a:cubicBezTo>
                    <a:pt x="173" y="238"/>
                    <a:pt x="218" y="217"/>
                    <a:pt x="252" y="184"/>
                  </a:cubicBezTo>
                  <a:cubicBezTo>
                    <a:pt x="275" y="115"/>
                    <a:pt x="252" y="47"/>
                    <a:pt x="183" y="24"/>
                  </a:cubicBezTo>
                  <a:cubicBezTo>
                    <a:pt x="167" y="8"/>
                    <a:pt x="145" y="0"/>
                    <a:pt x="12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14"/>
            <p:cNvSpPr/>
            <p:nvPr/>
          </p:nvSpPr>
          <p:spPr>
            <a:xfrm>
              <a:off x="6487100" y="2171275"/>
              <a:ext cx="7450" cy="6800"/>
            </a:xfrm>
            <a:custGeom>
              <a:avLst/>
              <a:gdLst/>
              <a:ahLst/>
              <a:cxnLst/>
              <a:rect l="l" t="t" r="r" b="b"/>
              <a:pathLst>
                <a:path w="298" h="272" extrusionOk="0">
                  <a:moveTo>
                    <a:pt x="129" y="1"/>
                  </a:moveTo>
                  <a:cubicBezTo>
                    <a:pt x="82" y="1"/>
                    <a:pt x="38" y="26"/>
                    <a:pt x="24" y="70"/>
                  </a:cubicBezTo>
                  <a:cubicBezTo>
                    <a:pt x="1" y="139"/>
                    <a:pt x="24" y="230"/>
                    <a:pt x="92" y="253"/>
                  </a:cubicBezTo>
                  <a:cubicBezTo>
                    <a:pt x="111" y="265"/>
                    <a:pt x="130" y="271"/>
                    <a:pt x="149" y="271"/>
                  </a:cubicBezTo>
                  <a:cubicBezTo>
                    <a:pt x="197" y="271"/>
                    <a:pt x="242" y="234"/>
                    <a:pt x="275" y="184"/>
                  </a:cubicBezTo>
                  <a:cubicBezTo>
                    <a:pt x="298" y="139"/>
                    <a:pt x="275" y="47"/>
                    <a:pt x="206" y="24"/>
                  </a:cubicBezTo>
                  <a:cubicBezTo>
                    <a:pt x="182" y="8"/>
                    <a:pt x="155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14"/>
            <p:cNvSpPr/>
            <p:nvPr/>
          </p:nvSpPr>
          <p:spPr>
            <a:xfrm>
              <a:off x="5616325" y="1456100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7" y="0"/>
                  </a:moveTo>
                  <a:cubicBezTo>
                    <a:pt x="134" y="0"/>
                    <a:pt x="64" y="30"/>
                    <a:pt x="46" y="100"/>
                  </a:cubicBezTo>
                  <a:cubicBezTo>
                    <a:pt x="1" y="168"/>
                    <a:pt x="23" y="260"/>
                    <a:pt x="115" y="305"/>
                  </a:cubicBezTo>
                  <a:cubicBezTo>
                    <a:pt x="132" y="311"/>
                    <a:pt x="152" y="314"/>
                    <a:pt x="172" y="314"/>
                  </a:cubicBezTo>
                  <a:cubicBezTo>
                    <a:pt x="234" y="314"/>
                    <a:pt x="303" y="288"/>
                    <a:pt x="320" y="237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7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14"/>
            <p:cNvSpPr/>
            <p:nvPr/>
          </p:nvSpPr>
          <p:spPr>
            <a:xfrm>
              <a:off x="6119625" y="1335100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24"/>
                    <a:pt x="23" y="192"/>
                    <a:pt x="69" y="215"/>
                  </a:cubicBezTo>
                  <a:cubicBezTo>
                    <a:pt x="87" y="221"/>
                    <a:pt x="106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4" y="101"/>
                    <a:pt x="252" y="32"/>
                    <a:pt x="183" y="10"/>
                  </a:cubicBezTo>
                  <a:cubicBezTo>
                    <a:pt x="165" y="4"/>
                    <a:pt x="146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14"/>
            <p:cNvSpPr/>
            <p:nvPr/>
          </p:nvSpPr>
          <p:spPr>
            <a:xfrm>
              <a:off x="6379250" y="2269800"/>
              <a:ext cx="7450" cy="6550"/>
            </a:xfrm>
            <a:custGeom>
              <a:avLst/>
              <a:gdLst/>
              <a:ahLst/>
              <a:cxnLst/>
              <a:rect l="l" t="t" r="r" b="b"/>
              <a:pathLst>
                <a:path w="298" h="262" extrusionOk="0">
                  <a:moveTo>
                    <a:pt x="156" y="1"/>
                  </a:moveTo>
                  <a:cubicBezTo>
                    <a:pt x="107" y="1"/>
                    <a:pt x="64" y="27"/>
                    <a:pt x="47" y="78"/>
                  </a:cubicBezTo>
                  <a:cubicBezTo>
                    <a:pt x="1" y="146"/>
                    <a:pt x="47" y="215"/>
                    <a:pt x="92" y="238"/>
                  </a:cubicBezTo>
                  <a:cubicBezTo>
                    <a:pt x="117" y="254"/>
                    <a:pt x="141" y="261"/>
                    <a:pt x="164" y="261"/>
                  </a:cubicBezTo>
                  <a:cubicBezTo>
                    <a:pt x="206" y="261"/>
                    <a:pt x="245" y="236"/>
                    <a:pt x="275" y="192"/>
                  </a:cubicBezTo>
                  <a:cubicBezTo>
                    <a:pt x="298" y="124"/>
                    <a:pt x="275" y="55"/>
                    <a:pt x="206" y="9"/>
                  </a:cubicBezTo>
                  <a:cubicBezTo>
                    <a:pt x="189" y="4"/>
                    <a:pt x="172" y="1"/>
                    <a:pt x="15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14"/>
            <p:cNvSpPr/>
            <p:nvPr/>
          </p:nvSpPr>
          <p:spPr>
            <a:xfrm>
              <a:off x="5894225" y="1387375"/>
              <a:ext cx="7450" cy="6775"/>
            </a:xfrm>
            <a:custGeom>
              <a:avLst/>
              <a:gdLst/>
              <a:ahLst/>
              <a:cxnLst/>
              <a:rect l="l" t="t" r="r" b="b"/>
              <a:pathLst>
                <a:path w="298" h="271" extrusionOk="0">
                  <a:moveTo>
                    <a:pt x="159" y="0"/>
                  </a:moveTo>
                  <a:cubicBezTo>
                    <a:pt x="115" y="0"/>
                    <a:pt x="63" y="38"/>
                    <a:pt x="46" y="87"/>
                  </a:cubicBezTo>
                  <a:cubicBezTo>
                    <a:pt x="0" y="133"/>
                    <a:pt x="23" y="224"/>
                    <a:pt x="92" y="247"/>
                  </a:cubicBezTo>
                  <a:cubicBezTo>
                    <a:pt x="116" y="263"/>
                    <a:pt x="143" y="271"/>
                    <a:pt x="169" y="271"/>
                  </a:cubicBezTo>
                  <a:cubicBezTo>
                    <a:pt x="216" y="271"/>
                    <a:pt x="260" y="245"/>
                    <a:pt x="274" y="201"/>
                  </a:cubicBezTo>
                  <a:cubicBezTo>
                    <a:pt x="297" y="133"/>
                    <a:pt x="274" y="41"/>
                    <a:pt x="206" y="19"/>
                  </a:cubicBezTo>
                  <a:cubicBezTo>
                    <a:pt x="193" y="6"/>
                    <a:pt x="177" y="0"/>
                    <a:pt x="15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14"/>
            <p:cNvSpPr/>
            <p:nvPr/>
          </p:nvSpPr>
          <p:spPr>
            <a:xfrm>
              <a:off x="6001500" y="1393650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30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01"/>
                    <a:pt x="46" y="338"/>
                    <a:pt x="138" y="384"/>
                  </a:cubicBezTo>
                  <a:cubicBezTo>
                    <a:pt x="162" y="396"/>
                    <a:pt x="190" y="402"/>
                    <a:pt x="218" y="402"/>
                  </a:cubicBezTo>
                  <a:cubicBezTo>
                    <a:pt x="296" y="402"/>
                    <a:pt x="378" y="359"/>
                    <a:pt x="411" y="293"/>
                  </a:cubicBezTo>
                  <a:cubicBezTo>
                    <a:pt x="457" y="178"/>
                    <a:pt x="411" y="64"/>
                    <a:pt x="320" y="19"/>
                  </a:cubicBezTo>
                  <a:cubicBezTo>
                    <a:pt x="290" y="6"/>
                    <a:pt x="259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14"/>
            <p:cNvSpPr/>
            <p:nvPr/>
          </p:nvSpPr>
          <p:spPr>
            <a:xfrm>
              <a:off x="6008350" y="1367625"/>
              <a:ext cx="6875" cy="5625"/>
            </a:xfrm>
            <a:custGeom>
              <a:avLst/>
              <a:gdLst/>
              <a:ahLst/>
              <a:cxnLst/>
              <a:rect l="l" t="t" r="r" b="b"/>
              <a:pathLst>
                <a:path w="275" h="225" extrusionOk="0">
                  <a:moveTo>
                    <a:pt x="143" y="1"/>
                  </a:moveTo>
                  <a:cubicBezTo>
                    <a:pt x="104" y="1"/>
                    <a:pt x="63" y="22"/>
                    <a:pt x="46" y="55"/>
                  </a:cubicBezTo>
                  <a:cubicBezTo>
                    <a:pt x="0" y="124"/>
                    <a:pt x="46" y="192"/>
                    <a:pt x="92" y="215"/>
                  </a:cubicBezTo>
                  <a:cubicBezTo>
                    <a:pt x="104" y="221"/>
                    <a:pt x="118" y="224"/>
                    <a:pt x="133" y="224"/>
                  </a:cubicBezTo>
                  <a:cubicBezTo>
                    <a:pt x="173" y="224"/>
                    <a:pt x="218" y="203"/>
                    <a:pt x="252" y="169"/>
                  </a:cubicBezTo>
                  <a:cubicBezTo>
                    <a:pt x="274" y="101"/>
                    <a:pt x="252" y="32"/>
                    <a:pt x="183" y="10"/>
                  </a:cubicBezTo>
                  <a:cubicBezTo>
                    <a:pt x="171" y="4"/>
                    <a:pt x="157" y="1"/>
                    <a:pt x="14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14"/>
            <p:cNvSpPr/>
            <p:nvPr/>
          </p:nvSpPr>
          <p:spPr>
            <a:xfrm>
              <a:off x="5362975" y="1316625"/>
              <a:ext cx="10850" cy="10050"/>
            </a:xfrm>
            <a:custGeom>
              <a:avLst/>
              <a:gdLst/>
              <a:ahLst/>
              <a:cxnLst/>
              <a:rect l="l" t="t" r="r" b="b"/>
              <a:pathLst>
                <a:path w="434" h="402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24"/>
                    <a:pt x="23" y="338"/>
                    <a:pt x="137" y="383"/>
                  </a:cubicBezTo>
                  <a:cubicBezTo>
                    <a:pt x="161" y="396"/>
                    <a:pt x="188" y="401"/>
                    <a:pt x="214" y="401"/>
                  </a:cubicBezTo>
                  <a:cubicBezTo>
                    <a:pt x="285" y="401"/>
                    <a:pt x="355" y="359"/>
                    <a:pt x="388" y="292"/>
                  </a:cubicBezTo>
                  <a:cubicBezTo>
                    <a:pt x="434" y="201"/>
                    <a:pt x="411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14"/>
            <p:cNvSpPr/>
            <p:nvPr/>
          </p:nvSpPr>
          <p:spPr>
            <a:xfrm>
              <a:off x="5700775" y="1946600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21" y="0"/>
                  </a:moveTo>
                  <a:cubicBezTo>
                    <a:pt x="150" y="0"/>
                    <a:pt x="80" y="43"/>
                    <a:pt x="46" y="110"/>
                  </a:cubicBezTo>
                  <a:cubicBezTo>
                    <a:pt x="1" y="201"/>
                    <a:pt x="46" y="315"/>
                    <a:pt x="138" y="361"/>
                  </a:cubicBezTo>
                  <a:cubicBezTo>
                    <a:pt x="167" y="375"/>
                    <a:pt x="198" y="383"/>
                    <a:pt x="228" y="383"/>
                  </a:cubicBezTo>
                  <a:cubicBezTo>
                    <a:pt x="294" y="383"/>
                    <a:pt x="357" y="347"/>
                    <a:pt x="389" y="269"/>
                  </a:cubicBezTo>
                  <a:cubicBezTo>
                    <a:pt x="434" y="178"/>
                    <a:pt x="389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14"/>
            <p:cNvSpPr/>
            <p:nvPr/>
          </p:nvSpPr>
          <p:spPr>
            <a:xfrm>
              <a:off x="5855425" y="1750525"/>
              <a:ext cx="6300" cy="5850"/>
            </a:xfrm>
            <a:custGeom>
              <a:avLst/>
              <a:gdLst/>
              <a:ahLst/>
              <a:cxnLst/>
              <a:rect l="l" t="t" r="r" b="b"/>
              <a:pathLst>
                <a:path w="252" h="234" extrusionOk="0">
                  <a:moveTo>
                    <a:pt x="132" y="1"/>
                  </a:moveTo>
                  <a:cubicBezTo>
                    <a:pt x="83" y="1"/>
                    <a:pt x="40" y="27"/>
                    <a:pt x="23" y="78"/>
                  </a:cubicBezTo>
                  <a:cubicBezTo>
                    <a:pt x="0" y="124"/>
                    <a:pt x="23" y="192"/>
                    <a:pt x="69" y="215"/>
                  </a:cubicBezTo>
                  <a:cubicBezTo>
                    <a:pt x="89" y="228"/>
                    <a:pt x="109" y="234"/>
                    <a:pt x="128" y="234"/>
                  </a:cubicBezTo>
                  <a:cubicBezTo>
                    <a:pt x="173" y="234"/>
                    <a:pt x="212" y="201"/>
                    <a:pt x="229" y="169"/>
                  </a:cubicBezTo>
                  <a:cubicBezTo>
                    <a:pt x="251" y="101"/>
                    <a:pt x="229" y="32"/>
                    <a:pt x="183" y="9"/>
                  </a:cubicBezTo>
                  <a:cubicBezTo>
                    <a:pt x="166" y="4"/>
                    <a:pt x="149" y="1"/>
                    <a:pt x="13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14"/>
            <p:cNvSpPr/>
            <p:nvPr/>
          </p:nvSpPr>
          <p:spPr>
            <a:xfrm>
              <a:off x="6088250" y="20384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4" y="1"/>
                  </a:moveTo>
                  <a:cubicBezTo>
                    <a:pt x="124" y="1"/>
                    <a:pt x="56" y="38"/>
                    <a:pt x="23" y="88"/>
                  </a:cubicBezTo>
                  <a:cubicBezTo>
                    <a:pt x="0" y="179"/>
                    <a:pt x="23" y="293"/>
                    <a:pt x="114" y="339"/>
                  </a:cubicBezTo>
                  <a:cubicBezTo>
                    <a:pt x="136" y="344"/>
                    <a:pt x="157" y="347"/>
                    <a:pt x="178" y="347"/>
                  </a:cubicBezTo>
                  <a:cubicBezTo>
                    <a:pt x="246" y="347"/>
                    <a:pt x="308" y="317"/>
                    <a:pt x="342" y="247"/>
                  </a:cubicBezTo>
                  <a:cubicBezTo>
                    <a:pt x="388" y="156"/>
                    <a:pt x="342" y="65"/>
                    <a:pt x="274" y="19"/>
                  </a:cubicBezTo>
                  <a:cubicBezTo>
                    <a:pt x="248" y="6"/>
                    <a:pt x="221" y="1"/>
                    <a:pt x="19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14"/>
            <p:cNvSpPr/>
            <p:nvPr/>
          </p:nvSpPr>
          <p:spPr>
            <a:xfrm>
              <a:off x="6130475" y="20136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36" y="0"/>
                  </a:moveTo>
                  <a:cubicBezTo>
                    <a:pt x="93" y="0"/>
                    <a:pt x="63" y="26"/>
                    <a:pt x="46" y="77"/>
                  </a:cubicBezTo>
                  <a:cubicBezTo>
                    <a:pt x="0" y="123"/>
                    <a:pt x="23" y="191"/>
                    <a:pt x="91" y="214"/>
                  </a:cubicBezTo>
                  <a:cubicBezTo>
                    <a:pt x="104" y="220"/>
                    <a:pt x="118" y="223"/>
                    <a:pt x="132" y="223"/>
                  </a:cubicBezTo>
                  <a:cubicBezTo>
                    <a:pt x="170" y="223"/>
                    <a:pt x="212" y="202"/>
                    <a:pt x="228" y="169"/>
                  </a:cubicBezTo>
                  <a:cubicBezTo>
                    <a:pt x="251" y="100"/>
                    <a:pt x="228" y="55"/>
                    <a:pt x="183" y="9"/>
                  </a:cubicBezTo>
                  <a:cubicBezTo>
                    <a:pt x="166" y="3"/>
                    <a:pt x="150" y="0"/>
                    <a:pt x="13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14"/>
            <p:cNvSpPr/>
            <p:nvPr/>
          </p:nvSpPr>
          <p:spPr>
            <a:xfrm>
              <a:off x="6356425" y="1213000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75" y="0"/>
                  </a:moveTo>
                  <a:cubicBezTo>
                    <a:pt x="119" y="0"/>
                    <a:pt x="64" y="26"/>
                    <a:pt x="47" y="77"/>
                  </a:cubicBezTo>
                  <a:cubicBezTo>
                    <a:pt x="1" y="146"/>
                    <a:pt x="47" y="237"/>
                    <a:pt x="115" y="260"/>
                  </a:cubicBezTo>
                  <a:cubicBezTo>
                    <a:pt x="134" y="273"/>
                    <a:pt x="153" y="278"/>
                    <a:pt x="172" y="278"/>
                  </a:cubicBezTo>
                  <a:cubicBezTo>
                    <a:pt x="220" y="278"/>
                    <a:pt x="265" y="241"/>
                    <a:pt x="298" y="192"/>
                  </a:cubicBezTo>
                  <a:cubicBezTo>
                    <a:pt x="320" y="123"/>
                    <a:pt x="298" y="55"/>
                    <a:pt x="229" y="9"/>
                  </a:cubicBezTo>
                  <a:cubicBezTo>
                    <a:pt x="212" y="3"/>
                    <a:pt x="194" y="0"/>
                    <a:pt x="17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14"/>
            <p:cNvSpPr/>
            <p:nvPr/>
          </p:nvSpPr>
          <p:spPr>
            <a:xfrm>
              <a:off x="6440325" y="1140150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12" y="0"/>
                  </a:moveTo>
                  <a:cubicBezTo>
                    <a:pt x="72" y="0"/>
                    <a:pt x="38" y="26"/>
                    <a:pt x="23" y="70"/>
                  </a:cubicBezTo>
                  <a:cubicBezTo>
                    <a:pt x="0" y="138"/>
                    <a:pt x="23" y="207"/>
                    <a:pt x="92" y="230"/>
                  </a:cubicBezTo>
                  <a:cubicBezTo>
                    <a:pt x="103" y="235"/>
                    <a:pt x="116" y="238"/>
                    <a:pt x="129" y="238"/>
                  </a:cubicBezTo>
                  <a:cubicBezTo>
                    <a:pt x="169" y="238"/>
                    <a:pt x="211" y="213"/>
                    <a:pt x="229" y="161"/>
                  </a:cubicBezTo>
                  <a:cubicBezTo>
                    <a:pt x="274" y="116"/>
                    <a:pt x="251" y="47"/>
                    <a:pt x="183" y="24"/>
                  </a:cubicBezTo>
                  <a:cubicBezTo>
                    <a:pt x="159" y="8"/>
                    <a:pt x="134" y="0"/>
                    <a:pt x="11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14"/>
            <p:cNvSpPr/>
            <p:nvPr/>
          </p:nvSpPr>
          <p:spPr>
            <a:xfrm>
              <a:off x="5971250" y="1554575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89" y="0"/>
                  </a:moveTo>
                  <a:cubicBezTo>
                    <a:pt x="127" y="0"/>
                    <a:pt x="57" y="43"/>
                    <a:pt x="24" y="110"/>
                  </a:cubicBezTo>
                  <a:cubicBezTo>
                    <a:pt x="1" y="178"/>
                    <a:pt x="24" y="292"/>
                    <a:pt x="115" y="338"/>
                  </a:cubicBezTo>
                  <a:cubicBezTo>
                    <a:pt x="137" y="343"/>
                    <a:pt x="158" y="346"/>
                    <a:pt x="179" y="346"/>
                  </a:cubicBezTo>
                  <a:cubicBezTo>
                    <a:pt x="247" y="346"/>
                    <a:pt x="308" y="316"/>
                    <a:pt x="343" y="247"/>
                  </a:cubicBezTo>
                  <a:cubicBezTo>
                    <a:pt x="389" y="178"/>
                    <a:pt x="343" y="64"/>
                    <a:pt x="252" y="18"/>
                  </a:cubicBezTo>
                  <a:cubicBezTo>
                    <a:pt x="234" y="6"/>
                    <a:pt x="212" y="0"/>
                    <a:pt x="18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14"/>
            <p:cNvSpPr/>
            <p:nvPr/>
          </p:nvSpPr>
          <p:spPr>
            <a:xfrm>
              <a:off x="5831450" y="1597350"/>
              <a:ext cx="6875" cy="6225"/>
            </a:xfrm>
            <a:custGeom>
              <a:avLst/>
              <a:gdLst/>
              <a:ahLst/>
              <a:cxnLst/>
              <a:rect l="l" t="t" r="r" b="b"/>
              <a:pathLst>
                <a:path w="275" h="249" extrusionOk="0">
                  <a:moveTo>
                    <a:pt x="138" y="0"/>
                  </a:moveTo>
                  <a:cubicBezTo>
                    <a:pt x="99" y="0"/>
                    <a:pt x="56" y="33"/>
                    <a:pt x="23" y="65"/>
                  </a:cubicBezTo>
                  <a:cubicBezTo>
                    <a:pt x="1" y="133"/>
                    <a:pt x="23" y="202"/>
                    <a:pt x="92" y="225"/>
                  </a:cubicBezTo>
                  <a:cubicBezTo>
                    <a:pt x="108" y="241"/>
                    <a:pt x="130" y="248"/>
                    <a:pt x="153" y="248"/>
                  </a:cubicBezTo>
                  <a:cubicBezTo>
                    <a:pt x="194" y="248"/>
                    <a:pt x="237" y="223"/>
                    <a:pt x="252" y="179"/>
                  </a:cubicBezTo>
                  <a:cubicBezTo>
                    <a:pt x="275" y="111"/>
                    <a:pt x="252" y="42"/>
                    <a:pt x="183" y="19"/>
                  </a:cubicBezTo>
                  <a:cubicBezTo>
                    <a:pt x="170" y="6"/>
                    <a:pt x="155" y="0"/>
                    <a:pt x="13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14"/>
            <p:cNvSpPr/>
            <p:nvPr/>
          </p:nvSpPr>
          <p:spPr>
            <a:xfrm>
              <a:off x="6038600" y="1537125"/>
              <a:ext cx="7425" cy="6725"/>
            </a:xfrm>
            <a:custGeom>
              <a:avLst/>
              <a:gdLst/>
              <a:ahLst/>
              <a:cxnLst/>
              <a:rect l="l" t="t" r="r" b="b"/>
              <a:pathLst>
                <a:path w="297" h="269" extrusionOk="0">
                  <a:moveTo>
                    <a:pt x="155" y="0"/>
                  </a:moveTo>
                  <a:cubicBezTo>
                    <a:pt x="104" y="0"/>
                    <a:pt x="57" y="26"/>
                    <a:pt x="23" y="77"/>
                  </a:cubicBezTo>
                  <a:cubicBezTo>
                    <a:pt x="0" y="146"/>
                    <a:pt x="23" y="214"/>
                    <a:pt x="92" y="260"/>
                  </a:cubicBezTo>
                  <a:cubicBezTo>
                    <a:pt x="109" y="266"/>
                    <a:pt x="126" y="268"/>
                    <a:pt x="142" y="268"/>
                  </a:cubicBezTo>
                  <a:cubicBezTo>
                    <a:pt x="191" y="268"/>
                    <a:pt x="234" y="243"/>
                    <a:pt x="251" y="191"/>
                  </a:cubicBezTo>
                  <a:cubicBezTo>
                    <a:pt x="297" y="123"/>
                    <a:pt x="274" y="54"/>
                    <a:pt x="206" y="9"/>
                  </a:cubicBezTo>
                  <a:cubicBezTo>
                    <a:pt x="189" y="3"/>
                    <a:pt x="171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14"/>
            <p:cNvSpPr/>
            <p:nvPr/>
          </p:nvSpPr>
          <p:spPr>
            <a:xfrm>
              <a:off x="5843425" y="1571125"/>
              <a:ext cx="10875" cy="9475"/>
            </a:xfrm>
            <a:custGeom>
              <a:avLst/>
              <a:gdLst/>
              <a:ahLst/>
              <a:cxnLst/>
              <a:rect l="l" t="t" r="r" b="b"/>
              <a:pathLst>
                <a:path w="435" h="379" extrusionOk="0">
                  <a:moveTo>
                    <a:pt x="221" y="0"/>
                  </a:moveTo>
                  <a:cubicBezTo>
                    <a:pt x="150" y="0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62" y="373"/>
                    <a:pt x="189" y="379"/>
                    <a:pt x="214" y="379"/>
                  </a:cubicBezTo>
                  <a:cubicBezTo>
                    <a:pt x="285" y="379"/>
                    <a:pt x="356" y="336"/>
                    <a:pt x="389" y="269"/>
                  </a:cubicBezTo>
                  <a:cubicBezTo>
                    <a:pt x="435" y="178"/>
                    <a:pt x="389" y="64"/>
                    <a:pt x="298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14"/>
            <p:cNvSpPr/>
            <p:nvPr/>
          </p:nvSpPr>
          <p:spPr>
            <a:xfrm>
              <a:off x="5876525" y="1557650"/>
              <a:ext cx="8025" cy="6750"/>
            </a:xfrm>
            <a:custGeom>
              <a:avLst/>
              <a:gdLst/>
              <a:ahLst/>
              <a:cxnLst/>
              <a:rect l="l" t="t" r="r" b="b"/>
              <a:pathLst>
                <a:path w="321" h="270" extrusionOk="0">
                  <a:moveTo>
                    <a:pt x="175" y="1"/>
                  </a:moveTo>
                  <a:cubicBezTo>
                    <a:pt x="119" y="1"/>
                    <a:pt x="64" y="27"/>
                    <a:pt x="47" y="78"/>
                  </a:cubicBezTo>
                  <a:cubicBezTo>
                    <a:pt x="1" y="146"/>
                    <a:pt x="24" y="215"/>
                    <a:pt x="92" y="261"/>
                  </a:cubicBezTo>
                  <a:cubicBezTo>
                    <a:pt x="109" y="266"/>
                    <a:pt x="128" y="269"/>
                    <a:pt x="146" y="269"/>
                  </a:cubicBezTo>
                  <a:cubicBezTo>
                    <a:pt x="202" y="269"/>
                    <a:pt x="258" y="243"/>
                    <a:pt x="275" y="192"/>
                  </a:cubicBezTo>
                  <a:cubicBezTo>
                    <a:pt x="320" y="124"/>
                    <a:pt x="298" y="32"/>
                    <a:pt x="229" y="9"/>
                  </a:cubicBezTo>
                  <a:cubicBezTo>
                    <a:pt x="212" y="4"/>
                    <a:pt x="193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14"/>
            <p:cNvSpPr/>
            <p:nvPr/>
          </p:nvSpPr>
          <p:spPr>
            <a:xfrm>
              <a:off x="5967825" y="1547400"/>
              <a:ext cx="9175" cy="7650"/>
            </a:xfrm>
            <a:custGeom>
              <a:avLst/>
              <a:gdLst/>
              <a:ahLst/>
              <a:cxnLst/>
              <a:rect l="l" t="t" r="r" b="b"/>
              <a:pathLst>
                <a:path w="367" h="306" extrusionOk="0">
                  <a:moveTo>
                    <a:pt x="197" y="0"/>
                  </a:moveTo>
                  <a:cubicBezTo>
                    <a:pt x="141" y="0"/>
                    <a:pt x="81" y="26"/>
                    <a:pt x="47" y="77"/>
                  </a:cubicBezTo>
                  <a:cubicBezTo>
                    <a:pt x="1" y="168"/>
                    <a:pt x="47" y="260"/>
                    <a:pt x="115" y="283"/>
                  </a:cubicBezTo>
                  <a:cubicBezTo>
                    <a:pt x="145" y="298"/>
                    <a:pt x="176" y="305"/>
                    <a:pt x="204" y="305"/>
                  </a:cubicBezTo>
                  <a:cubicBezTo>
                    <a:pt x="260" y="305"/>
                    <a:pt x="305" y="275"/>
                    <a:pt x="320" y="214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14"/>
            <p:cNvSpPr/>
            <p:nvPr/>
          </p:nvSpPr>
          <p:spPr>
            <a:xfrm>
              <a:off x="6727925" y="1650100"/>
              <a:ext cx="8575" cy="7100"/>
            </a:xfrm>
            <a:custGeom>
              <a:avLst/>
              <a:gdLst/>
              <a:ahLst/>
              <a:cxnLst/>
              <a:rect l="l" t="t" r="r" b="b"/>
              <a:pathLst>
                <a:path w="343" h="284" extrusionOk="0">
                  <a:moveTo>
                    <a:pt x="174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0" y="146"/>
                    <a:pt x="46" y="237"/>
                    <a:pt x="114" y="260"/>
                  </a:cubicBezTo>
                  <a:cubicBezTo>
                    <a:pt x="137" y="275"/>
                    <a:pt x="163" y="283"/>
                    <a:pt x="187" y="283"/>
                  </a:cubicBezTo>
                  <a:cubicBezTo>
                    <a:pt x="236" y="283"/>
                    <a:pt x="282" y="253"/>
                    <a:pt x="297" y="192"/>
                  </a:cubicBezTo>
                  <a:cubicBezTo>
                    <a:pt x="343" y="123"/>
                    <a:pt x="297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14"/>
            <p:cNvSpPr/>
            <p:nvPr/>
          </p:nvSpPr>
          <p:spPr>
            <a:xfrm>
              <a:off x="6325050" y="2057525"/>
              <a:ext cx="11450" cy="10400"/>
            </a:xfrm>
            <a:custGeom>
              <a:avLst/>
              <a:gdLst/>
              <a:ahLst/>
              <a:cxnLst/>
              <a:rect l="l" t="t" r="r" b="b"/>
              <a:pathLst>
                <a:path w="458" h="416" extrusionOk="0">
                  <a:moveTo>
                    <a:pt x="213" y="0"/>
                  </a:moveTo>
                  <a:cubicBezTo>
                    <a:pt x="140" y="0"/>
                    <a:pt x="77" y="46"/>
                    <a:pt x="46" y="124"/>
                  </a:cubicBezTo>
                  <a:cubicBezTo>
                    <a:pt x="1" y="215"/>
                    <a:pt x="23" y="352"/>
                    <a:pt x="137" y="397"/>
                  </a:cubicBezTo>
                  <a:cubicBezTo>
                    <a:pt x="162" y="410"/>
                    <a:pt x="190" y="415"/>
                    <a:pt x="218" y="415"/>
                  </a:cubicBezTo>
                  <a:cubicBezTo>
                    <a:pt x="296" y="415"/>
                    <a:pt x="378" y="373"/>
                    <a:pt x="411" y="306"/>
                  </a:cubicBezTo>
                  <a:cubicBezTo>
                    <a:pt x="457" y="192"/>
                    <a:pt x="411" y="78"/>
                    <a:pt x="320" y="32"/>
                  </a:cubicBezTo>
                  <a:cubicBezTo>
                    <a:pt x="284" y="10"/>
                    <a:pt x="247" y="0"/>
                    <a:pt x="21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14"/>
            <p:cNvSpPr/>
            <p:nvPr/>
          </p:nvSpPr>
          <p:spPr>
            <a:xfrm>
              <a:off x="6331900" y="204472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9" y="1"/>
                  </a:moveTo>
                  <a:cubicBezTo>
                    <a:pt x="136" y="1"/>
                    <a:pt x="79" y="38"/>
                    <a:pt x="46" y="88"/>
                  </a:cubicBezTo>
                  <a:cubicBezTo>
                    <a:pt x="0" y="179"/>
                    <a:pt x="46" y="293"/>
                    <a:pt x="115" y="316"/>
                  </a:cubicBezTo>
                  <a:cubicBezTo>
                    <a:pt x="145" y="331"/>
                    <a:pt x="178" y="339"/>
                    <a:pt x="209" y="339"/>
                  </a:cubicBezTo>
                  <a:cubicBezTo>
                    <a:pt x="272" y="339"/>
                    <a:pt x="328" y="308"/>
                    <a:pt x="343" y="247"/>
                  </a:cubicBezTo>
                  <a:cubicBezTo>
                    <a:pt x="388" y="156"/>
                    <a:pt x="366" y="65"/>
                    <a:pt x="274" y="19"/>
                  </a:cubicBezTo>
                  <a:cubicBezTo>
                    <a:pt x="249" y="6"/>
                    <a:pt x="223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14"/>
            <p:cNvSpPr/>
            <p:nvPr/>
          </p:nvSpPr>
          <p:spPr>
            <a:xfrm>
              <a:off x="6327900" y="2032050"/>
              <a:ext cx="8600" cy="7100"/>
            </a:xfrm>
            <a:custGeom>
              <a:avLst/>
              <a:gdLst/>
              <a:ahLst/>
              <a:cxnLst/>
              <a:rect l="l" t="t" r="r" b="b"/>
              <a:pathLst>
                <a:path w="344" h="284" extrusionOk="0">
                  <a:moveTo>
                    <a:pt x="152" y="0"/>
                  </a:moveTo>
                  <a:cubicBezTo>
                    <a:pt x="104" y="0"/>
                    <a:pt x="61" y="26"/>
                    <a:pt x="46" y="70"/>
                  </a:cubicBezTo>
                  <a:cubicBezTo>
                    <a:pt x="1" y="161"/>
                    <a:pt x="46" y="230"/>
                    <a:pt x="115" y="275"/>
                  </a:cubicBezTo>
                  <a:cubicBezTo>
                    <a:pt x="132" y="281"/>
                    <a:pt x="150" y="284"/>
                    <a:pt x="169" y="284"/>
                  </a:cubicBezTo>
                  <a:cubicBezTo>
                    <a:pt x="225" y="284"/>
                    <a:pt x="280" y="258"/>
                    <a:pt x="297" y="207"/>
                  </a:cubicBezTo>
                  <a:cubicBezTo>
                    <a:pt x="343" y="138"/>
                    <a:pt x="297" y="47"/>
                    <a:pt x="229" y="24"/>
                  </a:cubicBezTo>
                  <a:cubicBezTo>
                    <a:pt x="205" y="8"/>
                    <a:pt x="178" y="0"/>
                    <a:pt x="1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14"/>
            <p:cNvSpPr/>
            <p:nvPr/>
          </p:nvSpPr>
          <p:spPr>
            <a:xfrm>
              <a:off x="6327900" y="2017025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75" y="0"/>
                  </a:moveTo>
                  <a:cubicBezTo>
                    <a:pt x="119" y="0"/>
                    <a:pt x="63" y="26"/>
                    <a:pt x="46" y="77"/>
                  </a:cubicBezTo>
                  <a:cubicBezTo>
                    <a:pt x="1" y="146"/>
                    <a:pt x="23" y="237"/>
                    <a:pt x="92" y="260"/>
                  </a:cubicBezTo>
                  <a:cubicBezTo>
                    <a:pt x="124" y="276"/>
                    <a:pt x="154" y="284"/>
                    <a:pt x="180" y="284"/>
                  </a:cubicBezTo>
                  <a:cubicBezTo>
                    <a:pt x="229" y="284"/>
                    <a:pt x="268" y="258"/>
                    <a:pt x="297" y="214"/>
                  </a:cubicBezTo>
                  <a:cubicBezTo>
                    <a:pt x="320" y="123"/>
                    <a:pt x="297" y="54"/>
                    <a:pt x="229" y="9"/>
                  </a:cubicBezTo>
                  <a:cubicBezTo>
                    <a:pt x="212" y="3"/>
                    <a:pt x="193" y="0"/>
                    <a:pt x="17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14"/>
            <p:cNvSpPr/>
            <p:nvPr/>
          </p:nvSpPr>
          <p:spPr>
            <a:xfrm>
              <a:off x="6072825" y="2014725"/>
              <a:ext cx="6300" cy="5050"/>
            </a:xfrm>
            <a:custGeom>
              <a:avLst/>
              <a:gdLst/>
              <a:ahLst/>
              <a:cxnLst/>
              <a:rect l="l" t="t" r="r" b="b"/>
              <a:pathLst>
                <a:path w="252" h="202" extrusionOk="0">
                  <a:moveTo>
                    <a:pt x="133" y="1"/>
                  </a:moveTo>
                  <a:cubicBezTo>
                    <a:pt x="90" y="1"/>
                    <a:pt x="57" y="22"/>
                    <a:pt x="24" y="55"/>
                  </a:cubicBezTo>
                  <a:cubicBezTo>
                    <a:pt x="1" y="101"/>
                    <a:pt x="24" y="169"/>
                    <a:pt x="92" y="192"/>
                  </a:cubicBezTo>
                  <a:cubicBezTo>
                    <a:pt x="104" y="198"/>
                    <a:pt x="118" y="201"/>
                    <a:pt x="132" y="201"/>
                  </a:cubicBezTo>
                  <a:cubicBezTo>
                    <a:pt x="171" y="201"/>
                    <a:pt x="212" y="180"/>
                    <a:pt x="229" y="146"/>
                  </a:cubicBezTo>
                  <a:cubicBezTo>
                    <a:pt x="252" y="101"/>
                    <a:pt x="229" y="32"/>
                    <a:pt x="183" y="10"/>
                  </a:cubicBezTo>
                  <a:cubicBezTo>
                    <a:pt x="165" y="3"/>
                    <a:pt x="148" y="1"/>
                    <a:pt x="13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14"/>
            <p:cNvSpPr/>
            <p:nvPr/>
          </p:nvSpPr>
          <p:spPr>
            <a:xfrm>
              <a:off x="6262275" y="145460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63" y="0"/>
                  </a:moveTo>
                  <a:cubicBezTo>
                    <a:pt x="107" y="0"/>
                    <a:pt x="62" y="31"/>
                    <a:pt x="46" y="91"/>
                  </a:cubicBezTo>
                  <a:cubicBezTo>
                    <a:pt x="1" y="160"/>
                    <a:pt x="24" y="251"/>
                    <a:pt x="115" y="297"/>
                  </a:cubicBezTo>
                  <a:cubicBezTo>
                    <a:pt x="134" y="310"/>
                    <a:pt x="155" y="315"/>
                    <a:pt x="176" y="315"/>
                  </a:cubicBezTo>
                  <a:cubicBezTo>
                    <a:pt x="231" y="315"/>
                    <a:pt x="287" y="278"/>
                    <a:pt x="320" y="228"/>
                  </a:cubicBezTo>
                  <a:cubicBezTo>
                    <a:pt x="366" y="137"/>
                    <a:pt x="320" y="46"/>
                    <a:pt x="252" y="23"/>
                  </a:cubicBezTo>
                  <a:cubicBezTo>
                    <a:pt x="221" y="8"/>
                    <a:pt x="191" y="0"/>
                    <a:pt x="16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14"/>
            <p:cNvSpPr/>
            <p:nvPr/>
          </p:nvSpPr>
          <p:spPr>
            <a:xfrm>
              <a:off x="6254300" y="1462350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38" y="1"/>
                  </a:moveTo>
                  <a:cubicBezTo>
                    <a:pt x="93" y="1"/>
                    <a:pt x="40" y="22"/>
                    <a:pt x="23" y="55"/>
                  </a:cubicBezTo>
                  <a:cubicBezTo>
                    <a:pt x="0" y="124"/>
                    <a:pt x="23" y="192"/>
                    <a:pt x="92" y="215"/>
                  </a:cubicBezTo>
                  <a:cubicBezTo>
                    <a:pt x="108" y="231"/>
                    <a:pt x="127" y="239"/>
                    <a:pt x="147" y="239"/>
                  </a:cubicBezTo>
                  <a:cubicBezTo>
                    <a:pt x="183" y="239"/>
                    <a:pt x="222" y="214"/>
                    <a:pt x="251" y="169"/>
                  </a:cubicBezTo>
                  <a:cubicBezTo>
                    <a:pt x="274" y="101"/>
                    <a:pt x="251" y="32"/>
                    <a:pt x="183" y="10"/>
                  </a:cubicBezTo>
                  <a:cubicBezTo>
                    <a:pt x="171" y="4"/>
                    <a:pt x="155" y="1"/>
                    <a:pt x="1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14"/>
            <p:cNvSpPr/>
            <p:nvPr/>
          </p:nvSpPr>
          <p:spPr>
            <a:xfrm>
              <a:off x="6276550" y="1513125"/>
              <a:ext cx="11425" cy="10425"/>
            </a:xfrm>
            <a:custGeom>
              <a:avLst/>
              <a:gdLst/>
              <a:ahLst/>
              <a:cxnLst/>
              <a:rect l="l" t="t" r="r" b="b"/>
              <a:pathLst>
                <a:path w="457" h="417" extrusionOk="0">
                  <a:moveTo>
                    <a:pt x="223" y="1"/>
                  </a:moveTo>
                  <a:cubicBezTo>
                    <a:pt x="150" y="1"/>
                    <a:pt x="77" y="47"/>
                    <a:pt x="46" y="124"/>
                  </a:cubicBezTo>
                  <a:cubicBezTo>
                    <a:pt x="0" y="216"/>
                    <a:pt x="46" y="352"/>
                    <a:pt x="137" y="398"/>
                  </a:cubicBezTo>
                  <a:cubicBezTo>
                    <a:pt x="168" y="410"/>
                    <a:pt x="199" y="416"/>
                    <a:pt x="228" y="416"/>
                  </a:cubicBezTo>
                  <a:cubicBezTo>
                    <a:pt x="308" y="416"/>
                    <a:pt x="378" y="374"/>
                    <a:pt x="411" y="307"/>
                  </a:cubicBezTo>
                  <a:cubicBezTo>
                    <a:pt x="457" y="193"/>
                    <a:pt x="411" y="79"/>
                    <a:pt x="320" y="33"/>
                  </a:cubicBezTo>
                  <a:cubicBezTo>
                    <a:pt x="291" y="11"/>
                    <a:pt x="257" y="1"/>
                    <a:pt x="2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14"/>
            <p:cNvSpPr/>
            <p:nvPr/>
          </p:nvSpPr>
          <p:spPr>
            <a:xfrm>
              <a:off x="6273700" y="1481950"/>
              <a:ext cx="6300" cy="5425"/>
            </a:xfrm>
            <a:custGeom>
              <a:avLst/>
              <a:gdLst/>
              <a:ahLst/>
              <a:cxnLst/>
              <a:rect l="l" t="t" r="r" b="b"/>
              <a:pathLst>
                <a:path w="252" h="217" extrusionOk="0">
                  <a:moveTo>
                    <a:pt x="106" y="1"/>
                  </a:moveTo>
                  <a:cubicBezTo>
                    <a:pt x="72" y="1"/>
                    <a:pt x="38" y="26"/>
                    <a:pt x="23" y="70"/>
                  </a:cubicBezTo>
                  <a:cubicBezTo>
                    <a:pt x="0" y="116"/>
                    <a:pt x="23" y="184"/>
                    <a:pt x="69" y="207"/>
                  </a:cubicBezTo>
                  <a:cubicBezTo>
                    <a:pt x="81" y="213"/>
                    <a:pt x="95" y="216"/>
                    <a:pt x="109" y="216"/>
                  </a:cubicBezTo>
                  <a:cubicBezTo>
                    <a:pt x="148" y="216"/>
                    <a:pt x="189" y="195"/>
                    <a:pt x="206" y="161"/>
                  </a:cubicBezTo>
                  <a:cubicBezTo>
                    <a:pt x="251" y="116"/>
                    <a:pt x="229" y="47"/>
                    <a:pt x="160" y="25"/>
                  </a:cubicBezTo>
                  <a:cubicBezTo>
                    <a:pt x="144" y="8"/>
                    <a:pt x="125" y="1"/>
                    <a:pt x="1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14"/>
            <p:cNvSpPr/>
            <p:nvPr/>
          </p:nvSpPr>
          <p:spPr>
            <a:xfrm>
              <a:off x="5680800" y="1186375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52" y="0"/>
                  </a:moveTo>
                  <a:cubicBezTo>
                    <a:pt x="104" y="0"/>
                    <a:pt x="61" y="25"/>
                    <a:pt x="46" y="70"/>
                  </a:cubicBezTo>
                  <a:cubicBezTo>
                    <a:pt x="1" y="138"/>
                    <a:pt x="24" y="229"/>
                    <a:pt x="92" y="275"/>
                  </a:cubicBezTo>
                  <a:cubicBezTo>
                    <a:pt x="109" y="281"/>
                    <a:pt x="128" y="284"/>
                    <a:pt x="146" y="284"/>
                  </a:cubicBezTo>
                  <a:cubicBezTo>
                    <a:pt x="202" y="284"/>
                    <a:pt x="258" y="258"/>
                    <a:pt x="275" y="207"/>
                  </a:cubicBezTo>
                  <a:cubicBezTo>
                    <a:pt x="320" y="138"/>
                    <a:pt x="298" y="47"/>
                    <a:pt x="229" y="24"/>
                  </a:cubicBezTo>
                  <a:cubicBezTo>
                    <a:pt x="205" y="8"/>
                    <a:pt x="178" y="0"/>
                    <a:pt x="1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14"/>
            <p:cNvSpPr/>
            <p:nvPr/>
          </p:nvSpPr>
          <p:spPr>
            <a:xfrm>
              <a:off x="5685950" y="114795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32" y="0"/>
                  </a:moveTo>
                  <a:cubicBezTo>
                    <a:pt x="83" y="0"/>
                    <a:pt x="40" y="26"/>
                    <a:pt x="23" y="77"/>
                  </a:cubicBezTo>
                  <a:cubicBezTo>
                    <a:pt x="0" y="123"/>
                    <a:pt x="23" y="192"/>
                    <a:pt x="69" y="237"/>
                  </a:cubicBezTo>
                  <a:cubicBezTo>
                    <a:pt x="86" y="243"/>
                    <a:pt x="103" y="246"/>
                    <a:pt x="119" y="246"/>
                  </a:cubicBezTo>
                  <a:cubicBezTo>
                    <a:pt x="169" y="246"/>
                    <a:pt x="211" y="220"/>
                    <a:pt x="228" y="169"/>
                  </a:cubicBezTo>
                  <a:cubicBezTo>
                    <a:pt x="274" y="123"/>
                    <a:pt x="228" y="55"/>
                    <a:pt x="183" y="9"/>
                  </a:cubicBezTo>
                  <a:cubicBezTo>
                    <a:pt x="166" y="3"/>
                    <a:pt x="149" y="0"/>
                    <a:pt x="13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14"/>
          <p:cNvGrpSpPr/>
          <p:nvPr/>
        </p:nvGrpSpPr>
        <p:grpSpPr>
          <a:xfrm>
            <a:off x="7906817" y="416855"/>
            <a:ext cx="1048180" cy="245101"/>
            <a:chOff x="3504975" y="1233750"/>
            <a:chExt cx="324725" cy="75925"/>
          </a:xfrm>
        </p:grpSpPr>
        <p:sp>
          <p:nvSpPr>
            <p:cNvPr id="2802" name="Google Shape;2802;p14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14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14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5" name="Google Shape;2805;p14"/>
          <p:cNvGrpSpPr/>
          <p:nvPr/>
        </p:nvGrpSpPr>
        <p:grpSpPr>
          <a:xfrm>
            <a:off x="-3159408" y="-1622504"/>
            <a:ext cx="5958123" cy="5505660"/>
            <a:chOff x="407025" y="3490600"/>
            <a:chExt cx="1442575" cy="1333025"/>
          </a:xfrm>
        </p:grpSpPr>
        <p:sp>
          <p:nvSpPr>
            <p:cNvPr id="2806" name="Google Shape;2806;p14"/>
            <p:cNvSpPr/>
            <p:nvPr/>
          </p:nvSpPr>
          <p:spPr>
            <a:xfrm>
              <a:off x="810450" y="3490600"/>
              <a:ext cx="1039150" cy="1082525"/>
            </a:xfrm>
            <a:custGeom>
              <a:avLst/>
              <a:gdLst/>
              <a:ahLst/>
              <a:cxnLst/>
              <a:rect l="l" t="t" r="r" b="b"/>
              <a:pathLst>
                <a:path w="41566" h="43301" extrusionOk="0">
                  <a:moveTo>
                    <a:pt x="1" y="41497"/>
                  </a:moveTo>
                  <a:lnTo>
                    <a:pt x="252" y="43300"/>
                  </a:lnTo>
                  <a:lnTo>
                    <a:pt x="41566" y="1804"/>
                  </a:lnTo>
                  <a:lnTo>
                    <a:pt x="4131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14"/>
            <p:cNvSpPr/>
            <p:nvPr/>
          </p:nvSpPr>
          <p:spPr>
            <a:xfrm>
              <a:off x="566225" y="3920300"/>
              <a:ext cx="783500" cy="816575"/>
            </a:xfrm>
            <a:custGeom>
              <a:avLst/>
              <a:gdLst/>
              <a:ahLst/>
              <a:cxnLst/>
              <a:rect l="l" t="t" r="r" b="b"/>
              <a:pathLst>
                <a:path w="31340" h="32663" extrusionOk="0">
                  <a:moveTo>
                    <a:pt x="31157" y="0"/>
                  </a:moveTo>
                  <a:lnTo>
                    <a:pt x="1" y="31293"/>
                  </a:lnTo>
                  <a:lnTo>
                    <a:pt x="183" y="32663"/>
                  </a:lnTo>
                  <a:lnTo>
                    <a:pt x="31340" y="1370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14"/>
            <p:cNvSpPr/>
            <p:nvPr/>
          </p:nvSpPr>
          <p:spPr>
            <a:xfrm>
              <a:off x="1016450" y="3682900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1"/>
                  </a:moveTo>
                  <a:lnTo>
                    <a:pt x="1" y="31294"/>
                  </a:lnTo>
                  <a:lnTo>
                    <a:pt x="183" y="32641"/>
                  </a:lnTo>
                  <a:lnTo>
                    <a:pt x="31340" y="1370"/>
                  </a:lnTo>
                  <a:lnTo>
                    <a:pt x="31157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14"/>
            <p:cNvSpPr/>
            <p:nvPr/>
          </p:nvSpPr>
          <p:spPr>
            <a:xfrm>
              <a:off x="788775" y="3843825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0"/>
                  </a:moveTo>
                  <a:lnTo>
                    <a:pt x="0" y="31294"/>
                  </a:lnTo>
                  <a:lnTo>
                    <a:pt x="183" y="32641"/>
                  </a:lnTo>
                  <a:lnTo>
                    <a:pt x="31340" y="1347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14"/>
            <p:cNvSpPr/>
            <p:nvPr/>
          </p:nvSpPr>
          <p:spPr>
            <a:xfrm>
              <a:off x="407025" y="3741675"/>
              <a:ext cx="1038575" cy="1081950"/>
            </a:xfrm>
            <a:custGeom>
              <a:avLst/>
              <a:gdLst/>
              <a:ahLst/>
              <a:cxnLst/>
              <a:rect l="l" t="t" r="r" b="b"/>
              <a:pathLst>
                <a:path w="41543" h="43278" extrusionOk="0">
                  <a:moveTo>
                    <a:pt x="41314" y="1"/>
                  </a:moveTo>
                  <a:lnTo>
                    <a:pt x="0" y="41474"/>
                  </a:lnTo>
                  <a:lnTo>
                    <a:pt x="229" y="43277"/>
                  </a:lnTo>
                  <a:lnTo>
                    <a:pt x="41542" y="1804"/>
                  </a:lnTo>
                  <a:lnTo>
                    <a:pt x="41314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14"/>
            <p:cNvSpPr/>
            <p:nvPr/>
          </p:nvSpPr>
          <p:spPr>
            <a:xfrm>
              <a:off x="1095775" y="3693175"/>
              <a:ext cx="536425" cy="575800"/>
            </a:xfrm>
            <a:custGeom>
              <a:avLst/>
              <a:gdLst/>
              <a:ahLst/>
              <a:cxnLst/>
              <a:rect l="l" t="t" r="r" b="b"/>
              <a:pathLst>
                <a:path w="21457" h="23032" extrusionOk="0">
                  <a:moveTo>
                    <a:pt x="21411" y="1"/>
                  </a:moveTo>
                  <a:lnTo>
                    <a:pt x="0" y="21434"/>
                  </a:lnTo>
                  <a:lnTo>
                    <a:pt x="23" y="23031"/>
                  </a:lnTo>
                  <a:lnTo>
                    <a:pt x="21456" y="1598"/>
                  </a:lnTo>
                  <a:lnTo>
                    <a:pt x="21411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2" name="Google Shape;2812;p14"/>
          <p:cNvGrpSpPr/>
          <p:nvPr/>
        </p:nvGrpSpPr>
        <p:grpSpPr>
          <a:xfrm>
            <a:off x="352417" y="3436345"/>
            <a:ext cx="2352860" cy="2352860"/>
            <a:chOff x="3413675" y="1416350"/>
            <a:chExt cx="685925" cy="685925"/>
          </a:xfrm>
        </p:grpSpPr>
        <p:sp>
          <p:nvSpPr>
            <p:cNvPr id="2813" name="Google Shape;2813;p14"/>
            <p:cNvSpPr/>
            <p:nvPr/>
          </p:nvSpPr>
          <p:spPr>
            <a:xfrm>
              <a:off x="3514125" y="1599525"/>
              <a:ext cx="435400" cy="402325"/>
            </a:xfrm>
            <a:custGeom>
              <a:avLst/>
              <a:gdLst/>
              <a:ahLst/>
              <a:cxnLst/>
              <a:rect l="l" t="t" r="r" b="b"/>
              <a:pathLst>
                <a:path w="17416" h="16093" extrusionOk="0">
                  <a:moveTo>
                    <a:pt x="0" y="6392"/>
                  </a:moveTo>
                  <a:cubicBezTo>
                    <a:pt x="0" y="4041"/>
                    <a:pt x="845" y="1758"/>
                    <a:pt x="2397" y="1"/>
                  </a:cubicBezTo>
                  <a:lnTo>
                    <a:pt x="3424" y="914"/>
                  </a:lnTo>
                  <a:cubicBezTo>
                    <a:pt x="2100" y="2420"/>
                    <a:pt x="1370" y="4360"/>
                    <a:pt x="1370" y="6392"/>
                  </a:cubicBezTo>
                  <a:cubicBezTo>
                    <a:pt x="1370" y="10980"/>
                    <a:pt x="5113" y="14723"/>
                    <a:pt x="9701" y="14723"/>
                  </a:cubicBezTo>
                  <a:cubicBezTo>
                    <a:pt x="12326" y="14723"/>
                    <a:pt x="14722" y="13513"/>
                    <a:pt x="16320" y="11436"/>
                  </a:cubicBezTo>
                  <a:lnTo>
                    <a:pt x="17416" y="12281"/>
                  </a:lnTo>
                  <a:cubicBezTo>
                    <a:pt x="15567" y="14700"/>
                    <a:pt x="12759" y="16093"/>
                    <a:pt x="9701" y="16093"/>
                  </a:cubicBezTo>
                  <a:cubicBezTo>
                    <a:pt x="4360" y="16093"/>
                    <a:pt x="0" y="11733"/>
                    <a:pt x="0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14"/>
            <p:cNvSpPr/>
            <p:nvPr/>
          </p:nvSpPr>
          <p:spPr>
            <a:xfrm>
              <a:off x="3570025" y="1516800"/>
              <a:ext cx="429150" cy="398875"/>
            </a:xfrm>
            <a:custGeom>
              <a:avLst/>
              <a:gdLst/>
              <a:ahLst/>
              <a:cxnLst/>
              <a:rect l="l" t="t" r="r" b="b"/>
              <a:pathLst>
                <a:path w="17166" h="15955" extrusionOk="0">
                  <a:moveTo>
                    <a:pt x="161" y="3310"/>
                  </a:moveTo>
                  <a:cubicBezTo>
                    <a:pt x="47" y="3447"/>
                    <a:pt x="1" y="3606"/>
                    <a:pt x="1" y="3766"/>
                  </a:cubicBezTo>
                  <a:lnTo>
                    <a:pt x="1" y="3766"/>
                  </a:lnTo>
                  <a:cubicBezTo>
                    <a:pt x="1" y="3949"/>
                    <a:pt x="69" y="4131"/>
                    <a:pt x="229" y="4268"/>
                  </a:cubicBezTo>
                  <a:lnTo>
                    <a:pt x="229" y="4268"/>
                  </a:lnTo>
                  <a:cubicBezTo>
                    <a:pt x="503" y="4519"/>
                    <a:pt x="960" y="4497"/>
                    <a:pt x="1188" y="4223"/>
                  </a:cubicBezTo>
                  <a:lnTo>
                    <a:pt x="1188" y="4223"/>
                  </a:lnTo>
                  <a:cubicBezTo>
                    <a:pt x="2786" y="2397"/>
                    <a:pt x="5068" y="1370"/>
                    <a:pt x="7465" y="1370"/>
                  </a:cubicBezTo>
                  <a:lnTo>
                    <a:pt x="7465" y="1370"/>
                  </a:lnTo>
                  <a:cubicBezTo>
                    <a:pt x="12053" y="1370"/>
                    <a:pt x="15796" y="5113"/>
                    <a:pt x="15796" y="9701"/>
                  </a:cubicBezTo>
                  <a:lnTo>
                    <a:pt x="15796" y="9701"/>
                  </a:lnTo>
                  <a:cubicBezTo>
                    <a:pt x="15796" y="11550"/>
                    <a:pt x="15203" y="13284"/>
                    <a:pt x="14084" y="14745"/>
                  </a:cubicBezTo>
                  <a:lnTo>
                    <a:pt x="14084" y="14745"/>
                  </a:lnTo>
                  <a:cubicBezTo>
                    <a:pt x="13856" y="15065"/>
                    <a:pt x="13902" y="15498"/>
                    <a:pt x="14221" y="15727"/>
                  </a:cubicBezTo>
                  <a:lnTo>
                    <a:pt x="14221" y="15727"/>
                  </a:lnTo>
                  <a:cubicBezTo>
                    <a:pt x="14518" y="15955"/>
                    <a:pt x="14952" y="15886"/>
                    <a:pt x="15180" y="15590"/>
                  </a:cubicBezTo>
                  <a:lnTo>
                    <a:pt x="15180" y="15590"/>
                  </a:lnTo>
                  <a:cubicBezTo>
                    <a:pt x="16481" y="13878"/>
                    <a:pt x="17166" y="11846"/>
                    <a:pt x="17166" y="9701"/>
                  </a:cubicBezTo>
                  <a:lnTo>
                    <a:pt x="17166" y="9701"/>
                  </a:lnTo>
                  <a:cubicBezTo>
                    <a:pt x="17166" y="4337"/>
                    <a:pt x="12806" y="0"/>
                    <a:pt x="7465" y="0"/>
                  </a:cubicBezTo>
                  <a:lnTo>
                    <a:pt x="7465" y="0"/>
                  </a:lnTo>
                  <a:cubicBezTo>
                    <a:pt x="4657" y="0"/>
                    <a:pt x="2010" y="1210"/>
                    <a:pt x="161" y="33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14"/>
            <p:cNvSpPr/>
            <p:nvPr/>
          </p:nvSpPr>
          <p:spPr>
            <a:xfrm>
              <a:off x="3596850" y="1599525"/>
              <a:ext cx="319575" cy="290475"/>
            </a:xfrm>
            <a:custGeom>
              <a:avLst/>
              <a:gdLst/>
              <a:ahLst/>
              <a:cxnLst/>
              <a:rect l="l" t="t" r="r" b="b"/>
              <a:pathLst>
                <a:path w="12783" h="11619" extrusionOk="0">
                  <a:moveTo>
                    <a:pt x="1" y="6392"/>
                  </a:moveTo>
                  <a:cubicBezTo>
                    <a:pt x="1" y="2854"/>
                    <a:pt x="2877" y="1"/>
                    <a:pt x="6392" y="1"/>
                  </a:cubicBezTo>
                  <a:cubicBezTo>
                    <a:pt x="9907" y="1"/>
                    <a:pt x="12783" y="2854"/>
                    <a:pt x="12783" y="6392"/>
                  </a:cubicBezTo>
                  <a:cubicBezTo>
                    <a:pt x="12783" y="8378"/>
                    <a:pt x="11870" y="10226"/>
                    <a:pt x="10295" y="11459"/>
                  </a:cubicBezTo>
                  <a:lnTo>
                    <a:pt x="9450" y="10363"/>
                  </a:lnTo>
                  <a:cubicBezTo>
                    <a:pt x="10706" y="9405"/>
                    <a:pt x="11413" y="7967"/>
                    <a:pt x="11413" y="6392"/>
                  </a:cubicBezTo>
                  <a:cubicBezTo>
                    <a:pt x="11413" y="3630"/>
                    <a:pt x="9154" y="1370"/>
                    <a:pt x="6392" y="1370"/>
                  </a:cubicBezTo>
                  <a:cubicBezTo>
                    <a:pt x="3630" y="1370"/>
                    <a:pt x="1370" y="3630"/>
                    <a:pt x="1370" y="6392"/>
                  </a:cubicBezTo>
                  <a:cubicBezTo>
                    <a:pt x="1370" y="8012"/>
                    <a:pt x="2169" y="9542"/>
                    <a:pt x="3516" y="10500"/>
                  </a:cubicBezTo>
                  <a:lnTo>
                    <a:pt x="2717" y="11619"/>
                  </a:lnTo>
                  <a:cubicBezTo>
                    <a:pt x="1005" y="10432"/>
                    <a:pt x="1" y="8469"/>
                    <a:pt x="1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14"/>
            <p:cNvSpPr/>
            <p:nvPr/>
          </p:nvSpPr>
          <p:spPr>
            <a:xfrm>
              <a:off x="3657350" y="1855175"/>
              <a:ext cx="206025" cy="63925"/>
            </a:xfrm>
            <a:custGeom>
              <a:avLst/>
              <a:gdLst/>
              <a:ahLst/>
              <a:cxnLst/>
              <a:rect l="l" t="t" r="r" b="b"/>
              <a:pathLst>
                <a:path w="8241" h="2557" extrusionOk="0">
                  <a:moveTo>
                    <a:pt x="7030" y="137"/>
                  </a:moveTo>
                  <a:cubicBezTo>
                    <a:pt x="6140" y="822"/>
                    <a:pt x="5090" y="1187"/>
                    <a:pt x="3972" y="1187"/>
                  </a:cubicBezTo>
                  <a:lnTo>
                    <a:pt x="3972" y="1187"/>
                  </a:lnTo>
                  <a:cubicBezTo>
                    <a:pt x="2922" y="1187"/>
                    <a:pt x="1940" y="868"/>
                    <a:pt x="1096" y="274"/>
                  </a:cubicBezTo>
                  <a:lnTo>
                    <a:pt x="1096" y="274"/>
                  </a:lnTo>
                  <a:cubicBezTo>
                    <a:pt x="776" y="46"/>
                    <a:pt x="343" y="115"/>
                    <a:pt x="137" y="434"/>
                  </a:cubicBezTo>
                  <a:lnTo>
                    <a:pt x="137" y="434"/>
                  </a:lnTo>
                  <a:cubicBezTo>
                    <a:pt x="46" y="548"/>
                    <a:pt x="0" y="685"/>
                    <a:pt x="0" y="822"/>
                  </a:cubicBezTo>
                  <a:lnTo>
                    <a:pt x="0" y="822"/>
                  </a:lnTo>
                  <a:cubicBezTo>
                    <a:pt x="0" y="1050"/>
                    <a:pt x="92" y="1256"/>
                    <a:pt x="297" y="1393"/>
                  </a:cubicBezTo>
                  <a:lnTo>
                    <a:pt x="297" y="1393"/>
                  </a:lnTo>
                  <a:cubicBezTo>
                    <a:pt x="1370" y="2146"/>
                    <a:pt x="2648" y="2557"/>
                    <a:pt x="3972" y="2557"/>
                  </a:cubicBezTo>
                  <a:lnTo>
                    <a:pt x="3972" y="2557"/>
                  </a:lnTo>
                  <a:cubicBezTo>
                    <a:pt x="5387" y="2557"/>
                    <a:pt x="6757" y="2100"/>
                    <a:pt x="7875" y="1233"/>
                  </a:cubicBezTo>
                  <a:lnTo>
                    <a:pt x="7875" y="1233"/>
                  </a:lnTo>
                  <a:cubicBezTo>
                    <a:pt x="8172" y="1005"/>
                    <a:pt x="8240" y="571"/>
                    <a:pt x="7989" y="274"/>
                  </a:cubicBezTo>
                  <a:lnTo>
                    <a:pt x="7989" y="274"/>
                  </a:lnTo>
                  <a:cubicBezTo>
                    <a:pt x="7852" y="92"/>
                    <a:pt x="7647" y="0"/>
                    <a:pt x="7441" y="0"/>
                  </a:cubicBezTo>
                  <a:lnTo>
                    <a:pt x="7441" y="0"/>
                  </a:lnTo>
                  <a:cubicBezTo>
                    <a:pt x="7304" y="0"/>
                    <a:pt x="7167" y="46"/>
                    <a:pt x="7030" y="137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14"/>
            <p:cNvSpPr/>
            <p:nvPr/>
          </p:nvSpPr>
          <p:spPr>
            <a:xfrm>
              <a:off x="3413675" y="1416350"/>
              <a:ext cx="551825" cy="631150"/>
            </a:xfrm>
            <a:custGeom>
              <a:avLst/>
              <a:gdLst/>
              <a:ahLst/>
              <a:cxnLst/>
              <a:rect l="l" t="t" r="r" b="b"/>
              <a:pathLst>
                <a:path w="22073" h="25246" extrusionOk="0">
                  <a:moveTo>
                    <a:pt x="1" y="13719"/>
                  </a:moveTo>
                  <a:cubicBezTo>
                    <a:pt x="1" y="6141"/>
                    <a:pt x="6141" y="1"/>
                    <a:pt x="13719" y="1"/>
                  </a:cubicBezTo>
                  <a:cubicBezTo>
                    <a:pt x="16755" y="1"/>
                    <a:pt x="19653" y="959"/>
                    <a:pt x="22073" y="2808"/>
                  </a:cubicBezTo>
                  <a:lnTo>
                    <a:pt x="21228" y="3904"/>
                  </a:lnTo>
                  <a:cubicBezTo>
                    <a:pt x="19060" y="2238"/>
                    <a:pt x="16458" y="1370"/>
                    <a:pt x="13719" y="1370"/>
                  </a:cubicBezTo>
                  <a:cubicBezTo>
                    <a:pt x="6917" y="1370"/>
                    <a:pt x="1370" y="6917"/>
                    <a:pt x="1370" y="13719"/>
                  </a:cubicBezTo>
                  <a:cubicBezTo>
                    <a:pt x="1370" y="17919"/>
                    <a:pt x="3493" y="21799"/>
                    <a:pt x="7008" y="24081"/>
                  </a:cubicBezTo>
                  <a:lnTo>
                    <a:pt x="6278" y="25246"/>
                  </a:lnTo>
                  <a:cubicBezTo>
                    <a:pt x="2329" y="22712"/>
                    <a:pt x="1" y="18398"/>
                    <a:pt x="1" y="13719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14"/>
            <p:cNvSpPr/>
            <p:nvPr/>
          </p:nvSpPr>
          <p:spPr>
            <a:xfrm>
              <a:off x="3562625" y="1483125"/>
              <a:ext cx="536975" cy="619150"/>
            </a:xfrm>
            <a:custGeom>
              <a:avLst/>
              <a:gdLst/>
              <a:ahLst/>
              <a:cxnLst/>
              <a:rect l="l" t="t" r="r" b="b"/>
              <a:pathLst>
                <a:path w="21479" h="24766" extrusionOk="0">
                  <a:moveTo>
                    <a:pt x="15133" y="274"/>
                  </a:moveTo>
                  <a:cubicBezTo>
                    <a:pt x="14905" y="571"/>
                    <a:pt x="14974" y="1005"/>
                    <a:pt x="15270" y="1233"/>
                  </a:cubicBezTo>
                  <a:lnTo>
                    <a:pt x="15270" y="1233"/>
                  </a:lnTo>
                  <a:cubicBezTo>
                    <a:pt x="18352" y="3607"/>
                    <a:pt x="20109" y="7167"/>
                    <a:pt x="20109" y="11048"/>
                  </a:cubicBezTo>
                  <a:lnTo>
                    <a:pt x="20109" y="11048"/>
                  </a:lnTo>
                  <a:cubicBezTo>
                    <a:pt x="20109" y="17850"/>
                    <a:pt x="14563" y="23396"/>
                    <a:pt x="7761" y="23396"/>
                  </a:cubicBezTo>
                  <a:lnTo>
                    <a:pt x="7761" y="23396"/>
                  </a:lnTo>
                  <a:cubicBezTo>
                    <a:pt x="5364" y="23396"/>
                    <a:pt x="3059" y="22711"/>
                    <a:pt x="1050" y="21410"/>
                  </a:cubicBezTo>
                  <a:lnTo>
                    <a:pt x="1050" y="21410"/>
                  </a:lnTo>
                  <a:cubicBezTo>
                    <a:pt x="731" y="21205"/>
                    <a:pt x="320" y="21296"/>
                    <a:pt x="114" y="21616"/>
                  </a:cubicBezTo>
                  <a:lnTo>
                    <a:pt x="114" y="21616"/>
                  </a:lnTo>
                  <a:cubicBezTo>
                    <a:pt x="23" y="21730"/>
                    <a:pt x="0" y="21867"/>
                    <a:pt x="0" y="22004"/>
                  </a:cubicBezTo>
                  <a:lnTo>
                    <a:pt x="0" y="22004"/>
                  </a:lnTo>
                  <a:cubicBezTo>
                    <a:pt x="0" y="22232"/>
                    <a:pt x="114" y="22438"/>
                    <a:pt x="320" y="22575"/>
                  </a:cubicBezTo>
                  <a:lnTo>
                    <a:pt x="320" y="22575"/>
                  </a:lnTo>
                  <a:cubicBezTo>
                    <a:pt x="2534" y="24013"/>
                    <a:pt x="5113" y="24766"/>
                    <a:pt x="7761" y="24766"/>
                  </a:cubicBezTo>
                  <a:lnTo>
                    <a:pt x="7761" y="24766"/>
                  </a:lnTo>
                  <a:cubicBezTo>
                    <a:pt x="15339" y="24766"/>
                    <a:pt x="21479" y="18603"/>
                    <a:pt x="21479" y="11048"/>
                  </a:cubicBezTo>
                  <a:lnTo>
                    <a:pt x="21479" y="11048"/>
                  </a:lnTo>
                  <a:cubicBezTo>
                    <a:pt x="21479" y="6734"/>
                    <a:pt x="19516" y="2762"/>
                    <a:pt x="16115" y="137"/>
                  </a:cubicBezTo>
                  <a:lnTo>
                    <a:pt x="16115" y="137"/>
                  </a:lnTo>
                  <a:cubicBezTo>
                    <a:pt x="15978" y="46"/>
                    <a:pt x="15841" y="0"/>
                    <a:pt x="15681" y="0"/>
                  </a:cubicBezTo>
                  <a:lnTo>
                    <a:pt x="15681" y="0"/>
                  </a:lnTo>
                  <a:cubicBezTo>
                    <a:pt x="15476" y="0"/>
                    <a:pt x="15270" y="92"/>
                    <a:pt x="15133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9" name="Google Shape;2819;p14"/>
          <p:cNvSpPr/>
          <p:nvPr/>
        </p:nvSpPr>
        <p:spPr>
          <a:xfrm>
            <a:off x="-135928" y="2779476"/>
            <a:ext cx="488023" cy="880051"/>
          </a:xfrm>
          <a:custGeom>
            <a:avLst/>
            <a:gdLst/>
            <a:ahLst/>
            <a:cxnLst/>
            <a:rect l="l" t="t" r="r" b="b"/>
            <a:pathLst>
              <a:path w="6848" h="12349" extrusionOk="0">
                <a:moveTo>
                  <a:pt x="0" y="1"/>
                </a:moveTo>
                <a:lnTo>
                  <a:pt x="183" y="12349"/>
                </a:lnTo>
                <a:lnTo>
                  <a:pt x="6848" y="4337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0" name="Google Shape;2820;p14"/>
          <p:cNvSpPr/>
          <p:nvPr/>
        </p:nvSpPr>
        <p:spPr>
          <a:xfrm flipH="1">
            <a:off x="3502210" y="4247127"/>
            <a:ext cx="1756869" cy="1273904"/>
          </a:xfrm>
          <a:custGeom>
            <a:avLst/>
            <a:gdLst/>
            <a:ahLst/>
            <a:cxnLst/>
            <a:rect l="l" t="t" r="r" b="b"/>
            <a:pathLst>
              <a:path w="16686" h="12099" extrusionOk="0">
                <a:moveTo>
                  <a:pt x="12988" y="1"/>
                </a:moveTo>
                <a:lnTo>
                  <a:pt x="1" y="12098"/>
                </a:lnTo>
                <a:lnTo>
                  <a:pt x="16686" y="8058"/>
                </a:lnTo>
                <a:lnTo>
                  <a:pt x="12988" y="1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1" name="Google Shape;2821;p14"/>
          <p:cNvSpPr txBox="1">
            <a:spLocks noGrp="1"/>
          </p:cNvSpPr>
          <p:nvPr>
            <p:ph type="title"/>
          </p:nvPr>
        </p:nvSpPr>
        <p:spPr>
          <a:xfrm>
            <a:off x="2271875" y="3002751"/>
            <a:ext cx="56457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22" name="Google Shape;2822;p14"/>
          <p:cNvSpPr txBox="1">
            <a:spLocks noGrp="1"/>
          </p:cNvSpPr>
          <p:nvPr>
            <p:ph type="subTitle" idx="1"/>
          </p:nvPr>
        </p:nvSpPr>
        <p:spPr>
          <a:xfrm>
            <a:off x="2271875" y="1707250"/>
            <a:ext cx="56457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679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3"/>
          <p:cNvGrpSpPr/>
          <p:nvPr/>
        </p:nvGrpSpPr>
        <p:grpSpPr>
          <a:xfrm>
            <a:off x="74" y="63"/>
            <a:ext cx="9144153" cy="5143512"/>
            <a:chOff x="4263926" y="3811300"/>
            <a:chExt cx="2189272" cy="1231448"/>
          </a:xfrm>
        </p:grpSpPr>
        <p:sp>
          <p:nvSpPr>
            <p:cNvPr id="412" name="Google Shape;412;p3"/>
            <p:cNvSpPr/>
            <p:nvPr/>
          </p:nvSpPr>
          <p:spPr>
            <a:xfrm>
              <a:off x="64437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63650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6286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62080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6129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6050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59718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589307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58149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57361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56574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557867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549992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5421175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53424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52642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50280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487050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4713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792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494925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51067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51855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634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556100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44773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43986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43204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263926" y="50421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4263926" y="49907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4263926" y="49399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4263926" y="48886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4263926" y="48378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4263926" y="4786499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4263926" y="47357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4263926" y="46843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4263926" y="463357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4263926" y="45822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4263926" y="45314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263926" y="448007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4263926" y="4429300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4263926" y="437792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4263926" y="432715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63926" y="4275800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263926" y="422500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263926" y="4173650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4263926" y="40207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263926" y="386722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63926" y="391857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263926" y="396937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263926" y="4071501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1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263926" y="4122876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3926" y="38164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3"/>
          <p:cNvGrpSpPr/>
          <p:nvPr/>
        </p:nvGrpSpPr>
        <p:grpSpPr>
          <a:xfrm flipH="1">
            <a:off x="247783" y="626180"/>
            <a:ext cx="9834790" cy="6880156"/>
            <a:chOff x="2056725" y="3456925"/>
            <a:chExt cx="1804350" cy="1262275"/>
          </a:xfrm>
        </p:grpSpPr>
        <p:sp>
          <p:nvSpPr>
            <p:cNvPr id="466" name="Google Shape;466;p3"/>
            <p:cNvSpPr/>
            <p:nvPr/>
          </p:nvSpPr>
          <p:spPr>
            <a:xfrm>
              <a:off x="2056725" y="3456925"/>
              <a:ext cx="1559550" cy="1262275"/>
            </a:xfrm>
            <a:custGeom>
              <a:avLst/>
              <a:gdLst/>
              <a:ahLst/>
              <a:cxnLst/>
              <a:rect l="l" t="t" r="r" b="b"/>
              <a:pathLst>
                <a:path w="62382" h="50491" extrusionOk="0">
                  <a:moveTo>
                    <a:pt x="23853" y="1"/>
                  </a:moveTo>
                  <a:lnTo>
                    <a:pt x="14471" y="16960"/>
                  </a:lnTo>
                  <a:lnTo>
                    <a:pt x="14449" y="16983"/>
                  </a:lnTo>
                  <a:lnTo>
                    <a:pt x="19516" y="30541"/>
                  </a:lnTo>
                  <a:lnTo>
                    <a:pt x="0" y="49943"/>
                  </a:lnTo>
                  <a:lnTo>
                    <a:pt x="21022" y="50490"/>
                  </a:lnTo>
                  <a:lnTo>
                    <a:pt x="32458" y="43529"/>
                  </a:lnTo>
                  <a:lnTo>
                    <a:pt x="45263" y="47318"/>
                  </a:lnTo>
                  <a:lnTo>
                    <a:pt x="45286" y="47318"/>
                  </a:lnTo>
                  <a:lnTo>
                    <a:pt x="62382" y="32573"/>
                  </a:lnTo>
                  <a:lnTo>
                    <a:pt x="62313" y="32481"/>
                  </a:lnTo>
                  <a:lnTo>
                    <a:pt x="45263" y="47204"/>
                  </a:lnTo>
                  <a:lnTo>
                    <a:pt x="32458" y="43415"/>
                  </a:lnTo>
                  <a:lnTo>
                    <a:pt x="32435" y="43392"/>
                  </a:lnTo>
                  <a:lnTo>
                    <a:pt x="21000" y="50376"/>
                  </a:lnTo>
                  <a:lnTo>
                    <a:pt x="274" y="49828"/>
                  </a:lnTo>
                  <a:lnTo>
                    <a:pt x="19630" y="30610"/>
                  </a:lnTo>
                  <a:lnTo>
                    <a:pt x="19653" y="30564"/>
                  </a:lnTo>
                  <a:lnTo>
                    <a:pt x="14586" y="16983"/>
                  </a:lnTo>
                  <a:lnTo>
                    <a:pt x="23944" y="69"/>
                  </a:lnTo>
                  <a:lnTo>
                    <a:pt x="23853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789975" y="4016150"/>
              <a:ext cx="559825" cy="621450"/>
            </a:xfrm>
            <a:custGeom>
              <a:avLst/>
              <a:gdLst/>
              <a:ahLst/>
              <a:cxnLst/>
              <a:rect l="l" t="t" r="r" b="b"/>
              <a:pathLst>
                <a:path w="22393" h="24858" extrusionOk="0">
                  <a:moveTo>
                    <a:pt x="14495" y="1"/>
                  </a:moveTo>
                  <a:lnTo>
                    <a:pt x="15773" y="24538"/>
                  </a:lnTo>
                  <a:lnTo>
                    <a:pt x="15773" y="24538"/>
                  </a:lnTo>
                  <a:lnTo>
                    <a:pt x="1" y="7122"/>
                  </a:lnTo>
                  <a:lnTo>
                    <a:pt x="3059" y="21114"/>
                  </a:lnTo>
                  <a:lnTo>
                    <a:pt x="3173" y="21068"/>
                  </a:lnTo>
                  <a:lnTo>
                    <a:pt x="206" y="7533"/>
                  </a:lnTo>
                  <a:lnTo>
                    <a:pt x="15796" y="24743"/>
                  </a:lnTo>
                  <a:lnTo>
                    <a:pt x="15910" y="24857"/>
                  </a:lnTo>
                  <a:lnTo>
                    <a:pt x="15910" y="24857"/>
                  </a:lnTo>
                  <a:lnTo>
                    <a:pt x="14655" y="685"/>
                  </a:lnTo>
                  <a:lnTo>
                    <a:pt x="14655" y="685"/>
                  </a:lnTo>
                  <a:lnTo>
                    <a:pt x="22301" y="19402"/>
                  </a:lnTo>
                  <a:lnTo>
                    <a:pt x="22392" y="19357"/>
                  </a:lnTo>
                  <a:lnTo>
                    <a:pt x="1449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3301275" y="3974500"/>
              <a:ext cx="559800" cy="621450"/>
            </a:xfrm>
            <a:custGeom>
              <a:avLst/>
              <a:gdLst/>
              <a:ahLst/>
              <a:cxnLst/>
              <a:rect l="l" t="t" r="r" b="b"/>
              <a:pathLst>
                <a:path w="22392" h="24858" extrusionOk="0">
                  <a:moveTo>
                    <a:pt x="14494" y="0"/>
                  </a:moveTo>
                  <a:lnTo>
                    <a:pt x="15750" y="24538"/>
                  </a:lnTo>
                  <a:lnTo>
                    <a:pt x="137" y="7282"/>
                  </a:lnTo>
                  <a:lnTo>
                    <a:pt x="0" y="7122"/>
                  </a:lnTo>
                  <a:lnTo>
                    <a:pt x="0" y="7122"/>
                  </a:lnTo>
                  <a:lnTo>
                    <a:pt x="3036" y="21114"/>
                  </a:lnTo>
                  <a:lnTo>
                    <a:pt x="3150" y="21068"/>
                  </a:lnTo>
                  <a:lnTo>
                    <a:pt x="206" y="7533"/>
                  </a:lnTo>
                  <a:lnTo>
                    <a:pt x="15773" y="24743"/>
                  </a:lnTo>
                  <a:lnTo>
                    <a:pt x="15887" y="24857"/>
                  </a:lnTo>
                  <a:lnTo>
                    <a:pt x="14631" y="685"/>
                  </a:lnTo>
                  <a:lnTo>
                    <a:pt x="22278" y="19402"/>
                  </a:lnTo>
                  <a:lnTo>
                    <a:pt x="22392" y="19356"/>
                  </a:lnTo>
                  <a:lnTo>
                    <a:pt x="14494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099525" y="3904300"/>
              <a:ext cx="811450" cy="811475"/>
            </a:xfrm>
            <a:custGeom>
              <a:avLst/>
              <a:gdLst/>
              <a:ahLst/>
              <a:cxnLst/>
              <a:rect l="l" t="t" r="r" b="b"/>
              <a:pathLst>
                <a:path w="32458" h="32459" extrusionOk="0">
                  <a:moveTo>
                    <a:pt x="32161" y="412"/>
                  </a:moveTo>
                  <a:lnTo>
                    <a:pt x="19242" y="32093"/>
                  </a:lnTo>
                  <a:lnTo>
                    <a:pt x="17941" y="12692"/>
                  </a:lnTo>
                  <a:lnTo>
                    <a:pt x="32161" y="412"/>
                  </a:lnTo>
                  <a:close/>
                  <a:moveTo>
                    <a:pt x="206" y="6301"/>
                  </a:moveTo>
                  <a:lnTo>
                    <a:pt x="17827" y="12715"/>
                  </a:lnTo>
                  <a:lnTo>
                    <a:pt x="19128" y="32230"/>
                  </a:lnTo>
                  <a:lnTo>
                    <a:pt x="6483" y="23990"/>
                  </a:lnTo>
                  <a:lnTo>
                    <a:pt x="206" y="6301"/>
                  </a:lnTo>
                  <a:close/>
                  <a:moveTo>
                    <a:pt x="32458" y="1"/>
                  </a:moveTo>
                  <a:lnTo>
                    <a:pt x="17872" y="12600"/>
                  </a:lnTo>
                  <a:lnTo>
                    <a:pt x="0" y="6095"/>
                  </a:lnTo>
                  <a:lnTo>
                    <a:pt x="6368" y="24059"/>
                  </a:lnTo>
                  <a:lnTo>
                    <a:pt x="6368" y="24082"/>
                  </a:lnTo>
                  <a:lnTo>
                    <a:pt x="19265" y="32458"/>
                  </a:lnTo>
                  <a:lnTo>
                    <a:pt x="19265" y="32367"/>
                  </a:lnTo>
                  <a:lnTo>
                    <a:pt x="3245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792275" y="4136550"/>
              <a:ext cx="368075" cy="63950"/>
            </a:xfrm>
            <a:custGeom>
              <a:avLst/>
              <a:gdLst/>
              <a:ahLst/>
              <a:cxnLst/>
              <a:rect l="l" t="t" r="r" b="b"/>
              <a:pathLst>
                <a:path w="14723" h="2558" extrusionOk="0">
                  <a:moveTo>
                    <a:pt x="14722" y="1"/>
                  </a:moveTo>
                  <a:lnTo>
                    <a:pt x="0" y="2443"/>
                  </a:lnTo>
                  <a:lnTo>
                    <a:pt x="23" y="2557"/>
                  </a:lnTo>
                  <a:lnTo>
                    <a:pt x="14722" y="115"/>
                  </a:lnTo>
                  <a:lnTo>
                    <a:pt x="14722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"/>
          <p:cNvGrpSpPr/>
          <p:nvPr/>
        </p:nvGrpSpPr>
        <p:grpSpPr>
          <a:xfrm>
            <a:off x="-829289" y="-6567380"/>
            <a:ext cx="11567753" cy="7972096"/>
            <a:chOff x="5457700" y="3883200"/>
            <a:chExt cx="1633725" cy="1125875"/>
          </a:xfrm>
        </p:grpSpPr>
        <p:sp>
          <p:nvSpPr>
            <p:cNvPr id="472" name="Google Shape;472;p3"/>
            <p:cNvSpPr/>
            <p:nvPr/>
          </p:nvSpPr>
          <p:spPr>
            <a:xfrm>
              <a:off x="5457700" y="3883200"/>
              <a:ext cx="1427175" cy="1125875"/>
            </a:xfrm>
            <a:custGeom>
              <a:avLst/>
              <a:gdLst/>
              <a:ahLst/>
              <a:cxnLst/>
              <a:rect l="l" t="t" r="r" b="b"/>
              <a:pathLst>
                <a:path w="57087" h="45035" extrusionOk="0">
                  <a:moveTo>
                    <a:pt x="24811" y="0"/>
                  </a:moveTo>
                  <a:lnTo>
                    <a:pt x="15247" y="14540"/>
                  </a:lnTo>
                  <a:lnTo>
                    <a:pt x="15225" y="14563"/>
                  </a:lnTo>
                  <a:lnTo>
                    <a:pt x="18831" y="27048"/>
                  </a:lnTo>
                  <a:lnTo>
                    <a:pt x="91" y="43003"/>
                  </a:lnTo>
                  <a:lnTo>
                    <a:pt x="0" y="43095"/>
                  </a:lnTo>
                  <a:lnTo>
                    <a:pt x="18785" y="45035"/>
                  </a:lnTo>
                  <a:lnTo>
                    <a:pt x="18808" y="45035"/>
                  </a:lnTo>
                  <a:lnTo>
                    <a:pt x="29513" y="39579"/>
                  </a:lnTo>
                  <a:lnTo>
                    <a:pt x="40743" y="43848"/>
                  </a:lnTo>
                  <a:lnTo>
                    <a:pt x="40766" y="43871"/>
                  </a:lnTo>
                  <a:lnTo>
                    <a:pt x="57086" y="31819"/>
                  </a:lnTo>
                  <a:lnTo>
                    <a:pt x="57041" y="31750"/>
                  </a:lnTo>
                  <a:lnTo>
                    <a:pt x="40743" y="43734"/>
                  </a:lnTo>
                  <a:lnTo>
                    <a:pt x="29536" y="39465"/>
                  </a:lnTo>
                  <a:lnTo>
                    <a:pt x="29513" y="39465"/>
                  </a:lnTo>
                  <a:lnTo>
                    <a:pt x="18785" y="44921"/>
                  </a:lnTo>
                  <a:lnTo>
                    <a:pt x="251" y="43003"/>
                  </a:lnTo>
                  <a:lnTo>
                    <a:pt x="18922" y="27117"/>
                  </a:lnTo>
                  <a:lnTo>
                    <a:pt x="18945" y="27094"/>
                  </a:lnTo>
                  <a:lnTo>
                    <a:pt x="15339" y="14586"/>
                  </a:lnTo>
                  <a:lnTo>
                    <a:pt x="24902" y="46"/>
                  </a:lnTo>
                  <a:lnTo>
                    <a:pt x="24811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6149875" y="4418450"/>
              <a:ext cx="480500" cy="558675"/>
            </a:xfrm>
            <a:custGeom>
              <a:avLst/>
              <a:gdLst/>
              <a:ahLst/>
              <a:cxnLst/>
              <a:rect l="l" t="t" r="r" b="b"/>
              <a:pathLst>
                <a:path w="19220" h="22347" extrusionOk="0">
                  <a:moveTo>
                    <a:pt x="13490" y="1"/>
                  </a:moveTo>
                  <a:lnTo>
                    <a:pt x="12942" y="22073"/>
                  </a:lnTo>
                  <a:lnTo>
                    <a:pt x="137" y="5547"/>
                  </a:lnTo>
                  <a:lnTo>
                    <a:pt x="0" y="5387"/>
                  </a:lnTo>
                  <a:lnTo>
                    <a:pt x="1781" y="18124"/>
                  </a:lnTo>
                  <a:lnTo>
                    <a:pt x="1895" y="18101"/>
                  </a:lnTo>
                  <a:lnTo>
                    <a:pt x="160" y="5752"/>
                  </a:lnTo>
                  <a:lnTo>
                    <a:pt x="13033" y="22346"/>
                  </a:lnTo>
                  <a:lnTo>
                    <a:pt x="13581" y="617"/>
                  </a:lnTo>
                  <a:lnTo>
                    <a:pt x="19128" y="17896"/>
                  </a:lnTo>
                  <a:lnTo>
                    <a:pt x="19219" y="17873"/>
                  </a:lnTo>
                  <a:lnTo>
                    <a:pt x="13490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6610950" y="4416175"/>
              <a:ext cx="480475" cy="559225"/>
            </a:xfrm>
            <a:custGeom>
              <a:avLst/>
              <a:gdLst/>
              <a:ahLst/>
              <a:cxnLst/>
              <a:rect l="l" t="t" r="r" b="b"/>
              <a:pathLst>
                <a:path w="19219" h="22369" extrusionOk="0">
                  <a:moveTo>
                    <a:pt x="13467" y="0"/>
                  </a:moveTo>
                  <a:lnTo>
                    <a:pt x="12919" y="22072"/>
                  </a:lnTo>
                  <a:lnTo>
                    <a:pt x="114" y="5547"/>
                  </a:lnTo>
                  <a:lnTo>
                    <a:pt x="0" y="5387"/>
                  </a:lnTo>
                  <a:lnTo>
                    <a:pt x="1758" y="18123"/>
                  </a:lnTo>
                  <a:lnTo>
                    <a:pt x="1872" y="18101"/>
                  </a:lnTo>
                  <a:lnTo>
                    <a:pt x="160" y="5752"/>
                  </a:lnTo>
                  <a:lnTo>
                    <a:pt x="13010" y="22369"/>
                  </a:lnTo>
                  <a:lnTo>
                    <a:pt x="13558" y="616"/>
                  </a:lnTo>
                  <a:lnTo>
                    <a:pt x="19105" y="17895"/>
                  </a:lnTo>
                  <a:lnTo>
                    <a:pt x="19219" y="17872"/>
                  </a:lnTo>
                  <a:lnTo>
                    <a:pt x="1346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5541000" y="4301475"/>
              <a:ext cx="737275" cy="704175"/>
            </a:xfrm>
            <a:custGeom>
              <a:avLst/>
              <a:gdLst/>
              <a:ahLst/>
              <a:cxnLst/>
              <a:rect l="l" t="t" r="r" b="b"/>
              <a:pathLst>
                <a:path w="29491" h="28167" extrusionOk="0">
                  <a:moveTo>
                    <a:pt x="29194" y="343"/>
                  </a:moveTo>
                  <a:lnTo>
                    <a:pt x="15430" y="27847"/>
                  </a:lnTo>
                  <a:lnTo>
                    <a:pt x="15430" y="27847"/>
                  </a:lnTo>
                  <a:lnTo>
                    <a:pt x="15613" y="10363"/>
                  </a:lnTo>
                  <a:lnTo>
                    <a:pt x="29194" y="343"/>
                  </a:lnTo>
                  <a:close/>
                  <a:moveTo>
                    <a:pt x="160" y="3424"/>
                  </a:moveTo>
                  <a:lnTo>
                    <a:pt x="15499" y="10386"/>
                  </a:lnTo>
                  <a:lnTo>
                    <a:pt x="15339" y="27961"/>
                  </a:lnTo>
                  <a:lnTo>
                    <a:pt x="4566" y="19721"/>
                  </a:lnTo>
                  <a:lnTo>
                    <a:pt x="160" y="3424"/>
                  </a:lnTo>
                  <a:close/>
                  <a:moveTo>
                    <a:pt x="29491" y="0"/>
                  </a:moveTo>
                  <a:lnTo>
                    <a:pt x="15545" y="10272"/>
                  </a:lnTo>
                  <a:lnTo>
                    <a:pt x="92" y="3287"/>
                  </a:lnTo>
                  <a:lnTo>
                    <a:pt x="1" y="3242"/>
                  </a:lnTo>
                  <a:lnTo>
                    <a:pt x="4474" y="19767"/>
                  </a:lnTo>
                  <a:lnTo>
                    <a:pt x="15362" y="28121"/>
                  </a:lnTo>
                  <a:lnTo>
                    <a:pt x="15430" y="28167"/>
                  </a:lnTo>
                  <a:lnTo>
                    <a:pt x="15430" y="28075"/>
                  </a:lnTo>
                  <a:lnTo>
                    <a:pt x="29491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6152150" y="4526300"/>
              <a:ext cx="333275" cy="32550"/>
            </a:xfrm>
            <a:custGeom>
              <a:avLst/>
              <a:gdLst/>
              <a:ahLst/>
              <a:cxnLst/>
              <a:rect l="l" t="t" r="r" b="b"/>
              <a:pathLst>
                <a:path w="13331" h="1302" extrusionOk="0">
                  <a:moveTo>
                    <a:pt x="13330" y="0"/>
                  </a:moveTo>
                  <a:lnTo>
                    <a:pt x="0" y="1210"/>
                  </a:lnTo>
                  <a:lnTo>
                    <a:pt x="0" y="1302"/>
                  </a:lnTo>
                  <a:lnTo>
                    <a:pt x="13330" y="115"/>
                  </a:lnTo>
                  <a:lnTo>
                    <a:pt x="13330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3"/>
          <p:cNvGrpSpPr/>
          <p:nvPr/>
        </p:nvGrpSpPr>
        <p:grpSpPr>
          <a:xfrm>
            <a:off x="-3159408" y="-1622504"/>
            <a:ext cx="5958123" cy="5505660"/>
            <a:chOff x="407025" y="3490600"/>
            <a:chExt cx="1442575" cy="1333025"/>
          </a:xfrm>
        </p:grpSpPr>
        <p:sp>
          <p:nvSpPr>
            <p:cNvPr id="478" name="Google Shape;478;p3"/>
            <p:cNvSpPr/>
            <p:nvPr/>
          </p:nvSpPr>
          <p:spPr>
            <a:xfrm>
              <a:off x="810450" y="3490600"/>
              <a:ext cx="1039150" cy="1082525"/>
            </a:xfrm>
            <a:custGeom>
              <a:avLst/>
              <a:gdLst/>
              <a:ahLst/>
              <a:cxnLst/>
              <a:rect l="l" t="t" r="r" b="b"/>
              <a:pathLst>
                <a:path w="41566" h="43301" extrusionOk="0">
                  <a:moveTo>
                    <a:pt x="1" y="41497"/>
                  </a:moveTo>
                  <a:lnTo>
                    <a:pt x="252" y="43300"/>
                  </a:lnTo>
                  <a:lnTo>
                    <a:pt x="41566" y="1804"/>
                  </a:lnTo>
                  <a:lnTo>
                    <a:pt x="4131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566225" y="3920300"/>
              <a:ext cx="783500" cy="816575"/>
            </a:xfrm>
            <a:custGeom>
              <a:avLst/>
              <a:gdLst/>
              <a:ahLst/>
              <a:cxnLst/>
              <a:rect l="l" t="t" r="r" b="b"/>
              <a:pathLst>
                <a:path w="31340" h="32663" extrusionOk="0">
                  <a:moveTo>
                    <a:pt x="31157" y="0"/>
                  </a:moveTo>
                  <a:lnTo>
                    <a:pt x="1" y="31293"/>
                  </a:lnTo>
                  <a:lnTo>
                    <a:pt x="183" y="32663"/>
                  </a:lnTo>
                  <a:lnTo>
                    <a:pt x="31340" y="1370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1016450" y="3682900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1"/>
                  </a:moveTo>
                  <a:lnTo>
                    <a:pt x="1" y="31294"/>
                  </a:lnTo>
                  <a:lnTo>
                    <a:pt x="183" y="32641"/>
                  </a:lnTo>
                  <a:lnTo>
                    <a:pt x="31340" y="1370"/>
                  </a:lnTo>
                  <a:lnTo>
                    <a:pt x="31157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788775" y="3843825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0"/>
                  </a:moveTo>
                  <a:lnTo>
                    <a:pt x="0" y="31294"/>
                  </a:lnTo>
                  <a:lnTo>
                    <a:pt x="183" y="32641"/>
                  </a:lnTo>
                  <a:lnTo>
                    <a:pt x="31340" y="1347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407025" y="3741675"/>
              <a:ext cx="1038575" cy="1081950"/>
            </a:xfrm>
            <a:custGeom>
              <a:avLst/>
              <a:gdLst/>
              <a:ahLst/>
              <a:cxnLst/>
              <a:rect l="l" t="t" r="r" b="b"/>
              <a:pathLst>
                <a:path w="41543" h="43278" extrusionOk="0">
                  <a:moveTo>
                    <a:pt x="41314" y="1"/>
                  </a:moveTo>
                  <a:lnTo>
                    <a:pt x="0" y="41474"/>
                  </a:lnTo>
                  <a:lnTo>
                    <a:pt x="229" y="43277"/>
                  </a:lnTo>
                  <a:lnTo>
                    <a:pt x="41542" y="1804"/>
                  </a:lnTo>
                  <a:lnTo>
                    <a:pt x="41314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1095775" y="3693175"/>
              <a:ext cx="536425" cy="575800"/>
            </a:xfrm>
            <a:custGeom>
              <a:avLst/>
              <a:gdLst/>
              <a:ahLst/>
              <a:cxnLst/>
              <a:rect l="l" t="t" r="r" b="b"/>
              <a:pathLst>
                <a:path w="21457" h="23032" extrusionOk="0">
                  <a:moveTo>
                    <a:pt x="21411" y="1"/>
                  </a:moveTo>
                  <a:lnTo>
                    <a:pt x="0" y="21434"/>
                  </a:lnTo>
                  <a:lnTo>
                    <a:pt x="23" y="23031"/>
                  </a:lnTo>
                  <a:lnTo>
                    <a:pt x="21456" y="1598"/>
                  </a:lnTo>
                  <a:lnTo>
                    <a:pt x="21411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4" name="Google Shape;484;p3"/>
          <p:cNvSpPr/>
          <p:nvPr/>
        </p:nvSpPr>
        <p:spPr>
          <a:xfrm>
            <a:off x="-135928" y="3626226"/>
            <a:ext cx="488023" cy="880051"/>
          </a:xfrm>
          <a:custGeom>
            <a:avLst/>
            <a:gdLst/>
            <a:ahLst/>
            <a:cxnLst/>
            <a:rect l="l" t="t" r="r" b="b"/>
            <a:pathLst>
              <a:path w="6848" h="12349" extrusionOk="0">
                <a:moveTo>
                  <a:pt x="0" y="1"/>
                </a:moveTo>
                <a:lnTo>
                  <a:pt x="183" y="12349"/>
                </a:lnTo>
                <a:lnTo>
                  <a:pt x="6848" y="4337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"/>
          <p:cNvSpPr/>
          <p:nvPr/>
        </p:nvSpPr>
        <p:spPr>
          <a:xfrm rot="1845688">
            <a:off x="98755" y="4168552"/>
            <a:ext cx="1586793" cy="1647811"/>
          </a:xfrm>
          <a:custGeom>
            <a:avLst/>
            <a:gdLst/>
            <a:ahLst/>
            <a:cxnLst/>
            <a:rect l="l" t="t" r="r" b="b"/>
            <a:pathLst>
              <a:path w="10090" h="10478" extrusionOk="0">
                <a:moveTo>
                  <a:pt x="6072" y="1"/>
                </a:moveTo>
                <a:lnTo>
                  <a:pt x="1" y="10478"/>
                </a:lnTo>
                <a:lnTo>
                  <a:pt x="10090" y="4520"/>
                </a:lnTo>
                <a:lnTo>
                  <a:pt x="6072" y="1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"/>
          <p:cNvSpPr/>
          <p:nvPr/>
        </p:nvSpPr>
        <p:spPr>
          <a:xfrm flipH="1">
            <a:off x="4203310" y="4374577"/>
            <a:ext cx="1756869" cy="1273904"/>
          </a:xfrm>
          <a:custGeom>
            <a:avLst/>
            <a:gdLst/>
            <a:ahLst/>
            <a:cxnLst/>
            <a:rect l="l" t="t" r="r" b="b"/>
            <a:pathLst>
              <a:path w="16686" h="12099" extrusionOk="0">
                <a:moveTo>
                  <a:pt x="12988" y="1"/>
                </a:moveTo>
                <a:lnTo>
                  <a:pt x="1" y="12098"/>
                </a:lnTo>
                <a:lnTo>
                  <a:pt x="16686" y="8058"/>
                </a:lnTo>
                <a:lnTo>
                  <a:pt x="12988" y="1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7" name="Google Shape;487;p3"/>
          <p:cNvGrpSpPr/>
          <p:nvPr/>
        </p:nvGrpSpPr>
        <p:grpSpPr>
          <a:xfrm>
            <a:off x="7906817" y="416855"/>
            <a:ext cx="1048180" cy="245101"/>
            <a:chOff x="3504975" y="1233750"/>
            <a:chExt cx="324725" cy="75925"/>
          </a:xfrm>
        </p:grpSpPr>
        <p:sp>
          <p:nvSpPr>
            <p:cNvPr id="488" name="Google Shape;488;p3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3"/>
          <p:cNvGrpSpPr/>
          <p:nvPr/>
        </p:nvGrpSpPr>
        <p:grpSpPr>
          <a:xfrm>
            <a:off x="3994623" y="-191305"/>
            <a:ext cx="6432293" cy="6055903"/>
            <a:chOff x="5187775" y="635000"/>
            <a:chExt cx="1791825" cy="1686975"/>
          </a:xfrm>
        </p:grpSpPr>
        <p:sp>
          <p:nvSpPr>
            <p:cNvPr id="492" name="Google Shape;492;p3"/>
            <p:cNvSpPr/>
            <p:nvPr/>
          </p:nvSpPr>
          <p:spPr>
            <a:xfrm>
              <a:off x="6404950" y="1750600"/>
              <a:ext cx="8000" cy="7025"/>
            </a:xfrm>
            <a:custGeom>
              <a:avLst/>
              <a:gdLst/>
              <a:ahLst/>
              <a:cxnLst/>
              <a:rect l="l" t="t" r="r" b="b"/>
              <a:pathLst>
                <a:path w="320" h="281" extrusionOk="0">
                  <a:moveTo>
                    <a:pt x="147" y="0"/>
                  </a:moveTo>
                  <a:cubicBezTo>
                    <a:pt x="91" y="0"/>
                    <a:pt x="42" y="41"/>
                    <a:pt x="23" y="98"/>
                  </a:cubicBezTo>
                  <a:cubicBezTo>
                    <a:pt x="0" y="166"/>
                    <a:pt x="46" y="257"/>
                    <a:pt x="114" y="280"/>
                  </a:cubicBezTo>
                  <a:cubicBezTo>
                    <a:pt x="206" y="280"/>
                    <a:pt x="274" y="235"/>
                    <a:pt x="297" y="166"/>
                  </a:cubicBezTo>
                  <a:cubicBezTo>
                    <a:pt x="320" y="98"/>
                    <a:pt x="274" y="29"/>
                    <a:pt x="183" y="6"/>
                  </a:cubicBezTo>
                  <a:cubicBezTo>
                    <a:pt x="171" y="2"/>
                    <a:pt x="158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6253150" y="1585725"/>
              <a:ext cx="11450" cy="10525"/>
            </a:xfrm>
            <a:custGeom>
              <a:avLst/>
              <a:gdLst/>
              <a:ahLst/>
              <a:cxnLst/>
              <a:rect l="l" t="t" r="r" b="b"/>
              <a:pathLst>
                <a:path w="458" h="421" extrusionOk="0">
                  <a:moveTo>
                    <a:pt x="238" y="1"/>
                  </a:moveTo>
                  <a:cubicBezTo>
                    <a:pt x="155" y="1"/>
                    <a:pt x="63" y="65"/>
                    <a:pt x="23" y="165"/>
                  </a:cubicBezTo>
                  <a:cubicBezTo>
                    <a:pt x="1" y="279"/>
                    <a:pt x="69" y="393"/>
                    <a:pt x="183" y="416"/>
                  </a:cubicBezTo>
                  <a:cubicBezTo>
                    <a:pt x="198" y="419"/>
                    <a:pt x="213" y="420"/>
                    <a:pt x="227" y="420"/>
                  </a:cubicBezTo>
                  <a:cubicBezTo>
                    <a:pt x="325" y="420"/>
                    <a:pt x="414" y="355"/>
                    <a:pt x="434" y="256"/>
                  </a:cubicBezTo>
                  <a:cubicBezTo>
                    <a:pt x="457" y="165"/>
                    <a:pt x="389" y="51"/>
                    <a:pt x="274" y="5"/>
                  </a:cubicBezTo>
                  <a:cubicBezTo>
                    <a:pt x="263" y="2"/>
                    <a:pt x="250" y="1"/>
                    <a:pt x="2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6085375" y="16433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3" y="1"/>
                  </a:moveTo>
                  <a:cubicBezTo>
                    <a:pt x="115" y="1"/>
                    <a:pt x="44" y="63"/>
                    <a:pt x="24" y="142"/>
                  </a:cubicBezTo>
                  <a:cubicBezTo>
                    <a:pt x="1" y="234"/>
                    <a:pt x="69" y="325"/>
                    <a:pt x="161" y="348"/>
                  </a:cubicBezTo>
                  <a:cubicBezTo>
                    <a:pt x="176" y="352"/>
                    <a:pt x="192" y="353"/>
                    <a:pt x="207" y="353"/>
                  </a:cubicBezTo>
                  <a:cubicBezTo>
                    <a:pt x="281" y="353"/>
                    <a:pt x="347" y="309"/>
                    <a:pt x="366" y="234"/>
                  </a:cubicBezTo>
                  <a:cubicBezTo>
                    <a:pt x="389" y="142"/>
                    <a:pt x="320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6088800" y="1627950"/>
              <a:ext cx="10300" cy="9950"/>
            </a:xfrm>
            <a:custGeom>
              <a:avLst/>
              <a:gdLst/>
              <a:ahLst/>
              <a:cxnLst/>
              <a:rect l="l" t="t" r="r" b="b"/>
              <a:pathLst>
                <a:path w="412" h="398" extrusionOk="0">
                  <a:moveTo>
                    <a:pt x="209" y="1"/>
                  </a:moveTo>
                  <a:cubicBezTo>
                    <a:pt x="115" y="1"/>
                    <a:pt x="44" y="65"/>
                    <a:pt x="24" y="165"/>
                  </a:cubicBezTo>
                  <a:cubicBezTo>
                    <a:pt x="1" y="256"/>
                    <a:pt x="47" y="370"/>
                    <a:pt x="161" y="393"/>
                  </a:cubicBezTo>
                  <a:cubicBezTo>
                    <a:pt x="173" y="396"/>
                    <a:pt x="185" y="397"/>
                    <a:pt x="198" y="397"/>
                  </a:cubicBezTo>
                  <a:cubicBezTo>
                    <a:pt x="280" y="397"/>
                    <a:pt x="369" y="335"/>
                    <a:pt x="389" y="256"/>
                  </a:cubicBezTo>
                  <a:cubicBezTo>
                    <a:pt x="412" y="142"/>
                    <a:pt x="343" y="51"/>
                    <a:pt x="252" y="5"/>
                  </a:cubicBezTo>
                  <a:cubicBezTo>
                    <a:pt x="237" y="2"/>
                    <a:pt x="223" y="1"/>
                    <a:pt x="20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6072825" y="16273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92" y="1"/>
                  </a:moveTo>
                  <a:cubicBezTo>
                    <a:pt x="114" y="1"/>
                    <a:pt x="43" y="60"/>
                    <a:pt x="24" y="119"/>
                  </a:cubicBezTo>
                  <a:cubicBezTo>
                    <a:pt x="1" y="211"/>
                    <a:pt x="69" y="302"/>
                    <a:pt x="138" y="325"/>
                  </a:cubicBezTo>
                  <a:cubicBezTo>
                    <a:pt x="153" y="329"/>
                    <a:pt x="169" y="331"/>
                    <a:pt x="184" y="331"/>
                  </a:cubicBezTo>
                  <a:cubicBezTo>
                    <a:pt x="258" y="331"/>
                    <a:pt x="324" y="286"/>
                    <a:pt x="343" y="211"/>
                  </a:cubicBezTo>
                  <a:cubicBezTo>
                    <a:pt x="366" y="119"/>
                    <a:pt x="320" y="28"/>
                    <a:pt x="229" y="5"/>
                  </a:cubicBezTo>
                  <a:cubicBezTo>
                    <a:pt x="217" y="2"/>
                    <a:pt x="205" y="1"/>
                    <a:pt x="19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5702500" y="1262700"/>
              <a:ext cx="9725" cy="8325"/>
            </a:xfrm>
            <a:custGeom>
              <a:avLst/>
              <a:gdLst/>
              <a:ahLst/>
              <a:cxnLst/>
              <a:rect l="l" t="t" r="r" b="b"/>
              <a:pathLst>
                <a:path w="389" h="333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4"/>
                    <a:pt x="160" y="326"/>
                  </a:cubicBezTo>
                  <a:cubicBezTo>
                    <a:pt x="176" y="330"/>
                    <a:pt x="191" y="332"/>
                    <a:pt x="207" y="332"/>
                  </a:cubicBezTo>
                  <a:cubicBezTo>
                    <a:pt x="281" y="332"/>
                    <a:pt x="346" y="288"/>
                    <a:pt x="365" y="212"/>
                  </a:cubicBezTo>
                  <a:cubicBezTo>
                    <a:pt x="388" y="121"/>
                    <a:pt x="320" y="30"/>
                    <a:pt x="228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6409500" y="1544750"/>
              <a:ext cx="6875" cy="6300"/>
            </a:xfrm>
            <a:custGeom>
              <a:avLst/>
              <a:gdLst/>
              <a:ahLst/>
              <a:cxnLst/>
              <a:rect l="l" t="t" r="r" b="b"/>
              <a:pathLst>
                <a:path w="275" h="252" extrusionOk="0">
                  <a:moveTo>
                    <a:pt x="160" y="0"/>
                  </a:moveTo>
                  <a:cubicBezTo>
                    <a:pt x="92" y="0"/>
                    <a:pt x="24" y="23"/>
                    <a:pt x="24" y="92"/>
                  </a:cubicBezTo>
                  <a:cubicBezTo>
                    <a:pt x="1" y="160"/>
                    <a:pt x="46" y="229"/>
                    <a:pt x="115" y="252"/>
                  </a:cubicBezTo>
                  <a:cubicBezTo>
                    <a:pt x="160" y="252"/>
                    <a:pt x="229" y="229"/>
                    <a:pt x="252" y="160"/>
                  </a:cubicBezTo>
                  <a:cubicBezTo>
                    <a:pt x="275" y="92"/>
                    <a:pt x="229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6525350" y="1792825"/>
              <a:ext cx="7425" cy="7175"/>
            </a:xfrm>
            <a:custGeom>
              <a:avLst/>
              <a:gdLst/>
              <a:ahLst/>
              <a:cxnLst/>
              <a:rect l="l" t="t" r="r" b="b"/>
              <a:pathLst>
                <a:path w="297" h="287" extrusionOk="0">
                  <a:moveTo>
                    <a:pt x="137" y="1"/>
                  </a:moveTo>
                  <a:cubicBezTo>
                    <a:pt x="69" y="1"/>
                    <a:pt x="19" y="41"/>
                    <a:pt x="0" y="98"/>
                  </a:cubicBezTo>
                  <a:cubicBezTo>
                    <a:pt x="0" y="189"/>
                    <a:pt x="46" y="258"/>
                    <a:pt x="114" y="280"/>
                  </a:cubicBezTo>
                  <a:cubicBezTo>
                    <a:pt x="126" y="284"/>
                    <a:pt x="138" y="286"/>
                    <a:pt x="149" y="286"/>
                  </a:cubicBezTo>
                  <a:cubicBezTo>
                    <a:pt x="205" y="286"/>
                    <a:pt x="255" y="242"/>
                    <a:pt x="274" y="166"/>
                  </a:cubicBezTo>
                  <a:cubicBezTo>
                    <a:pt x="297" y="98"/>
                    <a:pt x="251" y="29"/>
                    <a:pt x="183" y="6"/>
                  </a:cubicBezTo>
                  <a:cubicBezTo>
                    <a:pt x="167" y="2"/>
                    <a:pt x="151" y="1"/>
                    <a:pt x="13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6545325" y="1590850"/>
              <a:ext cx="11425" cy="10000"/>
            </a:xfrm>
            <a:custGeom>
              <a:avLst/>
              <a:gdLst/>
              <a:ahLst/>
              <a:cxnLst/>
              <a:rect l="l" t="t" r="r" b="b"/>
              <a:pathLst>
                <a:path w="457" h="400" extrusionOk="0">
                  <a:moveTo>
                    <a:pt x="238" y="1"/>
                  </a:moveTo>
                  <a:cubicBezTo>
                    <a:pt x="155" y="1"/>
                    <a:pt x="66" y="66"/>
                    <a:pt x="46" y="165"/>
                  </a:cubicBezTo>
                  <a:cubicBezTo>
                    <a:pt x="0" y="256"/>
                    <a:pt x="69" y="371"/>
                    <a:pt x="183" y="393"/>
                  </a:cubicBezTo>
                  <a:cubicBezTo>
                    <a:pt x="202" y="397"/>
                    <a:pt x="220" y="399"/>
                    <a:pt x="238" y="399"/>
                  </a:cubicBezTo>
                  <a:cubicBezTo>
                    <a:pt x="326" y="399"/>
                    <a:pt x="396" y="352"/>
                    <a:pt x="434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62" y="2"/>
                    <a:pt x="250" y="1"/>
                    <a:pt x="2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6443750" y="1815075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35"/>
                    <a:pt x="46" y="326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43" y="29"/>
                    <a:pt x="228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6470000" y="1775750"/>
              <a:ext cx="11425" cy="10500"/>
            </a:xfrm>
            <a:custGeom>
              <a:avLst/>
              <a:gdLst/>
              <a:ahLst/>
              <a:cxnLst/>
              <a:rect l="l" t="t" r="r" b="b"/>
              <a:pathLst>
                <a:path w="457" h="420" extrusionOk="0">
                  <a:moveTo>
                    <a:pt x="230" y="0"/>
                  </a:moveTo>
                  <a:cubicBezTo>
                    <a:pt x="132" y="0"/>
                    <a:pt x="43" y="65"/>
                    <a:pt x="23" y="165"/>
                  </a:cubicBezTo>
                  <a:cubicBezTo>
                    <a:pt x="0" y="256"/>
                    <a:pt x="69" y="370"/>
                    <a:pt x="183" y="416"/>
                  </a:cubicBezTo>
                  <a:cubicBezTo>
                    <a:pt x="195" y="419"/>
                    <a:pt x="207" y="420"/>
                    <a:pt x="219" y="420"/>
                  </a:cubicBezTo>
                  <a:cubicBezTo>
                    <a:pt x="302" y="420"/>
                    <a:pt x="391" y="355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6440325" y="1675275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3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20" y="29"/>
                    <a:pt x="229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6555025" y="1619400"/>
              <a:ext cx="9150" cy="8800"/>
            </a:xfrm>
            <a:custGeom>
              <a:avLst/>
              <a:gdLst/>
              <a:ahLst/>
              <a:cxnLst/>
              <a:rect l="l" t="t" r="r" b="b"/>
              <a:pathLst>
                <a:path w="366" h="352" extrusionOk="0">
                  <a:moveTo>
                    <a:pt x="193" y="0"/>
                  </a:moveTo>
                  <a:cubicBezTo>
                    <a:pt x="114" y="0"/>
                    <a:pt x="43" y="62"/>
                    <a:pt x="23" y="142"/>
                  </a:cubicBezTo>
                  <a:cubicBezTo>
                    <a:pt x="0" y="233"/>
                    <a:pt x="46" y="324"/>
                    <a:pt x="137" y="347"/>
                  </a:cubicBezTo>
                  <a:cubicBezTo>
                    <a:pt x="149" y="350"/>
                    <a:pt x="161" y="351"/>
                    <a:pt x="173" y="351"/>
                  </a:cubicBezTo>
                  <a:cubicBezTo>
                    <a:pt x="251" y="351"/>
                    <a:pt x="323" y="289"/>
                    <a:pt x="343" y="210"/>
                  </a:cubicBezTo>
                  <a:cubicBezTo>
                    <a:pt x="365" y="119"/>
                    <a:pt x="320" y="27"/>
                    <a:pt x="228" y="5"/>
                  </a:cubicBezTo>
                  <a:cubicBezTo>
                    <a:pt x="216" y="2"/>
                    <a:pt x="204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6411775" y="1487550"/>
              <a:ext cx="7450" cy="6575"/>
            </a:xfrm>
            <a:custGeom>
              <a:avLst/>
              <a:gdLst/>
              <a:ahLst/>
              <a:cxnLst/>
              <a:rect l="l" t="t" r="r" b="b"/>
              <a:pathLst>
                <a:path w="298" h="263" extrusionOk="0">
                  <a:moveTo>
                    <a:pt x="147" y="0"/>
                  </a:moveTo>
                  <a:cubicBezTo>
                    <a:pt x="92" y="0"/>
                    <a:pt x="43" y="41"/>
                    <a:pt x="24" y="97"/>
                  </a:cubicBezTo>
                  <a:cubicBezTo>
                    <a:pt x="1" y="166"/>
                    <a:pt x="47" y="234"/>
                    <a:pt x="115" y="257"/>
                  </a:cubicBezTo>
                  <a:cubicBezTo>
                    <a:pt x="127" y="261"/>
                    <a:pt x="139" y="263"/>
                    <a:pt x="151" y="263"/>
                  </a:cubicBezTo>
                  <a:cubicBezTo>
                    <a:pt x="206" y="263"/>
                    <a:pt x="256" y="222"/>
                    <a:pt x="275" y="166"/>
                  </a:cubicBezTo>
                  <a:cubicBezTo>
                    <a:pt x="298" y="97"/>
                    <a:pt x="252" y="29"/>
                    <a:pt x="184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6552175" y="1694725"/>
              <a:ext cx="10850" cy="9925"/>
            </a:xfrm>
            <a:custGeom>
              <a:avLst/>
              <a:gdLst/>
              <a:ahLst/>
              <a:cxnLst/>
              <a:rect l="l" t="t" r="r" b="b"/>
              <a:pathLst>
                <a:path w="434" h="397" extrusionOk="0">
                  <a:moveTo>
                    <a:pt x="231" y="0"/>
                  </a:moveTo>
                  <a:cubicBezTo>
                    <a:pt x="137" y="0"/>
                    <a:pt x="63" y="65"/>
                    <a:pt x="23" y="164"/>
                  </a:cubicBezTo>
                  <a:cubicBezTo>
                    <a:pt x="0" y="256"/>
                    <a:pt x="68" y="370"/>
                    <a:pt x="183" y="393"/>
                  </a:cubicBezTo>
                  <a:cubicBezTo>
                    <a:pt x="195" y="396"/>
                    <a:pt x="207" y="397"/>
                    <a:pt x="220" y="397"/>
                  </a:cubicBezTo>
                  <a:cubicBezTo>
                    <a:pt x="302" y="397"/>
                    <a:pt x="391" y="335"/>
                    <a:pt x="411" y="256"/>
                  </a:cubicBezTo>
                  <a:cubicBezTo>
                    <a:pt x="434" y="141"/>
                    <a:pt x="365" y="50"/>
                    <a:pt x="274" y="5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6418625" y="1541175"/>
              <a:ext cx="7450" cy="7175"/>
            </a:xfrm>
            <a:custGeom>
              <a:avLst/>
              <a:gdLst/>
              <a:ahLst/>
              <a:cxnLst/>
              <a:rect l="l" t="t" r="r" b="b"/>
              <a:pathLst>
                <a:path w="298" h="287" extrusionOk="0">
                  <a:moveTo>
                    <a:pt x="147" y="1"/>
                  </a:moveTo>
                  <a:cubicBezTo>
                    <a:pt x="86" y="1"/>
                    <a:pt x="24" y="45"/>
                    <a:pt x="24" y="121"/>
                  </a:cubicBezTo>
                  <a:cubicBezTo>
                    <a:pt x="1" y="189"/>
                    <a:pt x="47" y="258"/>
                    <a:pt x="115" y="280"/>
                  </a:cubicBezTo>
                  <a:cubicBezTo>
                    <a:pt x="127" y="284"/>
                    <a:pt x="140" y="286"/>
                    <a:pt x="153" y="286"/>
                  </a:cubicBezTo>
                  <a:cubicBezTo>
                    <a:pt x="214" y="286"/>
                    <a:pt x="279" y="245"/>
                    <a:pt x="298" y="189"/>
                  </a:cubicBezTo>
                  <a:cubicBezTo>
                    <a:pt x="298" y="98"/>
                    <a:pt x="252" y="29"/>
                    <a:pt x="183" y="7"/>
                  </a:cubicBezTo>
                  <a:cubicBezTo>
                    <a:pt x="172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5440575" y="1009925"/>
              <a:ext cx="10300" cy="9400"/>
            </a:xfrm>
            <a:custGeom>
              <a:avLst/>
              <a:gdLst/>
              <a:ahLst/>
              <a:cxnLst/>
              <a:rect l="l" t="t" r="r" b="b"/>
              <a:pathLst>
                <a:path w="412" h="376" extrusionOk="0">
                  <a:moveTo>
                    <a:pt x="204" y="1"/>
                  </a:moveTo>
                  <a:cubicBezTo>
                    <a:pt x="125" y="1"/>
                    <a:pt x="42" y="48"/>
                    <a:pt x="23" y="143"/>
                  </a:cubicBezTo>
                  <a:cubicBezTo>
                    <a:pt x="0" y="234"/>
                    <a:pt x="69" y="349"/>
                    <a:pt x="160" y="371"/>
                  </a:cubicBezTo>
                  <a:cubicBezTo>
                    <a:pt x="172" y="374"/>
                    <a:pt x="184" y="376"/>
                    <a:pt x="197" y="376"/>
                  </a:cubicBezTo>
                  <a:cubicBezTo>
                    <a:pt x="280" y="376"/>
                    <a:pt x="369" y="314"/>
                    <a:pt x="388" y="234"/>
                  </a:cubicBezTo>
                  <a:cubicBezTo>
                    <a:pt x="411" y="143"/>
                    <a:pt x="343" y="29"/>
                    <a:pt x="251" y="6"/>
                  </a:cubicBezTo>
                  <a:cubicBezTo>
                    <a:pt x="236" y="2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6499100" y="1836225"/>
              <a:ext cx="11425" cy="10525"/>
            </a:xfrm>
            <a:custGeom>
              <a:avLst/>
              <a:gdLst/>
              <a:ahLst/>
              <a:cxnLst/>
              <a:rect l="l" t="t" r="r" b="b"/>
              <a:pathLst>
                <a:path w="457" h="421" extrusionOk="0">
                  <a:moveTo>
                    <a:pt x="230" y="1"/>
                  </a:moveTo>
                  <a:cubicBezTo>
                    <a:pt x="132" y="1"/>
                    <a:pt x="43" y="66"/>
                    <a:pt x="23" y="165"/>
                  </a:cubicBezTo>
                  <a:cubicBezTo>
                    <a:pt x="0" y="279"/>
                    <a:pt x="69" y="370"/>
                    <a:pt x="160" y="416"/>
                  </a:cubicBezTo>
                  <a:cubicBezTo>
                    <a:pt x="175" y="419"/>
                    <a:pt x="190" y="420"/>
                    <a:pt x="204" y="420"/>
                  </a:cubicBezTo>
                  <a:cubicBezTo>
                    <a:pt x="302" y="420"/>
                    <a:pt x="391" y="356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6463725" y="1832800"/>
              <a:ext cx="8575" cy="5275"/>
            </a:xfrm>
            <a:custGeom>
              <a:avLst/>
              <a:gdLst/>
              <a:ahLst/>
              <a:cxnLst/>
              <a:rect l="l" t="t" r="r" b="b"/>
              <a:pathLst>
                <a:path w="343" h="211" extrusionOk="0">
                  <a:moveTo>
                    <a:pt x="154" y="1"/>
                  </a:moveTo>
                  <a:cubicBezTo>
                    <a:pt x="91" y="1"/>
                    <a:pt x="20" y="60"/>
                    <a:pt x="0" y="119"/>
                  </a:cubicBezTo>
                  <a:lnTo>
                    <a:pt x="320" y="211"/>
                  </a:lnTo>
                  <a:cubicBezTo>
                    <a:pt x="342" y="119"/>
                    <a:pt x="274" y="28"/>
                    <a:pt x="183" y="5"/>
                  </a:cubicBezTo>
                  <a:cubicBezTo>
                    <a:pt x="174" y="2"/>
                    <a:pt x="164" y="1"/>
                    <a:pt x="15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6851750" y="1438250"/>
              <a:ext cx="9725" cy="9100"/>
            </a:xfrm>
            <a:custGeom>
              <a:avLst/>
              <a:gdLst/>
              <a:ahLst/>
              <a:cxnLst/>
              <a:rect l="l" t="t" r="r" b="b"/>
              <a:pathLst>
                <a:path w="389" h="364" extrusionOk="0">
                  <a:moveTo>
                    <a:pt x="180" y="0"/>
                  </a:moveTo>
                  <a:cubicBezTo>
                    <a:pt x="101" y="0"/>
                    <a:pt x="41" y="58"/>
                    <a:pt x="23" y="129"/>
                  </a:cubicBezTo>
                  <a:cubicBezTo>
                    <a:pt x="0" y="243"/>
                    <a:pt x="46" y="335"/>
                    <a:pt x="160" y="357"/>
                  </a:cubicBezTo>
                  <a:cubicBezTo>
                    <a:pt x="175" y="361"/>
                    <a:pt x="191" y="363"/>
                    <a:pt x="205" y="363"/>
                  </a:cubicBezTo>
                  <a:cubicBezTo>
                    <a:pt x="280" y="363"/>
                    <a:pt x="346" y="316"/>
                    <a:pt x="366" y="220"/>
                  </a:cubicBezTo>
                  <a:cubicBezTo>
                    <a:pt x="388" y="129"/>
                    <a:pt x="343" y="38"/>
                    <a:pt x="251" y="15"/>
                  </a:cubicBezTo>
                  <a:cubicBezTo>
                    <a:pt x="226" y="5"/>
                    <a:pt x="202" y="0"/>
                    <a:pt x="18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6845475" y="1415650"/>
              <a:ext cx="9725" cy="9400"/>
            </a:xfrm>
            <a:custGeom>
              <a:avLst/>
              <a:gdLst/>
              <a:ahLst/>
              <a:cxnLst/>
              <a:rect l="l" t="t" r="r" b="b"/>
              <a:pathLst>
                <a:path w="389" h="376" extrusionOk="0">
                  <a:moveTo>
                    <a:pt x="183" y="0"/>
                  </a:moveTo>
                  <a:cubicBezTo>
                    <a:pt x="109" y="0"/>
                    <a:pt x="42" y="48"/>
                    <a:pt x="23" y="143"/>
                  </a:cubicBezTo>
                  <a:cubicBezTo>
                    <a:pt x="0" y="234"/>
                    <a:pt x="46" y="326"/>
                    <a:pt x="137" y="371"/>
                  </a:cubicBezTo>
                  <a:cubicBezTo>
                    <a:pt x="152" y="374"/>
                    <a:pt x="167" y="376"/>
                    <a:pt x="181" y="376"/>
                  </a:cubicBezTo>
                  <a:cubicBezTo>
                    <a:pt x="274" y="376"/>
                    <a:pt x="346" y="314"/>
                    <a:pt x="365" y="234"/>
                  </a:cubicBezTo>
                  <a:cubicBezTo>
                    <a:pt x="388" y="120"/>
                    <a:pt x="343" y="29"/>
                    <a:pt x="228" y="6"/>
                  </a:cubicBezTo>
                  <a:cubicBezTo>
                    <a:pt x="213" y="2"/>
                    <a:pt x="198" y="0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6867725" y="1599525"/>
              <a:ext cx="8000" cy="7600"/>
            </a:xfrm>
            <a:custGeom>
              <a:avLst/>
              <a:gdLst/>
              <a:ahLst/>
              <a:cxnLst/>
              <a:rect l="l" t="t" r="r" b="b"/>
              <a:pathLst>
                <a:path w="320" h="304" extrusionOk="0">
                  <a:moveTo>
                    <a:pt x="206" y="1"/>
                  </a:moveTo>
                  <a:cubicBezTo>
                    <a:pt x="115" y="1"/>
                    <a:pt x="46" y="46"/>
                    <a:pt x="23" y="115"/>
                  </a:cubicBezTo>
                  <a:cubicBezTo>
                    <a:pt x="0" y="206"/>
                    <a:pt x="46" y="297"/>
                    <a:pt x="115" y="297"/>
                  </a:cubicBezTo>
                  <a:cubicBezTo>
                    <a:pt x="131" y="301"/>
                    <a:pt x="147" y="303"/>
                    <a:pt x="163" y="303"/>
                  </a:cubicBezTo>
                  <a:cubicBezTo>
                    <a:pt x="236" y="303"/>
                    <a:pt x="301" y="262"/>
                    <a:pt x="320" y="206"/>
                  </a:cubicBezTo>
                  <a:cubicBezTo>
                    <a:pt x="320" y="115"/>
                    <a:pt x="274" y="24"/>
                    <a:pt x="2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6866575" y="1359725"/>
              <a:ext cx="8600" cy="7725"/>
            </a:xfrm>
            <a:custGeom>
              <a:avLst/>
              <a:gdLst/>
              <a:ahLst/>
              <a:cxnLst/>
              <a:rect l="l" t="t" r="r" b="b"/>
              <a:pathLst>
                <a:path w="344" h="309" extrusionOk="0">
                  <a:moveTo>
                    <a:pt x="160" y="0"/>
                  </a:moveTo>
                  <a:cubicBezTo>
                    <a:pt x="86" y="0"/>
                    <a:pt x="20" y="45"/>
                    <a:pt x="1" y="120"/>
                  </a:cubicBezTo>
                  <a:cubicBezTo>
                    <a:pt x="1" y="212"/>
                    <a:pt x="46" y="280"/>
                    <a:pt x="115" y="303"/>
                  </a:cubicBezTo>
                  <a:cubicBezTo>
                    <a:pt x="131" y="307"/>
                    <a:pt x="146" y="309"/>
                    <a:pt x="162" y="309"/>
                  </a:cubicBezTo>
                  <a:cubicBezTo>
                    <a:pt x="236" y="309"/>
                    <a:pt x="301" y="264"/>
                    <a:pt x="320" y="189"/>
                  </a:cubicBezTo>
                  <a:cubicBezTo>
                    <a:pt x="343" y="97"/>
                    <a:pt x="297" y="29"/>
                    <a:pt x="206" y="6"/>
                  </a:cubicBezTo>
                  <a:cubicBezTo>
                    <a:pt x="191" y="2"/>
                    <a:pt x="175" y="0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6698825" y="1787725"/>
              <a:ext cx="10850" cy="10200"/>
            </a:xfrm>
            <a:custGeom>
              <a:avLst/>
              <a:gdLst/>
              <a:ahLst/>
              <a:cxnLst/>
              <a:rect l="l" t="t" r="r" b="b"/>
              <a:pathLst>
                <a:path w="434" h="408" extrusionOk="0">
                  <a:moveTo>
                    <a:pt x="230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0" y="256"/>
                    <a:pt x="69" y="370"/>
                    <a:pt x="160" y="393"/>
                  </a:cubicBezTo>
                  <a:cubicBezTo>
                    <a:pt x="184" y="403"/>
                    <a:pt x="209" y="407"/>
                    <a:pt x="232" y="407"/>
                  </a:cubicBezTo>
                  <a:cubicBezTo>
                    <a:pt x="319" y="407"/>
                    <a:pt x="393" y="346"/>
                    <a:pt x="411" y="256"/>
                  </a:cubicBezTo>
                  <a:cubicBezTo>
                    <a:pt x="434" y="142"/>
                    <a:pt x="388" y="28"/>
                    <a:pt x="274" y="5"/>
                  </a:cubicBezTo>
                  <a:cubicBezTo>
                    <a:pt x="259" y="2"/>
                    <a:pt x="245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6655450" y="1510975"/>
              <a:ext cx="9725" cy="8825"/>
            </a:xfrm>
            <a:custGeom>
              <a:avLst/>
              <a:gdLst/>
              <a:ahLst/>
              <a:cxnLst/>
              <a:rect l="l" t="t" r="r" b="b"/>
              <a:pathLst>
                <a:path w="389" h="353" extrusionOk="0">
                  <a:moveTo>
                    <a:pt x="193" y="0"/>
                  </a:moveTo>
                  <a:cubicBezTo>
                    <a:pt x="115" y="0"/>
                    <a:pt x="43" y="62"/>
                    <a:pt x="23" y="142"/>
                  </a:cubicBezTo>
                  <a:cubicBezTo>
                    <a:pt x="0" y="233"/>
                    <a:pt x="46" y="324"/>
                    <a:pt x="137" y="347"/>
                  </a:cubicBezTo>
                  <a:cubicBezTo>
                    <a:pt x="157" y="351"/>
                    <a:pt x="176" y="353"/>
                    <a:pt x="194" y="353"/>
                  </a:cubicBezTo>
                  <a:cubicBezTo>
                    <a:pt x="281" y="353"/>
                    <a:pt x="347" y="309"/>
                    <a:pt x="366" y="233"/>
                  </a:cubicBezTo>
                  <a:cubicBezTo>
                    <a:pt x="388" y="142"/>
                    <a:pt x="320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6597825" y="1354050"/>
              <a:ext cx="10275" cy="9400"/>
            </a:xfrm>
            <a:custGeom>
              <a:avLst/>
              <a:gdLst/>
              <a:ahLst/>
              <a:cxnLst/>
              <a:rect l="l" t="t" r="r" b="b"/>
              <a:pathLst>
                <a:path w="411" h="376" extrusionOk="0">
                  <a:moveTo>
                    <a:pt x="214" y="0"/>
                  </a:moveTo>
                  <a:cubicBezTo>
                    <a:pt x="131" y="0"/>
                    <a:pt x="43" y="63"/>
                    <a:pt x="23" y="142"/>
                  </a:cubicBezTo>
                  <a:cubicBezTo>
                    <a:pt x="0" y="256"/>
                    <a:pt x="69" y="347"/>
                    <a:pt x="160" y="370"/>
                  </a:cubicBezTo>
                  <a:cubicBezTo>
                    <a:pt x="179" y="374"/>
                    <a:pt x="197" y="376"/>
                    <a:pt x="215" y="376"/>
                  </a:cubicBezTo>
                  <a:cubicBezTo>
                    <a:pt x="302" y="376"/>
                    <a:pt x="369" y="328"/>
                    <a:pt x="388" y="233"/>
                  </a:cubicBezTo>
                  <a:cubicBezTo>
                    <a:pt x="411" y="142"/>
                    <a:pt x="365" y="28"/>
                    <a:pt x="251" y="5"/>
                  </a:cubicBezTo>
                  <a:cubicBezTo>
                    <a:pt x="239" y="2"/>
                    <a:pt x="227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6548175" y="12273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71" y="0"/>
                  </a:moveTo>
                  <a:cubicBezTo>
                    <a:pt x="97" y="0"/>
                    <a:pt x="43" y="62"/>
                    <a:pt x="23" y="142"/>
                  </a:cubicBezTo>
                  <a:cubicBezTo>
                    <a:pt x="0" y="210"/>
                    <a:pt x="46" y="301"/>
                    <a:pt x="137" y="324"/>
                  </a:cubicBezTo>
                  <a:cubicBezTo>
                    <a:pt x="153" y="328"/>
                    <a:pt x="169" y="330"/>
                    <a:pt x="184" y="330"/>
                  </a:cubicBezTo>
                  <a:cubicBezTo>
                    <a:pt x="258" y="330"/>
                    <a:pt x="324" y="286"/>
                    <a:pt x="343" y="210"/>
                  </a:cubicBezTo>
                  <a:cubicBezTo>
                    <a:pt x="365" y="119"/>
                    <a:pt x="297" y="27"/>
                    <a:pt x="206" y="5"/>
                  </a:cubicBezTo>
                  <a:cubicBezTo>
                    <a:pt x="194" y="2"/>
                    <a:pt x="182" y="0"/>
                    <a:pt x="17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6559000" y="1255075"/>
              <a:ext cx="11450" cy="10200"/>
            </a:xfrm>
            <a:custGeom>
              <a:avLst/>
              <a:gdLst/>
              <a:ahLst/>
              <a:cxnLst/>
              <a:rect l="l" t="t" r="r" b="b"/>
              <a:pathLst>
                <a:path w="458" h="408" extrusionOk="0">
                  <a:moveTo>
                    <a:pt x="203" y="1"/>
                  </a:moveTo>
                  <a:cubicBezTo>
                    <a:pt x="116" y="1"/>
                    <a:pt x="42" y="62"/>
                    <a:pt x="24" y="152"/>
                  </a:cubicBezTo>
                  <a:cubicBezTo>
                    <a:pt x="1" y="266"/>
                    <a:pt x="69" y="380"/>
                    <a:pt x="161" y="403"/>
                  </a:cubicBezTo>
                  <a:cubicBezTo>
                    <a:pt x="175" y="406"/>
                    <a:pt x="190" y="407"/>
                    <a:pt x="205" y="407"/>
                  </a:cubicBezTo>
                  <a:cubicBezTo>
                    <a:pt x="303" y="407"/>
                    <a:pt x="392" y="343"/>
                    <a:pt x="412" y="243"/>
                  </a:cubicBezTo>
                  <a:cubicBezTo>
                    <a:pt x="457" y="152"/>
                    <a:pt x="389" y="38"/>
                    <a:pt x="275" y="15"/>
                  </a:cubicBezTo>
                  <a:cubicBezTo>
                    <a:pt x="250" y="5"/>
                    <a:pt x="226" y="1"/>
                    <a:pt x="20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6533325" y="1229600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11" y="1"/>
                  </a:moveTo>
                  <a:cubicBezTo>
                    <a:pt x="68" y="1"/>
                    <a:pt x="19" y="38"/>
                    <a:pt x="1" y="75"/>
                  </a:cubicBezTo>
                  <a:cubicBezTo>
                    <a:pt x="1" y="144"/>
                    <a:pt x="24" y="212"/>
                    <a:pt x="92" y="212"/>
                  </a:cubicBezTo>
                  <a:cubicBezTo>
                    <a:pt x="100" y="217"/>
                    <a:pt x="110" y="218"/>
                    <a:pt x="119" y="218"/>
                  </a:cubicBezTo>
                  <a:cubicBezTo>
                    <a:pt x="161" y="218"/>
                    <a:pt x="210" y="181"/>
                    <a:pt x="229" y="144"/>
                  </a:cubicBezTo>
                  <a:cubicBezTo>
                    <a:pt x="252" y="75"/>
                    <a:pt x="206" y="7"/>
                    <a:pt x="138" y="7"/>
                  </a:cubicBezTo>
                  <a:cubicBezTo>
                    <a:pt x="129" y="3"/>
                    <a:pt x="120" y="1"/>
                    <a:pt x="11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6545875" y="1256425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6" y="1"/>
                  </a:moveTo>
                  <a:cubicBezTo>
                    <a:pt x="85" y="1"/>
                    <a:pt x="20" y="42"/>
                    <a:pt x="1" y="98"/>
                  </a:cubicBezTo>
                  <a:cubicBezTo>
                    <a:pt x="1" y="167"/>
                    <a:pt x="47" y="258"/>
                    <a:pt x="115" y="258"/>
                  </a:cubicBezTo>
                  <a:cubicBezTo>
                    <a:pt x="127" y="262"/>
                    <a:pt x="139" y="264"/>
                    <a:pt x="151" y="264"/>
                  </a:cubicBezTo>
                  <a:cubicBezTo>
                    <a:pt x="206" y="264"/>
                    <a:pt x="256" y="223"/>
                    <a:pt x="275" y="167"/>
                  </a:cubicBezTo>
                  <a:cubicBezTo>
                    <a:pt x="298" y="98"/>
                    <a:pt x="252" y="30"/>
                    <a:pt x="184" y="7"/>
                  </a:cubicBezTo>
                  <a:cubicBezTo>
                    <a:pt x="171" y="3"/>
                    <a:pt x="159" y="1"/>
                    <a:pt x="14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6668575" y="1792250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4" y="1"/>
                  </a:moveTo>
                  <a:cubicBezTo>
                    <a:pt x="125" y="1"/>
                    <a:pt x="42" y="49"/>
                    <a:pt x="23" y="144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6" y="353"/>
                    <a:pt x="192" y="355"/>
                    <a:pt x="209" y="355"/>
                  </a:cubicBezTo>
                  <a:cubicBezTo>
                    <a:pt x="288" y="355"/>
                    <a:pt x="370" y="311"/>
                    <a:pt x="388" y="235"/>
                  </a:cubicBezTo>
                  <a:cubicBezTo>
                    <a:pt x="411" y="121"/>
                    <a:pt x="343" y="29"/>
                    <a:pt x="251" y="7"/>
                  </a:cubicBezTo>
                  <a:cubicBezTo>
                    <a:pt x="236" y="3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"/>
            <p:cNvSpPr/>
            <p:nvPr/>
          </p:nvSpPr>
          <p:spPr>
            <a:xfrm>
              <a:off x="6445450" y="1343200"/>
              <a:ext cx="11450" cy="9975"/>
            </a:xfrm>
            <a:custGeom>
              <a:avLst/>
              <a:gdLst/>
              <a:ahLst/>
              <a:cxnLst/>
              <a:rect l="l" t="t" r="r" b="b"/>
              <a:pathLst>
                <a:path w="458" h="399" extrusionOk="0">
                  <a:moveTo>
                    <a:pt x="232" y="1"/>
                  </a:moveTo>
                  <a:cubicBezTo>
                    <a:pt x="138" y="1"/>
                    <a:pt x="63" y="66"/>
                    <a:pt x="24" y="165"/>
                  </a:cubicBezTo>
                  <a:cubicBezTo>
                    <a:pt x="1" y="256"/>
                    <a:pt x="69" y="370"/>
                    <a:pt x="183" y="393"/>
                  </a:cubicBezTo>
                  <a:cubicBezTo>
                    <a:pt x="199" y="397"/>
                    <a:pt x="214" y="399"/>
                    <a:pt x="230" y="399"/>
                  </a:cubicBezTo>
                  <a:cubicBezTo>
                    <a:pt x="310" y="399"/>
                    <a:pt x="393" y="351"/>
                    <a:pt x="412" y="256"/>
                  </a:cubicBezTo>
                  <a:cubicBezTo>
                    <a:pt x="457" y="142"/>
                    <a:pt x="389" y="51"/>
                    <a:pt x="275" y="5"/>
                  </a:cubicBezTo>
                  <a:cubicBezTo>
                    <a:pt x="260" y="2"/>
                    <a:pt x="245" y="1"/>
                    <a:pt x="23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"/>
            <p:cNvSpPr/>
            <p:nvPr/>
          </p:nvSpPr>
          <p:spPr>
            <a:xfrm>
              <a:off x="6580125" y="1388975"/>
              <a:ext cx="6300" cy="5300"/>
            </a:xfrm>
            <a:custGeom>
              <a:avLst/>
              <a:gdLst/>
              <a:ahLst/>
              <a:cxnLst/>
              <a:rect l="l" t="t" r="r" b="b"/>
              <a:pathLst>
                <a:path w="252" h="212" extrusionOk="0">
                  <a:moveTo>
                    <a:pt x="160" y="0"/>
                  </a:moveTo>
                  <a:cubicBezTo>
                    <a:pt x="92" y="0"/>
                    <a:pt x="46" y="23"/>
                    <a:pt x="23" y="91"/>
                  </a:cubicBezTo>
                  <a:cubicBezTo>
                    <a:pt x="0" y="137"/>
                    <a:pt x="46" y="183"/>
                    <a:pt x="92" y="206"/>
                  </a:cubicBezTo>
                  <a:cubicBezTo>
                    <a:pt x="104" y="210"/>
                    <a:pt x="116" y="212"/>
                    <a:pt x="127" y="212"/>
                  </a:cubicBezTo>
                  <a:cubicBezTo>
                    <a:pt x="176" y="212"/>
                    <a:pt x="210" y="174"/>
                    <a:pt x="229" y="137"/>
                  </a:cubicBezTo>
                  <a:cubicBezTo>
                    <a:pt x="252" y="69"/>
                    <a:pt x="206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6766150" y="1658150"/>
              <a:ext cx="8575" cy="7750"/>
            </a:xfrm>
            <a:custGeom>
              <a:avLst/>
              <a:gdLst/>
              <a:ahLst/>
              <a:cxnLst/>
              <a:rect l="l" t="t" r="r" b="b"/>
              <a:pathLst>
                <a:path w="343" h="310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1" y="212"/>
                    <a:pt x="46" y="281"/>
                    <a:pt x="137" y="303"/>
                  </a:cubicBezTo>
                  <a:cubicBezTo>
                    <a:pt x="149" y="307"/>
                    <a:pt x="162" y="309"/>
                    <a:pt x="174" y="309"/>
                  </a:cubicBezTo>
                  <a:cubicBezTo>
                    <a:pt x="235" y="309"/>
                    <a:pt x="301" y="265"/>
                    <a:pt x="320" y="189"/>
                  </a:cubicBezTo>
                  <a:cubicBezTo>
                    <a:pt x="343" y="121"/>
                    <a:pt x="297" y="30"/>
                    <a:pt x="206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"/>
            <p:cNvSpPr/>
            <p:nvPr/>
          </p:nvSpPr>
          <p:spPr>
            <a:xfrm>
              <a:off x="6432900" y="10082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0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89"/>
                    <a:pt x="46" y="258"/>
                    <a:pt x="115" y="281"/>
                  </a:cubicBezTo>
                  <a:cubicBezTo>
                    <a:pt x="131" y="285"/>
                    <a:pt x="146" y="287"/>
                    <a:pt x="161" y="287"/>
                  </a:cubicBezTo>
                  <a:cubicBezTo>
                    <a:pt x="229" y="287"/>
                    <a:pt x="278" y="246"/>
                    <a:pt x="297" y="189"/>
                  </a:cubicBezTo>
                  <a:cubicBezTo>
                    <a:pt x="320" y="98"/>
                    <a:pt x="274" y="7"/>
                    <a:pt x="206" y="7"/>
                  </a:cubicBezTo>
                  <a:cubicBezTo>
                    <a:pt x="190" y="3"/>
                    <a:pt x="174" y="1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6571000" y="12998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5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26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43" y="29"/>
                    <a:pt x="251" y="6"/>
                  </a:cubicBezTo>
                  <a:cubicBezTo>
                    <a:pt x="232" y="3"/>
                    <a:pt x="213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6560725" y="1275300"/>
              <a:ext cx="8000" cy="7700"/>
            </a:xfrm>
            <a:custGeom>
              <a:avLst/>
              <a:gdLst/>
              <a:ahLst/>
              <a:cxnLst/>
              <a:rect l="l" t="t" r="r" b="b"/>
              <a:pathLst>
                <a:path w="320" h="308" extrusionOk="0">
                  <a:moveTo>
                    <a:pt x="170" y="0"/>
                  </a:moveTo>
                  <a:cubicBezTo>
                    <a:pt x="97" y="0"/>
                    <a:pt x="43" y="60"/>
                    <a:pt x="23" y="119"/>
                  </a:cubicBezTo>
                  <a:cubicBezTo>
                    <a:pt x="0" y="210"/>
                    <a:pt x="46" y="279"/>
                    <a:pt x="115" y="302"/>
                  </a:cubicBezTo>
                  <a:cubicBezTo>
                    <a:pt x="130" y="306"/>
                    <a:pt x="146" y="308"/>
                    <a:pt x="161" y="308"/>
                  </a:cubicBezTo>
                  <a:cubicBezTo>
                    <a:pt x="234" y="308"/>
                    <a:pt x="297" y="263"/>
                    <a:pt x="297" y="188"/>
                  </a:cubicBezTo>
                  <a:cubicBezTo>
                    <a:pt x="320" y="119"/>
                    <a:pt x="274" y="28"/>
                    <a:pt x="206" y="5"/>
                  </a:cubicBezTo>
                  <a:cubicBezTo>
                    <a:pt x="194" y="2"/>
                    <a:pt x="182" y="0"/>
                    <a:pt x="17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6468850" y="1097800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1" y="212"/>
                    <a:pt x="69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7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6707950" y="1377975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4" y="1"/>
                  </a:moveTo>
                  <a:cubicBezTo>
                    <a:pt x="125" y="1"/>
                    <a:pt x="42" y="48"/>
                    <a:pt x="23" y="143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6" y="353"/>
                    <a:pt x="192" y="355"/>
                    <a:pt x="209" y="355"/>
                  </a:cubicBezTo>
                  <a:cubicBezTo>
                    <a:pt x="288" y="355"/>
                    <a:pt x="369" y="310"/>
                    <a:pt x="388" y="235"/>
                  </a:cubicBezTo>
                  <a:cubicBezTo>
                    <a:pt x="411" y="121"/>
                    <a:pt x="343" y="29"/>
                    <a:pt x="251" y="7"/>
                  </a:cubicBezTo>
                  <a:cubicBezTo>
                    <a:pt x="236" y="3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5839450" y="1408225"/>
              <a:ext cx="9150" cy="7725"/>
            </a:xfrm>
            <a:custGeom>
              <a:avLst/>
              <a:gdLst/>
              <a:ahLst/>
              <a:cxnLst/>
              <a:rect l="l" t="t" r="r" b="b"/>
              <a:pathLst>
                <a:path w="366" h="309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2"/>
                    <a:pt x="69" y="303"/>
                    <a:pt x="137" y="303"/>
                  </a:cubicBezTo>
                  <a:cubicBezTo>
                    <a:pt x="153" y="307"/>
                    <a:pt x="170" y="309"/>
                    <a:pt x="185" y="309"/>
                  </a:cubicBezTo>
                  <a:cubicBezTo>
                    <a:pt x="259" y="309"/>
                    <a:pt x="324" y="268"/>
                    <a:pt x="343" y="212"/>
                  </a:cubicBezTo>
                  <a:cubicBezTo>
                    <a:pt x="365" y="120"/>
                    <a:pt x="297" y="29"/>
                    <a:pt x="228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5954700" y="1343200"/>
              <a:ext cx="9725" cy="9375"/>
            </a:xfrm>
            <a:custGeom>
              <a:avLst/>
              <a:gdLst/>
              <a:ahLst/>
              <a:cxnLst/>
              <a:rect l="l" t="t" r="r" b="b"/>
              <a:pathLst>
                <a:path w="389" h="375" extrusionOk="0">
                  <a:moveTo>
                    <a:pt x="193" y="1"/>
                  </a:moveTo>
                  <a:cubicBezTo>
                    <a:pt x="115" y="1"/>
                    <a:pt x="44" y="63"/>
                    <a:pt x="24" y="142"/>
                  </a:cubicBezTo>
                  <a:cubicBezTo>
                    <a:pt x="1" y="233"/>
                    <a:pt x="47" y="348"/>
                    <a:pt x="161" y="370"/>
                  </a:cubicBezTo>
                  <a:cubicBezTo>
                    <a:pt x="173" y="373"/>
                    <a:pt x="185" y="375"/>
                    <a:pt x="197" y="375"/>
                  </a:cubicBezTo>
                  <a:cubicBezTo>
                    <a:pt x="275" y="375"/>
                    <a:pt x="346" y="313"/>
                    <a:pt x="366" y="233"/>
                  </a:cubicBezTo>
                  <a:cubicBezTo>
                    <a:pt x="389" y="142"/>
                    <a:pt x="343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6616075" y="1591975"/>
              <a:ext cx="6875" cy="6025"/>
            </a:xfrm>
            <a:custGeom>
              <a:avLst/>
              <a:gdLst/>
              <a:ahLst/>
              <a:cxnLst/>
              <a:rect l="l" t="t" r="r" b="b"/>
              <a:pathLst>
                <a:path w="275" h="241" extrusionOk="0">
                  <a:moveTo>
                    <a:pt x="124" y="0"/>
                  </a:moveTo>
                  <a:cubicBezTo>
                    <a:pt x="70" y="0"/>
                    <a:pt x="23" y="41"/>
                    <a:pt x="23" y="97"/>
                  </a:cubicBezTo>
                  <a:cubicBezTo>
                    <a:pt x="0" y="166"/>
                    <a:pt x="46" y="211"/>
                    <a:pt x="92" y="234"/>
                  </a:cubicBezTo>
                  <a:cubicBezTo>
                    <a:pt x="104" y="238"/>
                    <a:pt x="116" y="240"/>
                    <a:pt x="128" y="240"/>
                  </a:cubicBezTo>
                  <a:cubicBezTo>
                    <a:pt x="183" y="240"/>
                    <a:pt x="233" y="199"/>
                    <a:pt x="252" y="143"/>
                  </a:cubicBezTo>
                  <a:cubicBezTo>
                    <a:pt x="274" y="97"/>
                    <a:pt x="229" y="29"/>
                    <a:pt x="160" y="6"/>
                  </a:cubicBezTo>
                  <a:cubicBezTo>
                    <a:pt x="148" y="2"/>
                    <a:pt x="136" y="0"/>
                    <a:pt x="12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6589250" y="14795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4" y="1"/>
                  </a:moveTo>
                  <a:cubicBezTo>
                    <a:pt x="109" y="1"/>
                    <a:pt x="43" y="48"/>
                    <a:pt x="23" y="143"/>
                  </a:cubicBezTo>
                  <a:cubicBezTo>
                    <a:pt x="1" y="235"/>
                    <a:pt x="46" y="326"/>
                    <a:pt x="138" y="349"/>
                  </a:cubicBezTo>
                  <a:cubicBezTo>
                    <a:pt x="150" y="352"/>
                    <a:pt x="162" y="353"/>
                    <a:pt x="175" y="353"/>
                  </a:cubicBezTo>
                  <a:cubicBezTo>
                    <a:pt x="257" y="353"/>
                    <a:pt x="346" y="291"/>
                    <a:pt x="366" y="212"/>
                  </a:cubicBezTo>
                  <a:cubicBezTo>
                    <a:pt x="389" y="121"/>
                    <a:pt x="320" y="29"/>
                    <a:pt x="229" y="6"/>
                  </a:cubicBezTo>
                  <a:cubicBezTo>
                    <a:pt x="214" y="3"/>
                    <a:pt x="198" y="1"/>
                    <a:pt x="1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6485400" y="1534900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47" y="1"/>
                  </a:moveTo>
                  <a:cubicBezTo>
                    <a:pt x="92" y="1"/>
                    <a:pt x="42" y="41"/>
                    <a:pt x="23" y="98"/>
                  </a:cubicBezTo>
                  <a:cubicBezTo>
                    <a:pt x="0" y="166"/>
                    <a:pt x="46" y="258"/>
                    <a:pt x="115" y="280"/>
                  </a:cubicBezTo>
                  <a:cubicBezTo>
                    <a:pt x="130" y="284"/>
                    <a:pt x="145" y="286"/>
                    <a:pt x="159" y="286"/>
                  </a:cubicBezTo>
                  <a:cubicBezTo>
                    <a:pt x="228" y="286"/>
                    <a:pt x="278" y="242"/>
                    <a:pt x="297" y="166"/>
                  </a:cubicBezTo>
                  <a:cubicBezTo>
                    <a:pt x="320" y="98"/>
                    <a:pt x="274" y="6"/>
                    <a:pt x="183" y="6"/>
                  </a:cubicBezTo>
                  <a:cubicBezTo>
                    <a:pt x="171" y="2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5448000" y="1569150"/>
              <a:ext cx="7425" cy="4725"/>
            </a:xfrm>
            <a:custGeom>
              <a:avLst/>
              <a:gdLst/>
              <a:ahLst/>
              <a:cxnLst/>
              <a:rect l="l" t="t" r="r" b="b"/>
              <a:pathLst>
                <a:path w="297" h="189" extrusionOk="0">
                  <a:moveTo>
                    <a:pt x="125" y="0"/>
                  </a:moveTo>
                  <a:cubicBezTo>
                    <a:pt x="69" y="0"/>
                    <a:pt x="19" y="44"/>
                    <a:pt x="0" y="120"/>
                  </a:cubicBezTo>
                  <a:lnTo>
                    <a:pt x="274" y="189"/>
                  </a:lnTo>
                  <a:cubicBezTo>
                    <a:pt x="297" y="120"/>
                    <a:pt x="251" y="29"/>
                    <a:pt x="160" y="6"/>
                  </a:cubicBezTo>
                  <a:cubicBezTo>
                    <a:pt x="148" y="2"/>
                    <a:pt x="136" y="0"/>
                    <a:pt x="12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6871725" y="1715800"/>
              <a:ext cx="8000" cy="7150"/>
            </a:xfrm>
            <a:custGeom>
              <a:avLst/>
              <a:gdLst/>
              <a:ahLst/>
              <a:cxnLst/>
              <a:rect l="l" t="t" r="r" b="b"/>
              <a:pathLst>
                <a:path w="320" h="286" extrusionOk="0">
                  <a:moveTo>
                    <a:pt x="148" y="0"/>
                  </a:moveTo>
                  <a:cubicBezTo>
                    <a:pt x="92" y="0"/>
                    <a:pt x="42" y="45"/>
                    <a:pt x="23" y="120"/>
                  </a:cubicBezTo>
                  <a:cubicBezTo>
                    <a:pt x="0" y="189"/>
                    <a:pt x="46" y="257"/>
                    <a:pt x="114" y="280"/>
                  </a:cubicBezTo>
                  <a:cubicBezTo>
                    <a:pt x="130" y="284"/>
                    <a:pt x="146" y="286"/>
                    <a:pt x="161" y="286"/>
                  </a:cubicBezTo>
                  <a:cubicBezTo>
                    <a:pt x="228" y="286"/>
                    <a:pt x="278" y="245"/>
                    <a:pt x="297" y="189"/>
                  </a:cubicBezTo>
                  <a:cubicBezTo>
                    <a:pt x="320" y="97"/>
                    <a:pt x="274" y="29"/>
                    <a:pt x="183" y="6"/>
                  </a:cubicBezTo>
                  <a:cubicBezTo>
                    <a:pt x="171" y="2"/>
                    <a:pt x="159" y="0"/>
                    <a:pt x="14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6868300" y="1744325"/>
              <a:ext cx="6300" cy="5875"/>
            </a:xfrm>
            <a:custGeom>
              <a:avLst/>
              <a:gdLst/>
              <a:ahLst/>
              <a:cxnLst/>
              <a:rect l="l" t="t" r="r" b="b"/>
              <a:pathLst>
                <a:path w="252" h="235" extrusionOk="0">
                  <a:moveTo>
                    <a:pt x="111" y="0"/>
                  </a:moveTo>
                  <a:cubicBezTo>
                    <a:pt x="69" y="0"/>
                    <a:pt x="19" y="41"/>
                    <a:pt x="0" y="98"/>
                  </a:cubicBezTo>
                  <a:cubicBezTo>
                    <a:pt x="0" y="143"/>
                    <a:pt x="23" y="212"/>
                    <a:pt x="92" y="235"/>
                  </a:cubicBezTo>
                  <a:cubicBezTo>
                    <a:pt x="137" y="235"/>
                    <a:pt x="206" y="212"/>
                    <a:pt x="228" y="143"/>
                  </a:cubicBezTo>
                  <a:cubicBezTo>
                    <a:pt x="251" y="75"/>
                    <a:pt x="206" y="29"/>
                    <a:pt x="137" y="6"/>
                  </a:cubicBezTo>
                  <a:cubicBezTo>
                    <a:pt x="129" y="2"/>
                    <a:pt x="120" y="0"/>
                    <a:pt x="11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6243450" y="1783175"/>
              <a:ext cx="10875" cy="6400"/>
            </a:xfrm>
            <a:custGeom>
              <a:avLst/>
              <a:gdLst/>
              <a:ahLst/>
              <a:cxnLst/>
              <a:rect l="l" t="t" r="r" b="b"/>
              <a:pathLst>
                <a:path w="435" h="256" extrusionOk="0">
                  <a:moveTo>
                    <a:pt x="209" y="0"/>
                  </a:moveTo>
                  <a:cubicBezTo>
                    <a:pt x="115" y="0"/>
                    <a:pt x="40" y="65"/>
                    <a:pt x="1" y="164"/>
                  </a:cubicBezTo>
                  <a:lnTo>
                    <a:pt x="389" y="256"/>
                  </a:lnTo>
                  <a:cubicBezTo>
                    <a:pt x="434" y="141"/>
                    <a:pt x="366" y="27"/>
                    <a:pt x="252" y="4"/>
                  </a:cubicBezTo>
                  <a:cubicBezTo>
                    <a:pt x="237" y="2"/>
                    <a:pt x="222" y="0"/>
                    <a:pt x="20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5840575" y="1121200"/>
              <a:ext cx="8025" cy="7700"/>
            </a:xfrm>
            <a:custGeom>
              <a:avLst/>
              <a:gdLst/>
              <a:ahLst/>
              <a:cxnLst/>
              <a:rect l="l" t="t" r="r" b="b"/>
              <a:pathLst>
                <a:path w="321" h="308" extrusionOk="0">
                  <a:moveTo>
                    <a:pt x="161" y="0"/>
                  </a:moveTo>
                  <a:cubicBezTo>
                    <a:pt x="93" y="0"/>
                    <a:pt x="43" y="45"/>
                    <a:pt x="24" y="120"/>
                  </a:cubicBezTo>
                  <a:cubicBezTo>
                    <a:pt x="1" y="189"/>
                    <a:pt x="47" y="280"/>
                    <a:pt x="138" y="303"/>
                  </a:cubicBezTo>
                  <a:cubicBezTo>
                    <a:pt x="147" y="306"/>
                    <a:pt x="157" y="307"/>
                    <a:pt x="166" y="307"/>
                  </a:cubicBezTo>
                  <a:cubicBezTo>
                    <a:pt x="230" y="307"/>
                    <a:pt x="301" y="248"/>
                    <a:pt x="320" y="189"/>
                  </a:cubicBezTo>
                  <a:cubicBezTo>
                    <a:pt x="320" y="97"/>
                    <a:pt x="275" y="29"/>
                    <a:pt x="206" y="6"/>
                  </a:cubicBezTo>
                  <a:cubicBezTo>
                    <a:pt x="191" y="2"/>
                    <a:pt x="176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5744725" y="1028750"/>
              <a:ext cx="8000" cy="7700"/>
            </a:xfrm>
            <a:custGeom>
              <a:avLst/>
              <a:gdLst/>
              <a:ahLst/>
              <a:cxnLst/>
              <a:rect l="l" t="t" r="r" b="b"/>
              <a:pathLst>
                <a:path w="320" h="308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0" y="189"/>
                    <a:pt x="46" y="280"/>
                    <a:pt x="114" y="303"/>
                  </a:cubicBezTo>
                  <a:cubicBezTo>
                    <a:pt x="127" y="306"/>
                    <a:pt x="139" y="308"/>
                    <a:pt x="151" y="308"/>
                  </a:cubicBezTo>
                  <a:cubicBezTo>
                    <a:pt x="228" y="308"/>
                    <a:pt x="297" y="248"/>
                    <a:pt x="297" y="189"/>
                  </a:cubicBezTo>
                  <a:cubicBezTo>
                    <a:pt x="320" y="98"/>
                    <a:pt x="274" y="29"/>
                    <a:pt x="206" y="6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6021475" y="1322675"/>
              <a:ext cx="10300" cy="9400"/>
            </a:xfrm>
            <a:custGeom>
              <a:avLst/>
              <a:gdLst/>
              <a:ahLst/>
              <a:cxnLst/>
              <a:rect l="l" t="t" r="r" b="b"/>
              <a:pathLst>
                <a:path w="412" h="376" extrusionOk="0">
                  <a:moveTo>
                    <a:pt x="215" y="0"/>
                  </a:moveTo>
                  <a:cubicBezTo>
                    <a:pt x="132" y="0"/>
                    <a:pt x="43" y="62"/>
                    <a:pt x="23" y="141"/>
                  </a:cubicBezTo>
                  <a:cubicBezTo>
                    <a:pt x="0" y="256"/>
                    <a:pt x="69" y="347"/>
                    <a:pt x="160" y="370"/>
                  </a:cubicBezTo>
                  <a:cubicBezTo>
                    <a:pt x="175" y="373"/>
                    <a:pt x="191" y="375"/>
                    <a:pt x="207" y="375"/>
                  </a:cubicBezTo>
                  <a:cubicBezTo>
                    <a:pt x="287" y="375"/>
                    <a:pt x="369" y="328"/>
                    <a:pt x="389" y="233"/>
                  </a:cubicBezTo>
                  <a:cubicBezTo>
                    <a:pt x="411" y="141"/>
                    <a:pt x="366" y="27"/>
                    <a:pt x="252" y="4"/>
                  </a:cubicBezTo>
                  <a:cubicBezTo>
                    <a:pt x="240" y="1"/>
                    <a:pt x="227" y="0"/>
                    <a:pt x="2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5918750" y="1214250"/>
              <a:ext cx="9175" cy="8800"/>
            </a:xfrm>
            <a:custGeom>
              <a:avLst/>
              <a:gdLst/>
              <a:ahLst/>
              <a:cxnLst/>
              <a:rect l="l" t="t" r="r" b="b"/>
              <a:pathLst>
                <a:path w="367" h="352" extrusionOk="0">
                  <a:moveTo>
                    <a:pt x="193" y="0"/>
                  </a:moveTo>
                  <a:cubicBezTo>
                    <a:pt x="115" y="0"/>
                    <a:pt x="44" y="62"/>
                    <a:pt x="24" y="142"/>
                  </a:cubicBezTo>
                  <a:cubicBezTo>
                    <a:pt x="1" y="233"/>
                    <a:pt x="47" y="324"/>
                    <a:pt x="138" y="347"/>
                  </a:cubicBezTo>
                  <a:cubicBezTo>
                    <a:pt x="150" y="350"/>
                    <a:pt x="162" y="351"/>
                    <a:pt x="174" y="351"/>
                  </a:cubicBezTo>
                  <a:cubicBezTo>
                    <a:pt x="252" y="351"/>
                    <a:pt x="323" y="289"/>
                    <a:pt x="343" y="210"/>
                  </a:cubicBezTo>
                  <a:cubicBezTo>
                    <a:pt x="366" y="119"/>
                    <a:pt x="298" y="27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6280550" y="1778600"/>
              <a:ext cx="9725" cy="8800"/>
            </a:xfrm>
            <a:custGeom>
              <a:avLst/>
              <a:gdLst/>
              <a:ahLst/>
              <a:cxnLst/>
              <a:rect l="l" t="t" r="r" b="b"/>
              <a:pathLst>
                <a:path w="389" h="352" extrusionOk="0">
                  <a:moveTo>
                    <a:pt x="193" y="0"/>
                  </a:moveTo>
                  <a:cubicBezTo>
                    <a:pt x="114" y="0"/>
                    <a:pt x="43" y="63"/>
                    <a:pt x="23" y="142"/>
                  </a:cubicBezTo>
                  <a:cubicBezTo>
                    <a:pt x="0" y="233"/>
                    <a:pt x="69" y="324"/>
                    <a:pt x="160" y="347"/>
                  </a:cubicBezTo>
                  <a:cubicBezTo>
                    <a:pt x="169" y="350"/>
                    <a:pt x="179" y="352"/>
                    <a:pt x="189" y="352"/>
                  </a:cubicBezTo>
                  <a:cubicBezTo>
                    <a:pt x="257" y="352"/>
                    <a:pt x="346" y="290"/>
                    <a:pt x="365" y="210"/>
                  </a:cubicBezTo>
                  <a:cubicBezTo>
                    <a:pt x="388" y="119"/>
                    <a:pt x="320" y="28"/>
                    <a:pt x="228" y="5"/>
                  </a:cubicBezTo>
                  <a:cubicBezTo>
                    <a:pt x="216" y="2"/>
                    <a:pt x="204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5959275" y="1432175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1" y="144"/>
                    <a:pt x="46" y="190"/>
                    <a:pt x="92" y="212"/>
                  </a:cubicBezTo>
                  <a:cubicBezTo>
                    <a:pt x="104" y="217"/>
                    <a:pt x="117" y="218"/>
                    <a:pt x="129" y="218"/>
                  </a:cubicBezTo>
                  <a:cubicBezTo>
                    <a:pt x="183" y="218"/>
                    <a:pt x="229" y="181"/>
                    <a:pt x="229" y="144"/>
                  </a:cubicBezTo>
                  <a:cubicBezTo>
                    <a:pt x="252" y="75"/>
                    <a:pt x="206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5970125" y="142262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1"/>
                  </a:moveTo>
                  <a:cubicBezTo>
                    <a:pt x="92" y="1"/>
                    <a:pt x="23" y="24"/>
                    <a:pt x="23" y="92"/>
                  </a:cubicBezTo>
                  <a:cubicBezTo>
                    <a:pt x="0" y="161"/>
                    <a:pt x="46" y="229"/>
                    <a:pt x="92" y="252"/>
                  </a:cubicBezTo>
                  <a:cubicBezTo>
                    <a:pt x="104" y="256"/>
                    <a:pt x="116" y="258"/>
                    <a:pt x="128" y="258"/>
                  </a:cubicBezTo>
                  <a:cubicBezTo>
                    <a:pt x="183" y="258"/>
                    <a:pt x="232" y="217"/>
                    <a:pt x="251" y="161"/>
                  </a:cubicBezTo>
                  <a:cubicBezTo>
                    <a:pt x="274" y="92"/>
                    <a:pt x="228" y="24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6725625" y="1401950"/>
              <a:ext cx="10875" cy="9400"/>
            </a:xfrm>
            <a:custGeom>
              <a:avLst/>
              <a:gdLst/>
              <a:ahLst/>
              <a:cxnLst/>
              <a:rect l="l" t="t" r="r" b="b"/>
              <a:pathLst>
                <a:path w="435" h="376" extrusionOk="0">
                  <a:moveTo>
                    <a:pt x="220" y="0"/>
                  </a:moveTo>
                  <a:cubicBezTo>
                    <a:pt x="132" y="0"/>
                    <a:pt x="66" y="48"/>
                    <a:pt x="47" y="143"/>
                  </a:cubicBezTo>
                  <a:cubicBezTo>
                    <a:pt x="1" y="234"/>
                    <a:pt x="69" y="349"/>
                    <a:pt x="161" y="371"/>
                  </a:cubicBezTo>
                  <a:cubicBezTo>
                    <a:pt x="176" y="374"/>
                    <a:pt x="190" y="376"/>
                    <a:pt x="204" y="376"/>
                  </a:cubicBezTo>
                  <a:cubicBezTo>
                    <a:pt x="298" y="376"/>
                    <a:pt x="369" y="314"/>
                    <a:pt x="389" y="234"/>
                  </a:cubicBezTo>
                  <a:cubicBezTo>
                    <a:pt x="435" y="120"/>
                    <a:pt x="366" y="29"/>
                    <a:pt x="275" y="6"/>
                  </a:cubicBezTo>
                  <a:cubicBezTo>
                    <a:pt x="256" y="2"/>
                    <a:pt x="237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6704525" y="1685550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6" y="1"/>
                  </a:moveTo>
                  <a:cubicBezTo>
                    <a:pt x="132" y="1"/>
                    <a:pt x="65" y="48"/>
                    <a:pt x="46" y="143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5" y="353"/>
                    <a:pt x="191" y="354"/>
                    <a:pt x="207" y="354"/>
                  </a:cubicBezTo>
                  <a:cubicBezTo>
                    <a:pt x="287" y="354"/>
                    <a:pt x="369" y="307"/>
                    <a:pt x="388" y="212"/>
                  </a:cubicBezTo>
                  <a:cubicBezTo>
                    <a:pt x="411" y="120"/>
                    <a:pt x="343" y="29"/>
                    <a:pt x="251" y="6"/>
                  </a:cubicBezTo>
                  <a:cubicBezTo>
                    <a:pt x="236" y="3"/>
                    <a:pt x="221" y="1"/>
                    <a:pt x="2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6188100" y="1518950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31" y="1"/>
                  </a:moveTo>
                  <a:cubicBezTo>
                    <a:pt x="137" y="1"/>
                    <a:pt x="63" y="63"/>
                    <a:pt x="23" y="142"/>
                  </a:cubicBezTo>
                  <a:cubicBezTo>
                    <a:pt x="0" y="256"/>
                    <a:pt x="69" y="371"/>
                    <a:pt x="183" y="393"/>
                  </a:cubicBezTo>
                  <a:cubicBezTo>
                    <a:pt x="195" y="396"/>
                    <a:pt x="207" y="398"/>
                    <a:pt x="220" y="398"/>
                  </a:cubicBezTo>
                  <a:cubicBezTo>
                    <a:pt x="303" y="398"/>
                    <a:pt x="391" y="336"/>
                    <a:pt x="411" y="256"/>
                  </a:cubicBezTo>
                  <a:cubicBezTo>
                    <a:pt x="434" y="142"/>
                    <a:pt x="366" y="28"/>
                    <a:pt x="274" y="5"/>
                  </a:cubicBezTo>
                  <a:cubicBezTo>
                    <a:pt x="259" y="2"/>
                    <a:pt x="245" y="1"/>
                    <a:pt x="23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6388400" y="15909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0"/>
                  </a:moveTo>
                  <a:cubicBezTo>
                    <a:pt x="91" y="0"/>
                    <a:pt x="23" y="23"/>
                    <a:pt x="0" y="92"/>
                  </a:cubicBezTo>
                  <a:cubicBezTo>
                    <a:pt x="0" y="160"/>
                    <a:pt x="46" y="229"/>
                    <a:pt x="114" y="251"/>
                  </a:cubicBezTo>
                  <a:cubicBezTo>
                    <a:pt x="122" y="255"/>
                    <a:pt x="132" y="257"/>
                    <a:pt x="142" y="257"/>
                  </a:cubicBezTo>
                  <a:cubicBezTo>
                    <a:pt x="189" y="257"/>
                    <a:pt x="251" y="216"/>
                    <a:pt x="251" y="160"/>
                  </a:cubicBezTo>
                  <a:cubicBezTo>
                    <a:pt x="274" y="92"/>
                    <a:pt x="228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6388400" y="1611975"/>
              <a:ext cx="11425" cy="9975"/>
            </a:xfrm>
            <a:custGeom>
              <a:avLst/>
              <a:gdLst/>
              <a:ahLst/>
              <a:cxnLst/>
              <a:rect l="l" t="t" r="r" b="b"/>
              <a:pathLst>
                <a:path w="457" h="399" extrusionOk="0">
                  <a:moveTo>
                    <a:pt x="230" y="0"/>
                  </a:moveTo>
                  <a:cubicBezTo>
                    <a:pt x="132" y="0"/>
                    <a:pt x="43" y="65"/>
                    <a:pt x="23" y="165"/>
                  </a:cubicBezTo>
                  <a:cubicBezTo>
                    <a:pt x="0" y="256"/>
                    <a:pt x="69" y="370"/>
                    <a:pt x="183" y="393"/>
                  </a:cubicBezTo>
                  <a:cubicBezTo>
                    <a:pt x="198" y="397"/>
                    <a:pt x="214" y="399"/>
                    <a:pt x="230" y="399"/>
                  </a:cubicBezTo>
                  <a:cubicBezTo>
                    <a:pt x="310" y="399"/>
                    <a:pt x="392" y="351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6497375" y="1253000"/>
              <a:ext cx="6875" cy="5900"/>
            </a:xfrm>
            <a:custGeom>
              <a:avLst/>
              <a:gdLst/>
              <a:ahLst/>
              <a:cxnLst/>
              <a:rect l="l" t="t" r="r" b="b"/>
              <a:pathLst>
                <a:path w="275" h="236" extrusionOk="0">
                  <a:moveTo>
                    <a:pt x="134" y="1"/>
                  </a:moveTo>
                  <a:cubicBezTo>
                    <a:pt x="91" y="1"/>
                    <a:pt x="42" y="38"/>
                    <a:pt x="24" y="75"/>
                  </a:cubicBezTo>
                  <a:cubicBezTo>
                    <a:pt x="1" y="144"/>
                    <a:pt x="46" y="212"/>
                    <a:pt x="115" y="235"/>
                  </a:cubicBezTo>
                  <a:cubicBezTo>
                    <a:pt x="161" y="235"/>
                    <a:pt x="229" y="212"/>
                    <a:pt x="252" y="144"/>
                  </a:cubicBezTo>
                  <a:cubicBezTo>
                    <a:pt x="275" y="75"/>
                    <a:pt x="229" y="7"/>
                    <a:pt x="161" y="7"/>
                  </a:cubicBezTo>
                  <a:cubicBezTo>
                    <a:pt x="152" y="3"/>
                    <a:pt x="143" y="1"/>
                    <a:pt x="13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6746750" y="1478400"/>
              <a:ext cx="9150" cy="8325"/>
            </a:xfrm>
            <a:custGeom>
              <a:avLst/>
              <a:gdLst/>
              <a:ahLst/>
              <a:cxnLst/>
              <a:rect l="l" t="t" r="r" b="b"/>
              <a:pathLst>
                <a:path w="366" h="333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30"/>
                    <a:pt x="229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6710800" y="1642750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45" y="1"/>
                  </a:moveTo>
                  <a:cubicBezTo>
                    <a:pt x="85" y="1"/>
                    <a:pt x="23" y="41"/>
                    <a:pt x="23" y="98"/>
                  </a:cubicBezTo>
                  <a:cubicBezTo>
                    <a:pt x="0" y="189"/>
                    <a:pt x="46" y="258"/>
                    <a:pt x="115" y="280"/>
                  </a:cubicBezTo>
                  <a:cubicBezTo>
                    <a:pt x="126" y="284"/>
                    <a:pt x="139" y="286"/>
                    <a:pt x="151" y="286"/>
                  </a:cubicBezTo>
                  <a:cubicBezTo>
                    <a:pt x="212" y="286"/>
                    <a:pt x="278" y="242"/>
                    <a:pt x="297" y="166"/>
                  </a:cubicBezTo>
                  <a:cubicBezTo>
                    <a:pt x="320" y="98"/>
                    <a:pt x="274" y="29"/>
                    <a:pt x="183" y="6"/>
                  </a:cubicBezTo>
                  <a:cubicBezTo>
                    <a:pt x="171" y="2"/>
                    <a:pt x="158" y="1"/>
                    <a:pt x="14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6239450" y="1672575"/>
              <a:ext cx="8025" cy="755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206" y="0"/>
                  </a:moveTo>
                  <a:cubicBezTo>
                    <a:pt x="138" y="0"/>
                    <a:pt x="46" y="46"/>
                    <a:pt x="24" y="114"/>
                  </a:cubicBezTo>
                  <a:cubicBezTo>
                    <a:pt x="1" y="183"/>
                    <a:pt x="46" y="274"/>
                    <a:pt x="138" y="297"/>
                  </a:cubicBezTo>
                  <a:cubicBezTo>
                    <a:pt x="147" y="300"/>
                    <a:pt x="156" y="302"/>
                    <a:pt x="166" y="302"/>
                  </a:cubicBezTo>
                  <a:cubicBezTo>
                    <a:pt x="229" y="302"/>
                    <a:pt x="297" y="242"/>
                    <a:pt x="297" y="183"/>
                  </a:cubicBezTo>
                  <a:cubicBezTo>
                    <a:pt x="320" y="114"/>
                    <a:pt x="275" y="23"/>
                    <a:pt x="20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6507075" y="1246725"/>
              <a:ext cx="11450" cy="10250"/>
            </a:xfrm>
            <a:custGeom>
              <a:avLst/>
              <a:gdLst/>
              <a:ahLst/>
              <a:cxnLst/>
              <a:rect l="l" t="t" r="r" b="b"/>
              <a:pathLst>
                <a:path w="458" h="410" extrusionOk="0">
                  <a:moveTo>
                    <a:pt x="218" y="1"/>
                  </a:moveTo>
                  <a:cubicBezTo>
                    <a:pt x="125" y="1"/>
                    <a:pt x="43" y="49"/>
                    <a:pt x="24" y="144"/>
                  </a:cubicBezTo>
                  <a:cubicBezTo>
                    <a:pt x="1" y="258"/>
                    <a:pt x="69" y="372"/>
                    <a:pt x="161" y="395"/>
                  </a:cubicBezTo>
                  <a:cubicBezTo>
                    <a:pt x="185" y="404"/>
                    <a:pt x="209" y="409"/>
                    <a:pt x="233" y="409"/>
                  </a:cubicBezTo>
                  <a:cubicBezTo>
                    <a:pt x="319" y="409"/>
                    <a:pt x="394" y="348"/>
                    <a:pt x="412" y="258"/>
                  </a:cubicBezTo>
                  <a:cubicBezTo>
                    <a:pt x="457" y="144"/>
                    <a:pt x="389" y="30"/>
                    <a:pt x="275" y="7"/>
                  </a:cubicBezTo>
                  <a:cubicBezTo>
                    <a:pt x="256" y="3"/>
                    <a:pt x="237" y="1"/>
                    <a:pt x="21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5658550" y="1606225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66"/>
                    <a:pt x="46" y="235"/>
                    <a:pt x="115" y="258"/>
                  </a:cubicBezTo>
                  <a:cubicBezTo>
                    <a:pt x="131" y="262"/>
                    <a:pt x="146" y="264"/>
                    <a:pt x="161" y="264"/>
                  </a:cubicBezTo>
                  <a:cubicBezTo>
                    <a:pt x="228" y="264"/>
                    <a:pt x="274" y="223"/>
                    <a:pt x="274" y="166"/>
                  </a:cubicBezTo>
                  <a:cubicBezTo>
                    <a:pt x="297" y="98"/>
                    <a:pt x="252" y="29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6769000" y="155787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0"/>
                  </a:moveTo>
                  <a:cubicBezTo>
                    <a:pt x="115" y="0"/>
                    <a:pt x="46" y="46"/>
                    <a:pt x="23" y="115"/>
                  </a:cubicBezTo>
                  <a:cubicBezTo>
                    <a:pt x="1" y="183"/>
                    <a:pt x="46" y="252"/>
                    <a:pt x="115" y="274"/>
                  </a:cubicBezTo>
                  <a:cubicBezTo>
                    <a:pt x="127" y="278"/>
                    <a:pt x="140" y="280"/>
                    <a:pt x="153" y="280"/>
                  </a:cubicBezTo>
                  <a:cubicBezTo>
                    <a:pt x="213" y="280"/>
                    <a:pt x="275" y="239"/>
                    <a:pt x="275" y="183"/>
                  </a:cubicBezTo>
                  <a:cubicBezTo>
                    <a:pt x="297" y="92"/>
                    <a:pt x="252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6642325" y="1483550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2"/>
                    <a:pt x="69" y="303"/>
                    <a:pt x="160" y="326"/>
                  </a:cubicBezTo>
                  <a:cubicBezTo>
                    <a:pt x="172" y="329"/>
                    <a:pt x="184" y="330"/>
                    <a:pt x="196" y="330"/>
                  </a:cubicBezTo>
                  <a:cubicBezTo>
                    <a:pt x="269" y="330"/>
                    <a:pt x="323" y="271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6686250" y="15411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47" y="1"/>
                  </a:moveTo>
                  <a:cubicBezTo>
                    <a:pt x="92" y="1"/>
                    <a:pt x="43" y="41"/>
                    <a:pt x="24" y="98"/>
                  </a:cubicBezTo>
                  <a:cubicBezTo>
                    <a:pt x="1" y="166"/>
                    <a:pt x="47" y="235"/>
                    <a:pt x="115" y="258"/>
                  </a:cubicBezTo>
                  <a:cubicBezTo>
                    <a:pt x="184" y="258"/>
                    <a:pt x="252" y="235"/>
                    <a:pt x="275" y="166"/>
                  </a:cubicBezTo>
                  <a:cubicBezTo>
                    <a:pt x="275" y="98"/>
                    <a:pt x="229" y="29"/>
                    <a:pt x="184" y="7"/>
                  </a:cubicBezTo>
                  <a:cubicBezTo>
                    <a:pt x="171" y="2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5208900" y="942175"/>
              <a:ext cx="6300" cy="5875"/>
            </a:xfrm>
            <a:custGeom>
              <a:avLst/>
              <a:gdLst/>
              <a:ahLst/>
              <a:cxnLst/>
              <a:rect l="l" t="t" r="r" b="b"/>
              <a:pathLst>
                <a:path w="252" h="235" extrusionOk="0">
                  <a:moveTo>
                    <a:pt x="160" y="0"/>
                  </a:moveTo>
                  <a:cubicBezTo>
                    <a:pt x="92" y="0"/>
                    <a:pt x="23" y="23"/>
                    <a:pt x="0" y="91"/>
                  </a:cubicBezTo>
                  <a:cubicBezTo>
                    <a:pt x="0" y="160"/>
                    <a:pt x="23" y="228"/>
                    <a:pt x="92" y="228"/>
                  </a:cubicBezTo>
                  <a:cubicBezTo>
                    <a:pt x="104" y="232"/>
                    <a:pt x="116" y="234"/>
                    <a:pt x="128" y="234"/>
                  </a:cubicBezTo>
                  <a:cubicBezTo>
                    <a:pt x="182" y="234"/>
                    <a:pt x="228" y="193"/>
                    <a:pt x="228" y="137"/>
                  </a:cubicBezTo>
                  <a:cubicBezTo>
                    <a:pt x="251" y="91"/>
                    <a:pt x="206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6297100" y="10025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3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5" y="291"/>
                    <a:pt x="365" y="212"/>
                  </a:cubicBezTo>
                  <a:cubicBezTo>
                    <a:pt x="388" y="121"/>
                    <a:pt x="320" y="29"/>
                    <a:pt x="228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6605225" y="1625625"/>
              <a:ext cx="10875" cy="9425"/>
            </a:xfrm>
            <a:custGeom>
              <a:avLst/>
              <a:gdLst/>
              <a:ahLst/>
              <a:cxnLst/>
              <a:rect l="l" t="t" r="r" b="b"/>
              <a:pathLst>
                <a:path w="435" h="377" extrusionOk="0">
                  <a:moveTo>
                    <a:pt x="220" y="1"/>
                  </a:moveTo>
                  <a:cubicBezTo>
                    <a:pt x="131" y="1"/>
                    <a:pt x="62" y="49"/>
                    <a:pt x="24" y="144"/>
                  </a:cubicBezTo>
                  <a:cubicBezTo>
                    <a:pt x="1" y="235"/>
                    <a:pt x="69" y="349"/>
                    <a:pt x="161" y="372"/>
                  </a:cubicBezTo>
                  <a:cubicBezTo>
                    <a:pt x="176" y="375"/>
                    <a:pt x="190" y="376"/>
                    <a:pt x="204" y="376"/>
                  </a:cubicBezTo>
                  <a:cubicBezTo>
                    <a:pt x="298" y="376"/>
                    <a:pt x="369" y="314"/>
                    <a:pt x="389" y="235"/>
                  </a:cubicBezTo>
                  <a:cubicBezTo>
                    <a:pt x="434" y="121"/>
                    <a:pt x="366" y="30"/>
                    <a:pt x="275" y="7"/>
                  </a:cubicBezTo>
                  <a:cubicBezTo>
                    <a:pt x="256" y="3"/>
                    <a:pt x="237" y="1"/>
                    <a:pt x="2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6144150" y="659550"/>
              <a:ext cx="6875" cy="5875"/>
            </a:xfrm>
            <a:custGeom>
              <a:avLst/>
              <a:gdLst/>
              <a:ahLst/>
              <a:cxnLst/>
              <a:rect l="l" t="t" r="r" b="b"/>
              <a:pathLst>
                <a:path w="275" h="235" extrusionOk="0">
                  <a:moveTo>
                    <a:pt x="134" y="0"/>
                  </a:moveTo>
                  <a:cubicBezTo>
                    <a:pt x="91" y="0"/>
                    <a:pt x="42" y="38"/>
                    <a:pt x="24" y="75"/>
                  </a:cubicBezTo>
                  <a:cubicBezTo>
                    <a:pt x="1" y="143"/>
                    <a:pt x="47" y="212"/>
                    <a:pt x="115" y="235"/>
                  </a:cubicBezTo>
                  <a:cubicBezTo>
                    <a:pt x="184" y="235"/>
                    <a:pt x="229" y="212"/>
                    <a:pt x="252" y="143"/>
                  </a:cubicBezTo>
                  <a:cubicBezTo>
                    <a:pt x="275" y="75"/>
                    <a:pt x="229" y="7"/>
                    <a:pt x="161" y="7"/>
                  </a:cubicBezTo>
                  <a:cubicBezTo>
                    <a:pt x="152" y="2"/>
                    <a:pt x="143" y="0"/>
                    <a:pt x="13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6129900" y="1732950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4" y="0"/>
                  </a:moveTo>
                  <a:cubicBezTo>
                    <a:pt x="132" y="0"/>
                    <a:pt x="43" y="62"/>
                    <a:pt x="23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5" y="373"/>
                    <a:pt x="190" y="374"/>
                    <a:pt x="204" y="374"/>
                  </a:cubicBezTo>
                  <a:cubicBezTo>
                    <a:pt x="297" y="374"/>
                    <a:pt x="368" y="312"/>
                    <a:pt x="388" y="233"/>
                  </a:cubicBezTo>
                  <a:cubicBezTo>
                    <a:pt x="411" y="142"/>
                    <a:pt x="365" y="28"/>
                    <a:pt x="251" y="5"/>
                  </a:cubicBezTo>
                  <a:cubicBezTo>
                    <a:pt x="239" y="2"/>
                    <a:pt x="227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6334750" y="1800275"/>
              <a:ext cx="9725" cy="5850"/>
            </a:xfrm>
            <a:custGeom>
              <a:avLst/>
              <a:gdLst/>
              <a:ahLst/>
              <a:cxnLst/>
              <a:rect l="l" t="t" r="r" b="b"/>
              <a:pathLst>
                <a:path w="389" h="234" extrusionOk="0">
                  <a:moveTo>
                    <a:pt x="193" y="1"/>
                  </a:moveTo>
                  <a:cubicBezTo>
                    <a:pt x="114" y="1"/>
                    <a:pt x="40" y="63"/>
                    <a:pt x="1" y="142"/>
                  </a:cubicBezTo>
                  <a:lnTo>
                    <a:pt x="366" y="233"/>
                  </a:lnTo>
                  <a:cubicBezTo>
                    <a:pt x="389" y="142"/>
                    <a:pt x="343" y="51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6152150" y="1748875"/>
              <a:ext cx="6300" cy="3600"/>
            </a:xfrm>
            <a:custGeom>
              <a:avLst/>
              <a:gdLst/>
              <a:ahLst/>
              <a:cxnLst/>
              <a:rect l="l" t="t" r="r" b="b"/>
              <a:pathLst>
                <a:path w="252" h="144" extrusionOk="0">
                  <a:moveTo>
                    <a:pt x="101" y="1"/>
                  </a:moveTo>
                  <a:cubicBezTo>
                    <a:pt x="47" y="1"/>
                    <a:pt x="0" y="42"/>
                    <a:pt x="0" y="98"/>
                  </a:cubicBezTo>
                  <a:lnTo>
                    <a:pt x="229" y="144"/>
                  </a:lnTo>
                  <a:cubicBezTo>
                    <a:pt x="252" y="75"/>
                    <a:pt x="206" y="7"/>
                    <a:pt x="137" y="7"/>
                  </a:cubicBezTo>
                  <a:cubicBezTo>
                    <a:pt x="125" y="3"/>
                    <a:pt x="113" y="1"/>
                    <a:pt x="10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6308500" y="1776275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12" y="1"/>
                  </a:moveTo>
                  <a:cubicBezTo>
                    <a:pt x="69" y="1"/>
                    <a:pt x="19" y="42"/>
                    <a:pt x="1" y="98"/>
                  </a:cubicBezTo>
                  <a:cubicBezTo>
                    <a:pt x="1" y="144"/>
                    <a:pt x="23" y="212"/>
                    <a:pt x="92" y="212"/>
                  </a:cubicBezTo>
                  <a:cubicBezTo>
                    <a:pt x="109" y="218"/>
                    <a:pt x="125" y="221"/>
                    <a:pt x="139" y="221"/>
                  </a:cubicBezTo>
                  <a:cubicBezTo>
                    <a:pt x="182" y="221"/>
                    <a:pt x="212" y="195"/>
                    <a:pt x="229" y="144"/>
                  </a:cubicBezTo>
                  <a:cubicBezTo>
                    <a:pt x="252" y="75"/>
                    <a:pt x="206" y="29"/>
                    <a:pt x="138" y="7"/>
                  </a:cubicBezTo>
                  <a:cubicBezTo>
                    <a:pt x="129" y="3"/>
                    <a:pt x="121" y="1"/>
                    <a:pt x="11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6458000" y="1788250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1"/>
                  </a:moveTo>
                  <a:cubicBezTo>
                    <a:pt x="92" y="1"/>
                    <a:pt x="42" y="42"/>
                    <a:pt x="24" y="98"/>
                  </a:cubicBezTo>
                  <a:cubicBezTo>
                    <a:pt x="1" y="189"/>
                    <a:pt x="46" y="258"/>
                    <a:pt x="115" y="281"/>
                  </a:cubicBezTo>
                  <a:cubicBezTo>
                    <a:pt x="206" y="281"/>
                    <a:pt x="275" y="258"/>
                    <a:pt x="298" y="167"/>
                  </a:cubicBezTo>
                  <a:cubicBezTo>
                    <a:pt x="298" y="98"/>
                    <a:pt x="275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6065425" y="1708875"/>
              <a:ext cx="5725" cy="5375"/>
            </a:xfrm>
            <a:custGeom>
              <a:avLst/>
              <a:gdLst/>
              <a:ahLst/>
              <a:cxnLst/>
              <a:rect l="l" t="t" r="r" b="b"/>
              <a:pathLst>
                <a:path w="229" h="215" extrusionOk="0">
                  <a:moveTo>
                    <a:pt x="100" y="1"/>
                  </a:moveTo>
                  <a:cubicBezTo>
                    <a:pt x="61" y="1"/>
                    <a:pt x="23" y="26"/>
                    <a:pt x="23" y="78"/>
                  </a:cubicBezTo>
                  <a:cubicBezTo>
                    <a:pt x="0" y="123"/>
                    <a:pt x="23" y="192"/>
                    <a:pt x="91" y="215"/>
                  </a:cubicBezTo>
                  <a:cubicBezTo>
                    <a:pt x="137" y="215"/>
                    <a:pt x="205" y="192"/>
                    <a:pt x="228" y="123"/>
                  </a:cubicBezTo>
                  <a:cubicBezTo>
                    <a:pt x="228" y="78"/>
                    <a:pt x="205" y="9"/>
                    <a:pt x="137" y="9"/>
                  </a:cubicBezTo>
                  <a:cubicBezTo>
                    <a:pt x="126" y="3"/>
                    <a:pt x="113" y="1"/>
                    <a:pt x="10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6416350" y="1817925"/>
              <a:ext cx="8575" cy="4750"/>
            </a:xfrm>
            <a:custGeom>
              <a:avLst/>
              <a:gdLst/>
              <a:ahLst/>
              <a:cxnLst/>
              <a:rect l="l" t="t" r="r" b="b"/>
              <a:pathLst>
                <a:path w="343" h="190" extrusionOk="0">
                  <a:moveTo>
                    <a:pt x="159" y="1"/>
                  </a:moveTo>
                  <a:cubicBezTo>
                    <a:pt x="85" y="1"/>
                    <a:pt x="19" y="45"/>
                    <a:pt x="1" y="121"/>
                  </a:cubicBezTo>
                  <a:lnTo>
                    <a:pt x="320" y="189"/>
                  </a:lnTo>
                  <a:cubicBezTo>
                    <a:pt x="343" y="121"/>
                    <a:pt x="274" y="30"/>
                    <a:pt x="206" y="7"/>
                  </a:cubicBezTo>
                  <a:cubicBezTo>
                    <a:pt x="190" y="3"/>
                    <a:pt x="175" y="1"/>
                    <a:pt x="15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6369000" y="1797975"/>
              <a:ext cx="9725" cy="5875"/>
            </a:xfrm>
            <a:custGeom>
              <a:avLst/>
              <a:gdLst/>
              <a:ahLst/>
              <a:cxnLst/>
              <a:rect l="l" t="t" r="r" b="b"/>
              <a:pathLst>
                <a:path w="389" h="235" extrusionOk="0">
                  <a:moveTo>
                    <a:pt x="173" y="0"/>
                  </a:moveTo>
                  <a:cubicBezTo>
                    <a:pt x="86" y="0"/>
                    <a:pt x="19" y="48"/>
                    <a:pt x="0" y="143"/>
                  </a:cubicBezTo>
                  <a:lnTo>
                    <a:pt x="365" y="234"/>
                  </a:lnTo>
                  <a:cubicBezTo>
                    <a:pt x="388" y="120"/>
                    <a:pt x="320" y="29"/>
                    <a:pt x="228" y="6"/>
                  </a:cubicBezTo>
                  <a:cubicBezTo>
                    <a:pt x="209" y="2"/>
                    <a:pt x="191" y="0"/>
                    <a:pt x="17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6354150" y="1796825"/>
              <a:ext cx="8025" cy="4725"/>
            </a:xfrm>
            <a:custGeom>
              <a:avLst/>
              <a:gdLst/>
              <a:ahLst/>
              <a:cxnLst/>
              <a:rect l="l" t="t" r="r" b="b"/>
              <a:pathLst>
                <a:path w="321" h="189" extrusionOk="0">
                  <a:moveTo>
                    <a:pt x="146" y="0"/>
                  </a:moveTo>
                  <a:cubicBezTo>
                    <a:pt x="85" y="0"/>
                    <a:pt x="20" y="45"/>
                    <a:pt x="1" y="120"/>
                  </a:cubicBezTo>
                  <a:lnTo>
                    <a:pt x="297" y="189"/>
                  </a:lnTo>
                  <a:cubicBezTo>
                    <a:pt x="320" y="98"/>
                    <a:pt x="275" y="29"/>
                    <a:pt x="183" y="6"/>
                  </a:cubicBezTo>
                  <a:cubicBezTo>
                    <a:pt x="171" y="2"/>
                    <a:pt x="159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6318775" y="16941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0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89"/>
                    <a:pt x="46" y="258"/>
                    <a:pt x="137" y="281"/>
                  </a:cubicBezTo>
                  <a:cubicBezTo>
                    <a:pt x="150" y="285"/>
                    <a:pt x="162" y="287"/>
                    <a:pt x="175" y="287"/>
                  </a:cubicBezTo>
                  <a:cubicBezTo>
                    <a:pt x="236" y="287"/>
                    <a:pt x="301" y="246"/>
                    <a:pt x="320" y="189"/>
                  </a:cubicBezTo>
                  <a:cubicBezTo>
                    <a:pt x="320" y="98"/>
                    <a:pt x="274" y="30"/>
                    <a:pt x="206" y="7"/>
                  </a:cubicBezTo>
                  <a:cubicBezTo>
                    <a:pt x="190" y="3"/>
                    <a:pt x="174" y="1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6613225" y="16929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1"/>
                    <a:pt x="46" y="303"/>
                    <a:pt x="137" y="326"/>
                  </a:cubicBezTo>
                  <a:cubicBezTo>
                    <a:pt x="150" y="329"/>
                    <a:pt x="162" y="330"/>
                    <a:pt x="174" y="330"/>
                  </a:cubicBezTo>
                  <a:cubicBezTo>
                    <a:pt x="252" y="330"/>
                    <a:pt x="323" y="271"/>
                    <a:pt x="343" y="211"/>
                  </a:cubicBezTo>
                  <a:cubicBezTo>
                    <a:pt x="366" y="120"/>
                    <a:pt x="297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6205800" y="1687825"/>
              <a:ext cx="6300" cy="6025"/>
            </a:xfrm>
            <a:custGeom>
              <a:avLst/>
              <a:gdLst/>
              <a:ahLst/>
              <a:cxnLst/>
              <a:rect l="l" t="t" r="r" b="b"/>
              <a:pathLst>
                <a:path w="252" h="241" extrusionOk="0">
                  <a:moveTo>
                    <a:pt x="122" y="1"/>
                  </a:moveTo>
                  <a:cubicBezTo>
                    <a:pt x="68" y="1"/>
                    <a:pt x="19" y="38"/>
                    <a:pt x="0" y="75"/>
                  </a:cubicBezTo>
                  <a:cubicBezTo>
                    <a:pt x="0" y="144"/>
                    <a:pt x="23" y="212"/>
                    <a:pt x="91" y="235"/>
                  </a:cubicBezTo>
                  <a:cubicBezTo>
                    <a:pt x="103" y="239"/>
                    <a:pt x="116" y="241"/>
                    <a:pt x="127" y="241"/>
                  </a:cubicBezTo>
                  <a:cubicBezTo>
                    <a:pt x="183" y="241"/>
                    <a:pt x="232" y="200"/>
                    <a:pt x="251" y="144"/>
                  </a:cubicBezTo>
                  <a:cubicBezTo>
                    <a:pt x="251" y="75"/>
                    <a:pt x="228" y="7"/>
                    <a:pt x="160" y="7"/>
                  </a:cubicBezTo>
                  <a:cubicBezTo>
                    <a:pt x="147" y="2"/>
                    <a:pt x="135" y="1"/>
                    <a:pt x="12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5923325" y="1530475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60" y="1"/>
                  </a:moveTo>
                  <a:cubicBezTo>
                    <a:pt x="92" y="1"/>
                    <a:pt x="46" y="24"/>
                    <a:pt x="23" y="92"/>
                  </a:cubicBezTo>
                  <a:cubicBezTo>
                    <a:pt x="1" y="161"/>
                    <a:pt x="46" y="206"/>
                    <a:pt x="115" y="229"/>
                  </a:cubicBezTo>
                  <a:cubicBezTo>
                    <a:pt x="123" y="233"/>
                    <a:pt x="132" y="235"/>
                    <a:pt x="141" y="235"/>
                  </a:cubicBezTo>
                  <a:cubicBezTo>
                    <a:pt x="183" y="235"/>
                    <a:pt x="233" y="194"/>
                    <a:pt x="252" y="138"/>
                  </a:cubicBezTo>
                  <a:cubicBezTo>
                    <a:pt x="252" y="92"/>
                    <a:pt x="229" y="24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6334175" y="1718075"/>
              <a:ext cx="8600" cy="7600"/>
            </a:xfrm>
            <a:custGeom>
              <a:avLst/>
              <a:gdLst/>
              <a:ahLst/>
              <a:cxnLst/>
              <a:rect l="l" t="t" r="r" b="b"/>
              <a:pathLst>
                <a:path w="344" h="304" extrusionOk="0">
                  <a:moveTo>
                    <a:pt x="169" y="1"/>
                  </a:moveTo>
                  <a:cubicBezTo>
                    <a:pt x="108" y="1"/>
                    <a:pt x="42" y="45"/>
                    <a:pt x="24" y="120"/>
                  </a:cubicBezTo>
                  <a:cubicBezTo>
                    <a:pt x="1" y="189"/>
                    <a:pt x="69" y="280"/>
                    <a:pt x="138" y="303"/>
                  </a:cubicBezTo>
                  <a:cubicBezTo>
                    <a:pt x="229" y="303"/>
                    <a:pt x="297" y="257"/>
                    <a:pt x="320" y="189"/>
                  </a:cubicBezTo>
                  <a:cubicBezTo>
                    <a:pt x="343" y="98"/>
                    <a:pt x="297" y="29"/>
                    <a:pt x="206" y="6"/>
                  </a:cubicBezTo>
                  <a:cubicBezTo>
                    <a:pt x="194" y="2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6372975" y="1804025"/>
              <a:ext cx="9725" cy="5525"/>
            </a:xfrm>
            <a:custGeom>
              <a:avLst/>
              <a:gdLst/>
              <a:ahLst/>
              <a:cxnLst/>
              <a:rect l="l" t="t" r="r" b="b"/>
              <a:pathLst>
                <a:path w="389" h="221" extrusionOk="0">
                  <a:moveTo>
                    <a:pt x="167" y="0"/>
                  </a:moveTo>
                  <a:cubicBezTo>
                    <a:pt x="92" y="0"/>
                    <a:pt x="19" y="58"/>
                    <a:pt x="1" y="129"/>
                  </a:cubicBezTo>
                  <a:lnTo>
                    <a:pt x="366" y="220"/>
                  </a:lnTo>
                  <a:cubicBezTo>
                    <a:pt x="389" y="129"/>
                    <a:pt x="320" y="38"/>
                    <a:pt x="229" y="15"/>
                  </a:cubicBezTo>
                  <a:cubicBezTo>
                    <a:pt x="209" y="5"/>
                    <a:pt x="188" y="0"/>
                    <a:pt x="16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6238875" y="1744900"/>
              <a:ext cx="7450" cy="6450"/>
            </a:xfrm>
            <a:custGeom>
              <a:avLst/>
              <a:gdLst/>
              <a:ahLst/>
              <a:cxnLst/>
              <a:rect l="l" t="t" r="r" b="b"/>
              <a:pathLst>
                <a:path w="298" h="258" extrusionOk="0">
                  <a:moveTo>
                    <a:pt x="147" y="0"/>
                  </a:moveTo>
                  <a:cubicBezTo>
                    <a:pt x="92" y="0"/>
                    <a:pt x="43" y="41"/>
                    <a:pt x="24" y="97"/>
                  </a:cubicBezTo>
                  <a:cubicBezTo>
                    <a:pt x="1" y="166"/>
                    <a:pt x="47" y="234"/>
                    <a:pt x="115" y="257"/>
                  </a:cubicBezTo>
                  <a:cubicBezTo>
                    <a:pt x="184" y="257"/>
                    <a:pt x="252" y="212"/>
                    <a:pt x="275" y="166"/>
                  </a:cubicBezTo>
                  <a:cubicBezTo>
                    <a:pt x="298" y="97"/>
                    <a:pt x="252" y="29"/>
                    <a:pt x="184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6459725" y="1579975"/>
              <a:ext cx="8575" cy="8175"/>
            </a:xfrm>
            <a:custGeom>
              <a:avLst/>
              <a:gdLst/>
              <a:ahLst/>
              <a:cxnLst/>
              <a:rect l="l" t="t" r="r" b="b"/>
              <a:pathLst>
                <a:path w="343" h="327" extrusionOk="0">
                  <a:moveTo>
                    <a:pt x="169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229" y="326"/>
                    <a:pt x="297" y="281"/>
                    <a:pt x="320" y="212"/>
                  </a:cubicBezTo>
                  <a:cubicBezTo>
                    <a:pt x="343" y="121"/>
                    <a:pt x="297" y="29"/>
                    <a:pt x="206" y="7"/>
                  </a:cubicBezTo>
                  <a:cubicBezTo>
                    <a:pt x="194" y="3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6324475" y="1790000"/>
              <a:ext cx="10875" cy="10525"/>
            </a:xfrm>
            <a:custGeom>
              <a:avLst/>
              <a:gdLst/>
              <a:ahLst/>
              <a:cxnLst/>
              <a:rect l="l" t="t" r="r" b="b"/>
              <a:pathLst>
                <a:path w="435" h="421" extrusionOk="0">
                  <a:moveTo>
                    <a:pt x="231" y="1"/>
                  </a:moveTo>
                  <a:cubicBezTo>
                    <a:pt x="133" y="1"/>
                    <a:pt x="43" y="66"/>
                    <a:pt x="24" y="165"/>
                  </a:cubicBezTo>
                  <a:cubicBezTo>
                    <a:pt x="1" y="279"/>
                    <a:pt x="69" y="371"/>
                    <a:pt x="160" y="416"/>
                  </a:cubicBezTo>
                  <a:cubicBezTo>
                    <a:pt x="175" y="419"/>
                    <a:pt x="190" y="421"/>
                    <a:pt x="205" y="421"/>
                  </a:cubicBezTo>
                  <a:cubicBezTo>
                    <a:pt x="303" y="421"/>
                    <a:pt x="392" y="356"/>
                    <a:pt x="412" y="256"/>
                  </a:cubicBezTo>
                  <a:cubicBezTo>
                    <a:pt x="434" y="165"/>
                    <a:pt x="366" y="51"/>
                    <a:pt x="275" y="5"/>
                  </a:cubicBezTo>
                  <a:cubicBezTo>
                    <a:pt x="260" y="2"/>
                    <a:pt x="245" y="1"/>
                    <a:pt x="23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6348450" y="17346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215" y="1"/>
                  </a:moveTo>
                  <a:cubicBezTo>
                    <a:pt x="132" y="1"/>
                    <a:pt x="43" y="63"/>
                    <a:pt x="23" y="142"/>
                  </a:cubicBezTo>
                  <a:cubicBezTo>
                    <a:pt x="0" y="234"/>
                    <a:pt x="69" y="325"/>
                    <a:pt x="160" y="348"/>
                  </a:cubicBezTo>
                  <a:cubicBezTo>
                    <a:pt x="176" y="352"/>
                    <a:pt x="191" y="354"/>
                    <a:pt x="207" y="354"/>
                  </a:cubicBezTo>
                  <a:cubicBezTo>
                    <a:pt x="281" y="354"/>
                    <a:pt x="347" y="309"/>
                    <a:pt x="366" y="234"/>
                  </a:cubicBezTo>
                  <a:cubicBezTo>
                    <a:pt x="388" y="119"/>
                    <a:pt x="343" y="28"/>
                    <a:pt x="251" y="5"/>
                  </a:cubicBezTo>
                  <a:cubicBezTo>
                    <a:pt x="239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6425475" y="1766625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6" y="0"/>
                  </a:moveTo>
                  <a:cubicBezTo>
                    <a:pt x="137" y="0"/>
                    <a:pt x="63" y="62"/>
                    <a:pt x="24" y="141"/>
                  </a:cubicBezTo>
                  <a:cubicBezTo>
                    <a:pt x="1" y="233"/>
                    <a:pt x="69" y="347"/>
                    <a:pt x="161" y="370"/>
                  </a:cubicBezTo>
                  <a:cubicBezTo>
                    <a:pt x="173" y="373"/>
                    <a:pt x="185" y="374"/>
                    <a:pt x="198" y="374"/>
                  </a:cubicBezTo>
                  <a:cubicBezTo>
                    <a:pt x="280" y="374"/>
                    <a:pt x="369" y="312"/>
                    <a:pt x="389" y="233"/>
                  </a:cubicBezTo>
                  <a:cubicBezTo>
                    <a:pt x="412" y="141"/>
                    <a:pt x="343" y="50"/>
                    <a:pt x="252" y="5"/>
                  </a:cubicBezTo>
                  <a:cubicBezTo>
                    <a:pt x="240" y="2"/>
                    <a:pt x="228" y="0"/>
                    <a:pt x="21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6177825" y="1738625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1" y="212"/>
                    <a:pt x="46" y="303"/>
                    <a:pt x="138" y="326"/>
                  </a:cubicBezTo>
                  <a:cubicBezTo>
                    <a:pt x="153" y="330"/>
                    <a:pt x="169" y="331"/>
                    <a:pt x="184" y="331"/>
                  </a:cubicBezTo>
                  <a:cubicBezTo>
                    <a:pt x="258" y="331"/>
                    <a:pt x="324" y="287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8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6293100" y="1722675"/>
              <a:ext cx="10850" cy="9950"/>
            </a:xfrm>
            <a:custGeom>
              <a:avLst/>
              <a:gdLst/>
              <a:ahLst/>
              <a:cxnLst/>
              <a:rect l="l" t="t" r="r" b="b"/>
              <a:pathLst>
                <a:path w="434" h="398" extrusionOk="0">
                  <a:moveTo>
                    <a:pt x="215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0" y="256"/>
                    <a:pt x="69" y="370"/>
                    <a:pt x="160" y="393"/>
                  </a:cubicBezTo>
                  <a:cubicBezTo>
                    <a:pt x="175" y="396"/>
                    <a:pt x="190" y="397"/>
                    <a:pt x="204" y="397"/>
                  </a:cubicBezTo>
                  <a:cubicBezTo>
                    <a:pt x="297" y="397"/>
                    <a:pt x="372" y="335"/>
                    <a:pt x="411" y="256"/>
                  </a:cubicBezTo>
                  <a:cubicBezTo>
                    <a:pt x="434" y="142"/>
                    <a:pt x="366" y="51"/>
                    <a:pt x="251" y="5"/>
                  </a:cubicBezTo>
                  <a:cubicBezTo>
                    <a:pt x="240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6088250" y="1740375"/>
              <a:ext cx="8000" cy="5250"/>
            </a:xfrm>
            <a:custGeom>
              <a:avLst/>
              <a:gdLst/>
              <a:ahLst/>
              <a:cxnLst/>
              <a:rect l="l" t="t" r="r" b="b"/>
              <a:pathLst>
                <a:path w="320" h="210" extrusionOk="0">
                  <a:moveTo>
                    <a:pt x="154" y="0"/>
                  </a:moveTo>
                  <a:cubicBezTo>
                    <a:pt x="91" y="0"/>
                    <a:pt x="20" y="59"/>
                    <a:pt x="0" y="119"/>
                  </a:cubicBezTo>
                  <a:lnTo>
                    <a:pt x="297" y="210"/>
                  </a:lnTo>
                  <a:cubicBezTo>
                    <a:pt x="320" y="119"/>
                    <a:pt x="274" y="27"/>
                    <a:pt x="183" y="5"/>
                  </a:cubicBezTo>
                  <a:cubicBezTo>
                    <a:pt x="173" y="1"/>
                    <a:pt x="164" y="0"/>
                    <a:pt x="15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6464850" y="1732350"/>
              <a:ext cx="8600" cy="7725"/>
            </a:xfrm>
            <a:custGeom>
              <a:avLst/>
              <a:gdLst/>
              <a:ahLst/>
              <a:cxnLst/>
              <a:rect l="l" t="t" r="r" b="b"/>
              <a:pathLst>
                <a:path w="344" h="309" extrusionOk="0">
                  <a:moveTo>
                    <a:pt x="161" y="0"/>
                  </a:moveTo>
                  <a:cubicBezTo>
                    <a:pt x="93" y="0"/>
                    <a:pt x="42" y="44"/>
                    <a:pt x="24" y="120"/>
                  </a:cubicBezTo>
                  <a:cubicBezTo>
                    <a:pt x="1" y="189"/>
                    <a:pt x="46" y="280"/>
                    <a:pt x="138" y="303"/>
                  </a:cubicBezTo>
                  <a:cubicBezTo>
                    <a:pt x="149" y="307"/>
                    <a:pt x="162" y="309"/>
                    <a:pt x="174" y="309"/>
                  </a:cubicBezTo>
                  <a:cubicBezTo>
                    <a:pt x="235" y="309"/>
                    <a:pt x="301" y="264"/>
                    <a:pt x="320" y="189"/>
                  </a:cubicBezTo>
                  <a:cubicBezTo>
                    <a:pt x="343" y="120"/>
                    <a:pt x="297" y="29"/>
                    <a:pt x="206" y="6"/>
                  </a:cubicBezTo>
                  <a:cubicBezTo>
                    <a:pt x="191" y="2"/>
                    <a:pt x="176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6499675" y="1826075"/>
              <a:ext cx="6850" cy="6450"/>
            </a:xfrm>
            <a:custGeom>
              <a:avLst/>
              <a:gdLst/>
              <a:ahLst/>
              <a:cxnLst/>
              <a:rect l="l" t="t" r="r" b="b"/>
              <a:pathLst>
                <a:path w="274" h="258" extrusionOk="0">
                  <a:moveTo>
                    <a:pt x="183" y="0"/>
                  </a:moveTo>
                  <a:cubicBezTo>
                    <a:pt x="114" y="0"/>
                    <a:pt x="46" y="23"/>
                    <a:pt x="23" y="92"/>
                  </a:cubicBezTo>
                  <a:cubicBezTo>
                    <a:pt x="0" y="160"/>
                    <a:pt x="46" y="229"/>
                    <a:pt x="114" y="251"/>
                  </a:cubicBezTo>
                  <a:cubicBezTo>
                    <a:pt x="126" y="255"/>
                    <a:pt x="138" y="257"/>
                    <a:pt x="150" y="257"/>
                  </a:cubicBezTo>
                  <a:cubicBezTo>
                    <a:pt x="206" y="257"/>
                    <a:pt x="255" y="216"/>
                    <a:pt x="274" y="160"/>
                  </a:cubicBezTo>
                  <a:cubicBezTo>
                    <a:pt x="274" y="92"/>
                    <a:pt x="251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6579550" y="1850050"/>
              <a:ext cx="5175" cy="3425"/>
            </a:xfrm>
            <a:custGeom>
              <a:avLst/>
              <a:gdLst/>
              <a:ahLst/>
              <a:cxnLst/>
              <a:rect l="l" t="t" r="r" b="b"/>
              <a:pathLst>
                <a:path w="207" h="137" extrusionOk="0">
                  <a:moveTo>
                    <a:pt x="115" y="0"/>
                  </a:moveTo>
                  <a:cubicBezTo>
                    <a:pt x="69" y="0"/>
                    <a:pt x="1" y="23"/>
                    <a:pt x="1" y="91"/>
                  </a:cubicBezTo>
                  <a:lnTo>
                    <a:pt x="206" y="137"/>
                  </a:lnTo>
                  <a:cubicBezTo>
                    <a:pt x="206" y="68"/>
                    <a:pt x="183" y="23"/>
                    <a:pt x="1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6827775" y="149495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1" y="1"/>
                  </a:moveTo>
                  <a:cubicBezTo>
                    <a:pt x="93" y="1"/>
                    <a:pt x="42" y="45"/>
                    <a:pt x="23" y="121"/>
                  </a:cubicBezTo>
                  <a:cubicBezTo>
                    <a:pt x="1" y="189"/>
                    <a:pt x="46" y="281"/>
                    <a:pt x="115" y="281"/>
                  </a:cubicBezTo>
                  <a:cubicBezTo>
                    <a:pt x="131" y="285"/>
                    <a:pt x="146" y="287"/>
                    <a:pt x="161" y="287"/>
                  </a:cubicBezTo>
                  <a:cubicBezTo>
                    <a:pt x="229" y="287"/>
                    <a:pt x="279" y="246"/>
                    <a:pt x="297" y="189"/>
                  </a:cubicBezTo>
                  <a:cubicBezTo>
                    <a:pt x="320" y="98"/>
                    <a:pt x="275" y="30"/>
                    <a:pt x="206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6799250" y="1736375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5" y="0"/>
                  </a:moveTo>
                  <a:cubicBezTo>
                    <a:pt x="132" y="0"/>
                    <a:pt x="43" y="62"/>
                    <a:pt x="23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2" y="373"/>
                    <a:pt x="185" y="374"/>
                    <a:pt x="197" y="374"/>
                  </a:cubicBezTo>
                  <a:cubicBezTo>
                    <a:pt x="280" y="374"/>
                    <a:pt x="369" y="312"/>
                    <a:pt x="388" y="233"/>
                  </a:cubicBezTo>
                  <a:cubicBezTo>
                    <a:pt x="411" y="142"/>
                    <a:pt x="343" y="28"/>
                    <a:pt x="251" y="5"/>
                  </a:cubicBezTo>
                  <a:cubicBezTo>
                    <a:pt x="239" y="2"/>
                    <a:pt x="227" y="0"/>
                    <a:pt x="2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6263425" y="1662725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69" y="1"/>
                  </a:moveTo>
                  <a:cubicBezTo>
                    <a:pt x="108" y="1"/>
                    <a:pt x="42" y="45"/>
                    <a:pt x="23" y="120"/>
                  </a:cubicBezTo>
                  <a:cubicBezTo>
                    <a:pt x="0" y="189"/>
                    <a:pt x="46" y="280"/>
                    <a:pt x="137" y="280"/>
                  </a:cubicBezTo>
                  <a:cubicBezTo>
                    <a:pt x="149" y="284"/>
                    <a:pt x="162" y="286"/>
                    <a:pt x="173" y="286"/>
                  </a:cubicBezTo>
                  <a:cubicBezTo>
                    <a:pt x="229" y="286"/>
                    <a:pt x="278" y="245"/>
                    <a:pt x="297" y="189"/>
                  </a:cubicBezTo>
                  <a:cubicBezTo>
                    <a:pt x="320" y="120"/>
                    <a:pt x="274" y="29"/>
                    <a:pt x="206" y="6"/>
                  </a:cubicBezTo>
                  <a:cubicBezTo>
                    <a:pt x="194" y="2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6410075" y="14482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3" y="1"/>
                  </a:moveTo>
                  <a:cubicBezTo>
                    <a:pt x="115" y="1"/>
                    <a:pt x="43" y="63"/>
                    <a:pt x="23" y="142"/>
                  </a:cubicBezTo>
                  <a:cubicBezTo>
                    <a:pt x="1" y="233"/>
                    <a:pt x="46" y="325"/>
                    <a:pt x="137" y="347"/>
                  </a:cubicBezTo>
                  <a:cubicBezTo>
                    <a:pt x="153" y="351"/>
                    <a:pt x="169" y="353"/>
                    <a:pt x="186" y="353"/>
                  </a:cubicBezTo>
                  <a:cubicBezTo>
                    <a:pt x="265" y="353"/>
                    <a:pt x="347" y="309"/>
                    <a:pt x="366" y="233"/>
                  </a:cubicBezTo>
                  <a:cubicBezTo>
                    <a:pt x="389" y="142"/>
                    <a:pt x="320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6130475" y="1591750"/>
              <a:ext cx="10850" cy="9650"/>
            </a:xfrm>
            <a:custGeom>
              <a:avLst/>
              <a:gdLst/>
              <a:ahLst/>
              <a:cxnLst/>
              <a:rect l="l" t="t" r="r" b="b"/>
              <a:pathLst>
                <a:path w="434" h="386" extrusionOk="0">
                  <a:moveTo>
                    <a:pt x="191" y="1"/>
                  </a:moveTo>
                  <a:cubicBezTo>
                    <a:pt x="115" y="1"/>
                    <a:pt x="41" y="62"/>
                    <a:pt x="23" y="152"/>
                  </a:cubicBezTo>
                  <a:cubicBezTo>
                    <a:pt x="0" y="243"/>
                    <a:pt x="46" y="357"/>
                    <a:pt x="160" y="380"/>
                  </a:cubicBezTo>
                  <a:cubicBezTo>
                    <a:pt x="179" y="384"/>
                    <a:pt x="197" y="386"/>
                    <a:pt x="215" y="386"/>
                  </a:cubicBezTo>
                  <a:cubicBezTo>
                    <a:pt x="303" y="386"/>
                    <a:pt x="369" y="338"/>
                    <a:pt x="388" y="243"/>
                  </a:cubicBezTo>
                  <a:cubicBezTo>
                    <a:pt x="434" y="129"/>
                    <a:pt x="365" y="38"/>
                    <a:pt x="251" y="15"/>
                  </a:cubicBezTo>
                  <a:cubicBezTo>
                    <a:pt x="232" y="5"/>
                    <a:pt x="211" y="1"/>
                    <a:pt x="19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6660025" y="17220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6" y="0"/>
                  </a:moveTo>
                  <a:cubicBezTo>
                    <a:pt x="91" y="0"/>
                    <a:pt x="42" y="41"/>
                    <a:pt x="23" y="97"/>
                  </a:cubicBezTo>
                  <a:cubicBezTo>
                    <a:pt x="0" y="189"/>
                    <a:pt x="46" y="257"/>
                    <a:pt x="114" y="257"/>
                  </a:cubicBezTo>
                  <a:cubicBezTo>
                    <a:pt x="126" y="261"/>
                    <a:pt x="138" y="263"/>
                    <a:pt x="150" y="263"/>
                  </a:cubicBezTo>
                  <a:cubicBezTo>
                    <a:pt x="205" y="263"/>
                    <a:pt x="255" y="222"/>
                    <a:pt x="274" y="166"/>
                  </a:cubicBezTo>
                  <a:cubicBezTo>
                    <a:pt x="297" y="97"/>
                    <a:pt x="251" y="29"/>
                    <a:pt x="183" y="6"/>
                  </a:cubicBezTo>
                  <a:cubicBezTo>
                    <a:pt x="170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6325625" y="1467000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7" y="0"/>
                  </a:moveTo>
                  <a:cubicBezTo>
                    <a:pt x="92" y="0"/>
                    <a:pt x="42" y="41"/>
                    <a:pt x="23" y="98"/>
                  </a:cubicBezTo>
                  <a:cubicBezTo>
                    <a:pt x="0" y="166"/>
                    <a:pt x="46" y="235"/>
                    <a:pt x="114" y="257"/>
                  </a:cubicBezTo>
                  <a:cubicBezTo>
                    <a:pt x="127" y="261"/>
                    <a:pt x="139" y="263"/>
                    <a:pt x="151" y="263"/>
                  </a:cubicBezTo>
                  <a:cubicBezTo>
                    <a:pt x="206" y="263"/>
                    <a:pt x="255" y="222"/>
                    <a:pt x="274" y="166"/>
                  </a:cubicBezTo>
                  <a:cubicBezTo>
                    <a:pt x="297" y="98"/>
                    <a:pt x="251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6745600" y="1784300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5" y="1"/>
                  </a:moveTo>
                  <a:cubicBezTo>
                    <a:pt x="132" y="1"/>
                    <a:pt x="43" y="63"/>
                    <a:pt x="24" y="142"/>
                  </a:cubicBezTo>
                  <a:cubicBezTo>
                    <a:pt x="1" y="233"/>
                    <a:pt x="69" y="347"/>
                    <a:pt x="161" y="370"/>
                  </a:cubicBezTo>
                  <a:cubicBezTo>
                    <a:pt x="173" y="373"/>
                    <a:pt x="185" y="375"/>
                    <a:pt x="198" y="375"/>
                  </a:cubicBezTo>
                  <a:cubicBezTo>
                    <a:pt x="280" y="375"/>
                    <a:pt x="369" y="313"/>
                    <a:pt x="389" y="233"/>
                  </a:cubicBezTo>
                  <a:cubicBezTo>
                    <a:pt x="412" y="142"/>
                    <a:pt x="343" y="51"/>
                    <a:pt x="252" y="5"/>
                  </a:cubicBezTo>
                  <a:cubicBezTo>
                    <a:pt x="240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6322775" y="95912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67"/>
                    <a:pt x="46" y="258"/>
                    <a:pt x="114" y="258"/>
                  </a:cubicBezTo>
                  <a:cubicBezTo>
                    <a:pt x="126" y="262"/>
                    <a:pt x="139" y="264"/>
                    <a:pt x="150" y="264"/>
                  </a:cubicBezTo>
                  <a:cubicBezTo>
                    <a:pt x="206" y="264"/>
                    <a:pt x="255" y="223"/>
                    <a:pt x="274" y="167"/>
                  </a:cubicBezTo>
                  <a:cubicBezTo>
                    <a:pt x="297" y="98"/>
                    <a:pt x="251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6056850" y="1658150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25" y="1"/>
                  </a:moveTo>
                  <a:cubicBezTo>
                    <a:pt x="76" y="1"/>
                    <a:pt x="42" y="38"/>
                    <a:pt x="23" y="75"/>
                  </a:cubicBezTo>
                  <a:cubicBezTo>
                    <a:pt x="1" y="144"/>
                    <a:pt x="46" y="212"/>
                    <a:pt x="92" y="212"/>
                  </a:cubicBezTo>
                  <a:cubicBezTo>
                    <a:pt x="109" y="218"/>
                    <a:pt x="126" y="221"/>
                    <a:pt x="143" y="221"/>
                  </a:cubicBezTo>
                  <a:cubicBezTo>
                    <a:pt x="192" y="221"/>
                    <a:pt x="235" y="195"/>
                    <a:pt x="252" y="144"/>
                  </a:cubicBezTo>
                  <a:cubicBezTo>
                    <a:pt x="252" y="75"/>
                    <a:pt x="229" y="7"/>
                    <a:pt x="160" y="7"/>
                  </a:cubicBezTo>
                  <a:cubicBezTo>
                    <a:pt x="148" y="3"/>
                    <a:pt x="136" y="1"/>
                    <a:pt x="12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5737300" y="1340875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212"/>
                    <a:pt x="92" y="212"/>
                  </a:cubicBezTo>
                  <a:cubicBezTo>
                    <a:pt x="109" y="218"/>
                    <a:pt x="126" y="221"/>
                    <a:pt x="142" y="221"/>
                  </a:cubicBezTo>
                  <a:cubicBezTo>
                    <a:pt x="190" y="221"/>
                    <a:pt x="229" y="195"/>
                    <a:pt x="229" y="144"/>
                  </a:cubicBezTo>
                  <a:cubicBezTo>
                    <a:pt x="252" y="75"/>
                    <a:pt x="206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5794375" y="1638200"/>
              <a:ext cx="8000" cy="7150"/>
            </a:xfrm>
            <a:custGeom>
              <a:avLst/>
              <a:gdLst/>
              <a:ahLst/>
              <a:cxnLst/>
              <a:rect l="l" t="t" r="r" b="b"/>
              <a:pathLst>
                <a:path w="320" h="286" extrusionOk="0">
                  <a:moveTo>
                    <a:pt x="146" y="0"/>
                  </a:moveTo>
                  <a:cubicBezTo>
                    <a:pt x="85" y="0"/>
                    <a:pt x="23" y="44"/>
                    <a:pt x="23" y="120"/>
                  </a:cubicBezTo>
                  <a:cubicBezTo>
                    <a:pt x="0" y="188"/>
                    <a:pt x="46" y="257"/>
                    <a:pt x="114" y="280"/>
                  </a:cubicBezTo>
                  <a:cubicBezTo>
                    <a:pt x="126" y="284"/>
                    <a:pt x="139" y="286"/>
                    <a:pt x="152" y="286"/>
                  </a:cubicBezTo>
                  <a:cubicBezTo>
                    <a:pt x="213" y="286"/>
                    <a:pt x="278" y="245"/>
                    <a:pt x="297" y="188"/>
                  </a:cubicBezTo>
                  <a:cubicBezTo>
                    <a:pt x="320" y="97"/>
                    <a:pt x="274" y="29"/>
                    <a:pt x="183" y="6"/>
                  </a:cubicBezTo>
                  <a:cubicBezTo>
                    <a:pt x="171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5722475" y="1634200"/>
              <a:ext cx="6850" cy="6025"/>
            </a:xfrm>
            <a:custGeom>
              <a:avLst/>
              <a:gdLst/>
              <a:ahLst/>
              <a:cxnLst/>
              <a:rect l="l" t="t" r="r" b="b"/>
              <a:pathLst>
                <a:path w="274" h="241" extrusionOk="0">
                  <a:moveTo>
                    <a:pt x="126" y="0"/>
                  </a:moveTo>
                  <a:cubicBezTo>
                    <a:pt x="76" y="0"/>
                    <a:pt x="42" y="41"/>
                    <a:pt x="23" y="97"/>
                  </a:cubicBezTo>
                  <a:cubicBezTo>
                    <a:pt x="0" y="143"/>
                    <a:pt x="46" y="211"/>
                    <a:pt x="114" y="234"/>
                  </a:cubicBezTo>
                  <a:cubicBezTo>
                    <a:pt x="122" y="238"/>
                    <a:pt x="131" y="240"/>
                    <a:pt x="140" y="240"/>
                  </a:cubicBezTo>
                  <a:cubicBezTo>
                    <a:pt x="183" y="240"/>
                    <a:pt x="232" y="199"/>
                    <a:pt x="251" y="143"/>
                  </a:cubicBezTo>
                  <a:cubicBezTo>
                    <a:pt x="274" y="75"/>
                    <a:pt x="228" y="29"/>
                    <a:pt x="160" y="6"/>
                  </a:cubicBezTo>
                  <a:cubicBezTo>
                    <a:pt x="148" y="2"/>
                    <a:pt x="136" y="0"/>
                    <a:pt x="12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5786375" y="1570850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29"/>
                    <a:pt x="229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5453125" y="1403075"/>
              <a:ext cx="6875" cy="6050"/>
            </a:xfrm>
            <a:custGeom>
              <a:avLst/>
              <a:gdLst/>
              <a:ahLst/>
              <a:cxnLst/>
              <a:rect l="l" t="t" r="r" b="b"/>
              <a:pathLst>
                <a:path w="275" h="242" extrusionOk="0">
                  <a:moveTo>
                    <a:pt x="124" y="1"/>
                  </a:moveTo>
                  <a:cubicBezTo>
                    <a:pt x="70" y="1"/>
                    <a:pt x="23" y="42"/>
                    <a:pt x="23" y="98"/>
                  </a:cubicBezTo>
                  <a:cubicBezTo>
                    <a:pt x="0" y="167"/>
                    <a:pt x="46" y="235"/>
                    <a:pt x="92" y="235"/>
                  </a:cubicBezTo>
                  <a:cubicBezTo>
                    <a:pt x="104" y="239"/>
                    <a:pt x="116" y="241"/>
                    <a:pt x="128" y="241"/>
                  </a:cubicBezTo>
                  <a:cubicBezTo>
                    <a:pt x="183" y="241"/>
                    <a:pt x="233" y="200"/>
                    <a:pt x="252" y="144"/>
                  </a:cubicBezTo>
                  <a:cubicBezTo>
                    <a:pt x="274" y="98"/>
                    <a:pt x="229" y="30"/>
                    <a:pt x="160" y="7"/>
                  </a:cubicBezTo>
                  <a:cubicBezTo>
                    <a:pt x="148" y="3"/>
                    <a:pt x="136" y="1"/>
                    <a:pt x="12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5689925" y="1594850"/>
              <a:ext cx="10300" cy="9075"/>
            </a:xfrm>
            <a:custGeom>
              <a:avLst/>
              <a:gdLst/>
              <a:ahLst/>
              <a:cxnLst/>
              <a:rect l="l" t="t" r="r" b="b"/>
              <a:pathLst>
                <a:path w="412" h="363" extrusionOk="0">
                  <a:moveTo>
                    <a:pt x="216" y="1"/>
                  </a:moveTo>
                  <a:cubicBezTo>
                    <a:pt x="138" y="1"/>
                    <a:pt x="66" y="63"/>
                    <a:pt x="47" y="142"/>
                  </a:cubicBezTo>
                  <a:cubicBezTo>
                    <a:pt x="1" y="233"/>
                    <a:pt x="69" y="325"/>
                    <a:pt x="161" y="347"/>
                  </a:cubicBezTo>
                  <a:cubicBezTo>
                    <a:pt x="181" y="358"/>
                    <a:pt x="202" y="362"/>
                    <a:pt x="223" y="362"/>
                  </a:cubicBezTo>
                  <a:cubicBezTo>
                    <a:pt x="298" y="362"/>
                    <a:pt x="371" y="305"/>
                    <a:pt x="389" y="233"/>
                  </a:cubicBezTo>
                  <a:cubicBezTo>
                    <a:pt x="412" y="142"/>
                    <a:pt x="343" y="28"/>
                    <a:pt x="252" y="5"/>
                  </a:cubicBezTo>
                  <a:cubicBezTo>
                    <a:pt x="240" y="2"/>
                    <a:pt x="228" y="1"/>
                    <a:pt x="21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5938150" y="1702675"/>
              <a:ext cx="8600" cy="4725"/>
            </a:xfrm>
            <a:custGeom>
              <a:avLst/>
              <a:gdLst/>
              <a:ahLst/>
              <a:cxnLst/>
              <a:rect l="l" t="t" r="r" b="b"/>
              <a:pathLst>
                <a:path w="344" h="189" extrusionOk="0">
                  <a:moveTo>
                    <a:pt x="160" y="0"/>
                  </a:moveTo>
                  <a:cubicBezTo>
                    <a:pt x="86" y="0"/>
                    <a:pt x="20" y="45"/>
                    <a:pt x="1" y="120"/>
                  </a:cubicBezTo>
                  <a:lnTo>
                    <a:pt x="321" y="189"/>
                  </a:lnTo>
                  <a:cubicBezTo>
                    <a:pt x="343" y="120"/>
                    <a:pt x="275" y="29"/>
                    <a:pt x="206" y="6"/>
                  </a:cubicBezTo>
                  <a:cubicBezTo>
                    <a:pt x="191" y="2"/>
                    <a:pt x="175" y="0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5751575" y="1442450"/>
              <a:ext cx="6850" cy="5900"/>
            </a:xfrm>
            <a:custGeom>
              <a:avLst/>
              <a:gdLst/>
              <a:ahLst/>
              <a:cxnLst/>
              <a:rect l="l" t="t" r="r" b="b"/>
              <a:pathLst>
                <a:path w="274" h="236" extrusionOk="0">
                  <a:moveTo>
                    <a:pt x="134" y="1"/>
                  </a:moveTo>
                  <a:cubicBezTo>
                    <a:pt x="91" y="1"/>
                    <a:pt x="42" y="42"/>
                    <a:pt x="23" y="98"/>
                  </a:cubicBezTo>
                  <a:cubicBezTo>
                    <a:pt x="0" y="144"/>
                    <a:pt x="46" y="212"/>
                    <a:pt x="114" y="235"/>
                  </a:cubicBezTo>
                  <a:cubicBezTo>
                    <a:pt x="183" y="235"/>
                    <a:pt x="228" y="212"/>
                    <a:pt x="251" y="144"/>
                  </a:cubicBezTo>
                  <a:cubicBezTo>
                    <a:pt x="274" y="75"/>
                    <a:pt x="228" y="30"/>
                    <a:pt x="160" y="7"/>
                  </a:cubicBezTo>
                  <a:cubicBezTo>
                    <a:pt x="152" y="3"/>
                    <a:pt x="143" y="1"/>
                    <a:pt x="13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5511900" y="13951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1" y="0"/>
                  </a:moveTo>
                  <a:cubicBezTo>
                    <a:pt x="92" y="0"/>
                    <a:pt x="42" y="45"/>
                    <a:pt x="23" y="120"/>
                  </a:cubicBezTo>
                  <a:cubicBezTo>
                    <a:pt x="0" y="189"/>
                    <a:pt x="46" y="280"/>
                    <a:pt x="115" y="280"/>
                  </a:cubicBezTo>
                  <a:cubicBezTo>
                    <a:pt x="131" y="284"/>
                    <a:pt x="146" y="286"/>
                    <a:pt x="161" y="286"/>
                  </a:cubicBezTo>
                  <a:cubicBezTo>
                    <a:pt x="229" y="286"/>
                    <a:pt x="278" y="245"/>
                    <a:pt x="297" y="189"/>
                  </a:cubicBezTo>
                  <a:cubicBezTo>
                    <a:pt x="320" y="98"/>
                    <a:pt x="274" y="29"/>
                    <a:pt x="206" y="6"/>
                  </a:cubicBezTo>
                  <a:cubicBezTo>
                    <a:pt x="190" y="2"/>
                    <a:pt x="175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5617475" y="14471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0"/>
                  </a:moveTo>
                  <a:cubicBezTo>
                    <a:pt x="91" y="0"/>
                    <a:pt x="23" y="23"/>
                    <a:pt x="23" y="92"/>
                  </a:cubicBezTo>
                  <a:cubicBezTo>
                    <a:pt x="0" y="160"/>
                    <a:pt x="46" y="229"/>
                    <a:pt x="91" y="251"/>
                  </a:cubicBezTo>
                  <a:cubicBezTo>
                    <a:pt x="104" y="255"/>
                    <a:pt x="116" y="257"/>
                    <a:pt x="128" y="257"/>
                  </a:cubicBezTo>
                  <a:cubicBezTo>
                    <a:pt x="183" y="257"/>
                    <a:pt x="232" y="216"/>
                    <a:pt x="251" y="160"/>
                  </a:cubicBezTo>
                  <a:cubicBezTo>
                    <a:pt x="274" y="92"/>
                    <a:pt x="228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5462825" y="13918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0"/>
                  </a:moveTo>
                  <a:cubicBezTo>
                    <a:pt x="115" y="0"/>
                    <a:pt x="46" y="46"/>
                    <a:pt x="23" y="114"/>
                  </a:cubicBezTo>
                  <a:cubicBezTo>
                    <a:pt x="1" y="183"/>
                    <a:pt x="46" y="251"/>
                    <a:pt x="115" y="274"/>
                  </a:cubicBezTo>
                  <a:cubicBezTo>
                    <a:pt x="131" y="278"/>
                    <a:pt x="146" y="280"/>
                    <a:pt x="161" y="280"/>
                  </a:cubicBezTo>
                  <a:cubicBezTo>
                    <a:pt x="229" y="280"/>
                    <a:pt x="278" y="239"/>
                    <a:pt x="297" y="183"/>
                  </a:cubicBezTo>
                  <a:cubicBezTo>
                    <a:pt x="297" y="92"/>
                    <a:pt x="252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6588125" y="1407075"/>
              <a:ext cx="8575" cy="7750"/>
            </a:xfrm>
            <a:custGeom>
              <a:avLst/>
              <a:gdLst/>
              <a:ahLst/>
              <a:cxnLst/>
              <a:rect l="l" t="t" r="r" b="b"/>
              <a:pathLst>
                <a:path w="343" h="310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0" y="189"/>
                    <a:pt x="46" y="281"/>
                    <a:pt x="137" y="303"/>
                  </a:cubicBezTo>
                  <a:cubicBezTo>
                    <a:pt x="149" y="307"/>
                    <a:pt x="161" y="309"/>
                    <a:pt x="174" y="309"/>
                  </a:cubicBezTo>
                  <a:cubicBezTo>
                    <a:pt x="235" y="309"/>
                    <a:pt x="301" y="265"/>
                    <a:pt x="320" y="189"/>
                  </a:cubicBezTo>
                  <a:cubicBezTo>
                    <a:pt x="342" y="121"/>
                    <a:pt x="297" y="29"/>
                    <a:pt x="205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6284525" y="990675"/>
              <a:ext cx="6325" cy="5875"/>
            </a:xfrm>
            <a:custGeom>
              <a:avLst/>
              <a:gdLst/>
              <a:ahLst/>
              <a:cxnLst/>
              <a:rect l="l" t="t" r="r" b="b"/>
              <a:pathLst>
                <a:path w="253" h="235" extrusionOk="0">
                  <a:moveTo>
                    <a:pt x="161" y="0"/>
                  </a:moveTo>
                  <a:cubicBezTo>
                    <a:pt x="92" y="0"/>
                    <a:pt x="24" y="23"/>
                    <a:pt x="24" y="91"/>
                  </a:cubicBezTo>
                  <a:cubicBezTo>
                    <a:pt x="1" y="160"/>
                    <a:pt x="47" y="228"/>
                    <a:pt x="92" y="228"/>
                  </a:cubicBezTo>
                  <a:cubicBezTo>
                    <a:pt x="105" y="233"/>
                    <a:pt x="117" y="234"/>
                    <a:pt x="130" y="234"/>
                  </a:cubicBezTo>
                  <a:cubicBezTo>
                    <a:pt x="184" y="234"/>
                    <a:pt x="233" y="197"/>
                    <a:pt x="252" y="160"/>
                  </a:cubicBezTo>
                  <a:cubicBezTo>
                    <a:pt x="252" y="91"/>
                    <a:pt x="229" y="23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5481650" y="1536750"/>
              <a:ext cx="7450" cy="6450"/>
            </a:xfrm>
            <a:custGeom>
              <a:avLst/>
              <a:gdLst/>
              <a:ahLst/>
              <a:cxnLst/>
              <a:rect l="l" t="t" r="r" b="b"/>
              <a:pathLst>
                <a:path w="298" h="258" extrusionOk="0">
                  <a:moveTo>
                    <a:pt x="183" y="1"/>
                  </a:moveTo>
                  <a:cubicBezTo>
                    <a:pt x="115" y="1"/>
                    <a:pt x="46" y="24"/>
                    <a:pt x="24" y="92"/>
                  </a:cubicBezTo>
                  <a:cubicBezTo>
                    <a:pt x="1" y="161"/>
                    <a:pt x="46" y="229"/>
                    <a:pt x="115" y="252"/>
                  </a:cubicBezTo>
                  <a:cubicBezTo>
                    <a:pt x="127" y="256"/>
                    <a:pt x="139" y="258"/>
                    <a:pt x="151" y="258"/>
                  </a:cubicBezTo>
                  <a:cubicBezTo>
                    <a:pt x="206" y="258"/>
                    <a:pt x="256" y="217"/>
                    <a:pt x="275" y="161"/>
                  </a:cubicBezTo>
                  <a:cubicBezTo>
                    <a:pt x="297" y="92"/>
                    <a:pt x="252" y="24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6421500" y="11759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6" y="0"/>
                  </a:moveTo>
                  <a:cubicBezTo>
                    <a:pt x="91" y="0"/>
                    <a:pt x="42" y="41"/>
                    <a:pt x="23" y="98"/>
                  </a:cubicBezTo>
                  <a:cubicBezTo>
                    <a:pt x="0" y="166"/>
                    <a:pt x="46" y="235"/>
                    <a:pt x="114" y="257"/>
                  </a:cubicBezTo>
                  <a:cubicBezTo>
                    <a:pt x="126" y="261"/>
                    <a:pt x="139" y="263"/>
                    <a:pt x="152" y="263"/>
                  </a:cubicBezTo>
                  <a:cubicBezTo>
                    <a:pt x="212" y="263"/>
                    <a:pt x="274" y="222"/>
                    <a:pt x="274" y="166"/>
                  </a:cubicBezTo>
                  <a:cubicBezTo>
                    <a:pt x="297" y="75"/>
                    <a:pt x="251" y="6"/>
                    <a:pt x="183" y="6"/>
                  </a:cubicBezTo>
                  <a:cubicBezTo>
                    <a:pt x="170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6331325" y="1109825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31" y="0"/>
                  </a:moveTo>
                  <a:cubicBezTo>
                    <a:pt x="138" y="0"/>
                    <a:pt x="66" y="62"/>
                    <a:pt x="46" y="142"/>
                  </a:cubicBezTo>
                  <a:cubicBezTo>
                    <a:pt x="1" y="256"/>
                    <a:pt x="69" y="347"/>
                    <a:pt x="183" y="393"/>
                  </a:cubicBezTo>
                  <a:cubicBezTo>
                    <a:pt x="195" y="396"/>
                    <a:pt x="207" y="397"/>
                    <a:pt x="219" y="397"/>
                  </a:cubicBezTo>
                  <a:cubicBezTo>
                    <a:pt x="302" y="397"/>
                    <a:pt x="392" y="332"/>
                    <a:pt x="411" y="233"/>
                  </a:cubicBezTo>
                  <a:cubicBezTo>
                    <a:pt x="434" y="142"/>
                    <a:pt x="366" y="27"/>
                    <a:pt x="275" y="5"/>
                  </a:cubicBezTo>
                  <a:cubicBezTo>
                    <a:pt x="260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6348450" y="1087450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10" y="1"/>
                  </a:moveTo>
                  <a:cubicBezTo>
                    <a:pt x="62" y="1"/>
                    <a:pt x="23" y="27"/>
                    <a:pt x="23" y="78"/>
                  </a:cubicBezTo>
                  <a:cubicBezTo>
                    <a:pt x="0" y="146"/>
                    <a:pt x="46" y="215"/>
                    <a:pt x="92" y="215"/>
                  </a:cubicBezTo>
                  <a:cubicBezTo>
                    <a:pt x="104" y="219"/>
                    <a:pt x="117" y="221"/>
                    <a:pt x="129" y="221"/>
                  </a:cubicBezTo>
                  <a:cubicBezTo>
                    <a:pt x="183" y="221"/>
                    <a:pt x="229" y="184"/>
                    <a:pt x="229" y="146"/>
                  </a:cubicBezTo>
                  <a:cubicBezTo>
                    <a:pt x="251" y="78"/>
                    <a:pt x="206" y="9"/>
                    <a:pt x="160" y="9"/>
                  </a:cubicBezTo>
                  <a:cubicBezTo>
                    <a:pt x="143" y="4"/>
                    <a:pt x="126" y="1"/>
                    <a:pt x="1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6868875" y="1463050"/>
              <a:ext cx="11425" cy="9975"/>
            </a:xfrm>
            <a:custGeom>
              <a:avLst/>
              <a:gdLst/>
              <a:ahLst/>
              <a:cxnLst/>
              <a:rect l="l" t="t" r="r" b="b"/>
              <a:pathLst>
                <a:path w="457" h="399" extrusionOk="0">
                  <a:moveTo>
                    <a:pt x="231" y="0"/>
                  </a:moveTo>
                  <a:cubicBezTo>
                    <a:pt x="137" y="0"/>
                    <a:pt x="66" y="65"/>
                    <a:pt x="46" y="164"/>
                  </a:cubicBezTo>
                  <a:cubicBezTo>
                    <a:pt x="0" y="256"/>
                    <a:pt x="69" y="370"/>
                    <a:pt x="183" y="393"/>
                  </a:cubicBezTo>
                  <a:cubicBezTo>
                    <a:pt x="198" y="396"/>
                    <a:pt x="214" y="398"/>
                    <a:pt x="230" y="398"/>
                  </a:cubicBezTo>
                  <a:cubicBezTo>
                    <a:pt x="309" y="398"/>
                    <a:pt x="392" y="351"/>
                    <a:pt x="411" y="256"/>
                  </a:cubicBezTo>
                  <a:cubicBezTo>
                    <a:pt x="457" y="141"/>
                    <a:pt x="388" y="50"/>
                    <a:pt x="274" y="4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6204650" y="1726675"/>
              <a:ext cx="10875" cy="9375"/>
            </a:xfrm>
            <a:custGeom>
              <a:avLst/>
              <a:gdLst/>
              <a:ahLst/>
              <a:cxnLst/>
              <a:rect l="l" t="t" r="r" b="b"/>
              <a:pathLst>
                <a:path w="435" h="375" extrusionOk="0">
                  <a:moveTo>
                    <a:pt x="231" y="0"/>
                  </a:moveTo>
                  <a:cubicBezTo>
                    <a:pt x="137" y="0"/>
                    <a:pt x="66" y="62"/>
                    <a:pt x="46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5" y="373"/>
                    <a:pt x="190" y="374"/>
                    <a:pt x="204" y="374"/>
                  </a:cubicBezTo>
                  <a:cubicBezTo>
                    <a:pt x="297" y="374"/>
                    <a:pt x="369" y="312"/>
                    <a:pt x="388" y="233"/>
                  </a:cubicBezTo>
                  <a:cubicBezTo>
                    <a:pt x="434" y="142"/>
                    <a:pt x="366" y="28"/>
                    <a:pt x="274" y="5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6218350" y="1478975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212"/>
                    <a:pt x="92" y="212"/>
                  </a:cubicBezTo>
                  <a:cubicBezTo>
                    <a:pt x="104" y="216"/>
                    <a:pt x="117" y="218"/>
                    <a:pt x="129" y="218"/>
                  </a:cubicBezTo>
                  <a:cubicBezTo>
                    <a:pt x="183" y="218"/>
                    <a:pt x="228" y="181"/>
                    <a:pt x="228" y="144"/>
                  </a:cubicBezTo>
                  <a:cubicBezTo>
                    <a:pt x="251" y="75"/>
                    <a:pt x="228" y="7"/>
                    <a:pt x="160" y="7"/>
                  </a:cubicBezTo>
                  <a:cubicBezTo>
                    <a:pt x="147" y="2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5850850" y="1546925"/>
              <a:ext cx="9725" cy="8825"/>
            </a:xfrm>
            <a:custGeom>
              <a:avLst/>
              <a:gdLst/>
              <a:ahLst/>
              <a:cxnLst/>
              <a:rect l="l" t="t" r="r" b="b"/>
              <a:pathLst>
                <a:path w="389" h="353" extrusionOk="0">
                  <a:moveTo>
                    <a:pt x="193" y="0"/>
                  </a:moveTo>
                  <a:cubicBezTo>
                    <a:pt x="115" y="0"/>
                    <a:pt x="43" y="62"/>
                    <a:pt x="24" y="142"/>
                  </a:cubicBezTo>
                  <a:cubicBezTo>
                    <a:pt x="1" y="233"/>
                    <a:pt x="69" y="324"/>
                    <a:pt x="160" y="347"/>
                  </a:cubicBezTo>
                  <a:cubicBezTo>
                    <a:pt x="176" y="351"/>
                    <a:pt x="191" y="353"/>
                    <a:pt x="206" y="353"/>
                  </a:cubicBezTo>
                  <a:cubicBezTo>
                    <a:pt x="280" y="353"/>
                    <a:pt x="347" y="305"/>
                    <a:pt x="366" y="210"/>
                  </a:cubicBezTo>
                  <a:cubicBezTo>
                    <a:pt x="389" y="119"/>
                    <a:pt x="343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5838300" y="1502375"/>
              <a:ext cx="6300" cy="5300"/>
            </a:xfrm>
            <a:custGeom>
              <a:avLst/>
              <a:gdLst/>
              <a:ahLst/>
              <a:cxnLst/>
              <a:rect l="l" t="t" r="r" b="b"/>
              <a:pathLst>
                <a:path w="252" h="212" extrusionOk="0">
                  <a:moveTo>
                    <a:pt x="125" y="0"/>
                  </a:moveTo>
                  <a:cubicBezTo>
                    <a:pt x="76" y="0"/>
                    <a:pt x="42" y="38"/>
                    <a:pt x="23" y="75"/>
                  </a:cubicBezTo>
                  <a:cubicBezTo>
                    <a:pt x="1" y="143"/>
                    <a:pt x="46" y="189"/>
                    <a:pt x="92" y="212"/>
                  </a:cubicBezTo>
                  <a:cubicBezTo>
                    <a:pt x="160" y="212"/>
                    <a:pt x="206" y="189"/>
                    <a:pt x="229" y="121"/>
                  </a:cubicBezTo>
                  <a:cubicBezTo>
                    <a:pt x="252" y="75"/>
                    <a:pt x="206" y="6"/>
                    <a:pt x="160" y="6"/>
                  </a:cubicBezTo>
                  <a:cubicBezTo>
                    <a:pt x="148" y="2"/>
                    <a:pt x="136" y="0"/>
                    <a:pt x="12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6180675" y="744000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1"/>
                  </a:moveTo>
                  <a:cubicBezTo>
                    <a:pt x="92" y="1"/>
                    <a:pt x="42" y="42"/>
                    <a:pt x="24" y="98"/>
                  </a:cubicBezTo>
                  <a:cubicBezTo>
                    <a:pt x="1" y="166"/>
                    <a:pt x="46" y="258"/>
                    <a:pt x="115" y="281"/>
                  </a:cubicBezTo>
                  <a:cubicBezTo>
                    <a:pt x="183" y="281"/>
                    <a:pt x="275" y="235"/>
                    <a:pt x="297" y="166"/>
                  </a:cubicBezTo>
                  <a:cubicBezTo>
                    <a:pt x="297" y="98"/>
                    <a:pt x="275" y="29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6165275" y="635000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23" y="1"/>
                  </a:moveTo>
                  <a:cubicBezTo>
                    <a:pt x="69" y="1"/>
                    <a:pt x="23" y="38"/>
                    <a:pt x="23" y="76"/>
                  </a:cubicBezTo>
                  <a:cubicBezTo>
                    <a:pt x="0" y="144"/>
                    <a:pt x="46" y="212"/>
                    <a:pt x="92" y="235"/>
                  </a:cubicBezTo>
                  <a:cubicBezTo>
                    <a:pt x="160" y="235"/>
                    <a:pt x="229" y="212"/>
                    <a:pt x="252" y="144"/>
                  </a:cubicBezTo>
                  <a:cubicBezTo>
                    <a:pt x="252" y="76"/>
                    <a:pt x="229" y="30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6252575" y="1253050"/>
              <a:ext cx="9725" cy="8800"/>
            </a:xfrm>
            <a:custGeom>
              <a:avLst/>
              <a:gdLst/>
              <a:ahLst/>
              <a:cxnLst/>
              <a:rect l="l" t="t" r="r" b="b"/>
              <a:pathLst>
                <a:path w="389" h="352" extrusionOk="0">
                  <a:moveTo>
                    <a:pt x="193" y="0"/>
                  </a:moveTo>
                  <a:cubicBezTo>
                    <a:pt x="115" y="0"/>
                    <a:pt x="43" y="62"/>
                    <a:pt x="24" y="142"/>
                  </a:cubicBezTo>
                  <a:cubicBezTo>
                    <a:pt x="1" y="233"/>
                    <a:pt x="69" y="324"/>
                    <a:pt x="161" y="347"/>
                  </a:cubicBezTo>
                  <a:cubicBezTo>
                    <a:pt x="170" y="350"/>
                    <a:pt x="179" y="352"/>
                    <a:pt x="190" y="352"/>
                  </a:cubicBezTo>
                  <a:cubicBezTo>
                    <a:pt x="257" y="352"/>
                    <a:pt x="346" y="290"/>
                    <a:pt x="366" y="210"/>
                  </a:cubicBezTo>
                  <a:cubicBezTo>
                    <a:pt x="389" y="119"/>
                    <a:pt x="320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6334750" y="137682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67"/>
                    <a:pt x="46" y="235"/>
                    <a:pt x="115" y="258"/>
                  </a:cubicBezTo>
                  <a:cubicBezTo>
                    <a:pt x="183" y="258"/>
                    <a:pt x="252" y="235"/>
                    <a:pt x="252" y="167"/>
                  </a:cubicBezTo>
                  <a:cubicBezTo>
                    <a:pt x="274" y="98"/>
                    <a:pt x="229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6214925" y="11970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67"/>
                    <a:pt x="46" y="235"/>
                    <a:pt x="114" y="258"/>
                  </a:cubicBezTo>
                  <a:cubicBezTo>
                    <a:pt x="127" y="262"/>
                    <a:pt x="139" y="264"/>
                    <a:pt x="151" y="264"/>
                  </a:cubicBezTo>
                  <a:cubicBezTo>
                    <a:pt x="206" y="264"/>
                    <a:pt x="255" y="223"/>
                    <a:pt x="274" y="167"/>
                  </a:cubicBezTo>
                  <a:cubicBezTo>
                    <a:pt x="297" y="98"/>
                    <a:pt x="251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6338175" y="1347200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15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1" y="256"/>
                    <a:pt x="69" y="370"/>
                    <a:pt x="160" y="393"/>
                  </a:cubicBezTo>
                  <a:cubicBezTo>
                    <a:pt x="175" y="396"/>
                    <a:pt x="190" y="397"/>
                    <a:pt x="204" y="397"/>
                  </a:cubicBezTo>
                  <a:cubicBezTo>
                    <a:pt x="298" y="397"/>
                    <a:pt x="372" y="335"/>
                    <a:pt x="411" y="256"/>
                  </a:cubicBezTo>
                  <a:cubicBezTo>
                    <a:pt x="434" y="142"/>
                    <a:pt x="366" y="51"/>
                    <a:pt x="252" y="5"/>
                  </a:cubicBezTo>
                  <a:cubicBezTo>
                    <a:pt x="240" y="2"/>
                    <a:pt x="228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6325050" y="13169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0"/>
                  </a:moveTo>
                  <a:cubicBezTo>
                    <a:pt x="92" y="0"/>
                    <a:pt x="42" y="41"/>
                    <a:pt x="23" y="98"/>
                  </a:cubicBezTo>
                  <a:cubicBezTo>
                    <a:pt x="1" y="189"/>
                    <a:pt x="46" y="257"/>
                    <a:pt x="115" y="280"/>
                  </a:cubicBezTo>
                  <a:cubicBezTo>
                    <a:pt x="206" y="280"/>
                    <a:pt x="274" y="234"/>
                    <a:pt x="297" y="166"/>
                  </a:cubicBezTo>
                  <a:cubicBezTo>
                    <a:pt x="297" y="98"/>
                    <a:pt x="252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6260575" y="1249625"/>
              <a:ext cx="8575" cy="7700"/>
            </a:xfrm>
            <a:custGeom>
              <a:avLst/>
              <a:gdLst/>
              <a:ahLst/>
              <a:cxnLst/>
              <a:rect l="l" t="t" r="r" b="b"/>
              <a:pathLst>
                <a:path w="343" h="308" extrusionOk="0">
                  <a:moveTo>
                    <a:pt x="177" y="0"/>
                  </a:moveTo>
                  <a:cubicBezTo>
                    <a:pt x="114" y="0"/>
                    <a:pt x="43" y="60"/>
                    <a:pt x="23" y="119"/>
                  </a:cubicBezTo>
                  <a:cubicBezTo>
                    <a:pt x="0" y="210"/>
                    <a:pt x="46" y="302"/>
                    <a:pt x="137" y="302"/>
                  </a:cubicBezTo>
                  <a:cubicBezTo>
                    <a:pt x="153" y="306"/>
                    <a:pt x="169" y="307"/>
                    <a:pt x="183" y="307"/>
                  </a:cubicBezTo>
                  <a:cubicBezTo>
                    <a:pt x="251" y="307"/>
                    <a:pt x="301" y="267"/>
                    <a:pt x="320" y="210"/>
                  </a:cubicBezTo>
                  <a:cubicBezTo>
                    <a:pt x="343" y="119"/>
                    <a:pt x="297" y="28"/>
                    <a:pt x="206" y="5"/>
                  </a:cubicBezTo>
                  <a:cubicBezTo>
                    <a:pt x="197" y="2"/>
                    <a:pt x="187" y="0"/>
                    <a:pt x="17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5614625" y="837725"/>
              <a:ext cx="8000" cy="7575"/>
            </a:xfrm>
            <a:custGeom>
              <a:avLst/>
              <a:gdLst/>
              <a:ahLst/>
              <a:cxnLst/>
              <a:rect l="l" t="t" r="r" b="b"/>
              <a:pathLst>
                <a:path w="320" h="303" extrusionOk="0">
                  <a:moveTo>
                    <a:pt x="183" y="1"/>
                  </a:moveTo>
                  <a:cubicBezTo>
                    <a:pt x="114" y="1"/>
                    <a:pt x="46" y="47"/>
                    <a:pt x="23" y="115"/>
                  </a:cubicBezTo>
                  <a:cubicBezTo>
                    <a:pt x="0" y="184"/>
                    <a:pt x="46" y="275"/>
                    <a:pt x="114" y="298"/>
                  </a:cubicBezTo>
                  <a:cubicBezTo>
                    <a:pt x="126" y="301"/>
                    <a:pt x="138" y="302"/>
                    <a:pt x="150" y="302"/>
                  </a:cubicBezTo>
                  <a:cubicBezTo>
                    <a:pt x="223" y="302"/>
                    <a:pt x="277" y="243"/>
                    <a:pt x="297" y="184"/>
                  </a:cubicBezTo>
                  <a:cubicBezTo>
                    <a:pt x="320" y="115"/>
                    <a:pt x="274" y="24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5655700" y="1408000"/>
              <a:ext cx="11425" cy="10200"/>
            </a:xfrm>
            <a:custGeom>
              <a:avLst/>
              <a:gdLst/>
              <a:ahLst/>
              <a:cxnLst/>
              <a:rect l="l" t="t" r="r" b="b"/>
              <a:pathLst>
                <a:path w="457" h="408" extrusionOk="0">
                  <a:moveTo>
                    <a:pt x="202" y="1"/>
                  </a:moveTo>
                  <a:cubicBezTo>
                    <a:pt x="116" y="1"/>
                    <a:pt x="41" y="62"/>
                    <a:pt x="23" y="152"/>
                  </a:cubicBezTo>
                  <a:cubicBezTo>
                    <a:pt x="0" y="266"/>
                    <a:pt x="69" y="380"/>
                    <a:pt x="183" y="403"/>
                  </a:cubicBezTo>
                  <a:cubicBezTo>
                    <a:pt x="195" y="406"/>
                    <a:pt x="207" y="408"/>
                    <a:pt x="220" y="408"/>
                  </a:cubicBezTo>
                  <a:cubicBezTo>
                    <a:pt x="303" y="408"/>
                    <a:pt x="391" y="346"/>
                    <a:pt x="411" y="266"/>
                  </a:cubicBezTo>
                  <a:cubicBezTo>
                    <a:pt x="457" y="152"/>
                    <a:pt x="388" y="38"/>
                    <a:pt x="274" y="15"/>
                  </a:cubicBezTo>
                  <a:cubicBezTo>
                    <a:pt x="250" y="5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5660825" y="1394525"/>
              <a:ext cx="9175" cy="8300"/>
            </a:xfrm>
            <a:custGeom>
              <a:avLst/>
              <a:gdLst/>
              <a:ahLst/>
              <a:cxnLst/>
              <a:rect l="l" t="t" r="r" b="b"/>
              <a:pathLst>
                <a:path w="367" h="332" extrusionOk="0">
                  <a:moveTo>
                    <a:pt x="182" y="1"/>
                  </a:moveTo>
                  <a:cubicBezTo>
                    <a:pt x="109" y="1"/>
                    <a:pt x="43" y="45"/>
                    <a:pt x="24" y="121"/>
                  </a:cubicBezTo>
                  <a:cubicBezTo>
                    <a:pt x="1" y="212"/>
                    <a:pt x="47" y="303"/>
                    <a:pt x="138" y="326"/>
                  </a:cubicBezTo>
                  <a:cubicBezTo>
                    <a:pt x="154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29"/>
                    <a:pt x="229" y="6"/>
                  </a:cubicBezTo>
                  <a:cubicBezTo>
                    <a:pt x="213" y="3"/>
                    <a:pt x="198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5673950" y="13878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1"/>
                  </a:moveTo>
                  <a:cubicBezTo>
                    <a:pt x="115" y="1"/>
                    <a:pt x="24" y="46"/>
                    <a:pt x="1" y="115"/>
                  </a:cubicBezTo>
                  <a:cubicBezTo>
                    <a:pt x="1" y="183"/>
                    <a:pt x="47" y="274"/>
                    <a:pt x="115" y="274"/>
                  </a:cubicBezTo>
                  <a:cubicBezTo>
                    <a:pt x="127" y="278"/>
                    <a:pt x="140" y="280"/>
                    <a:pt x="153" y="280"/>
                  </a:cubicBezTo>
                  <a:cubicBezTo>
                    <a:pt x="213" y="280"/>
                    <a:pt x="275" y="239"/>
                    <a:pt x="275" y="183"/>
                  </a:cubicBezTo>
                  <a:cubicBezTo>
                    <a:pt x="298" y="115"/>
                    <a:pt x="252" y="23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5683650" y="1376425"/>
              <a:ext cx="8025" cy="7425"/>
            </a:xfrm>
            <a:custGeom>
              <a:avLst/>
              <a:gdLst/>
              <a:ahLst/>
              <a:cxnLst/>
              <a:rect l="l" t="t" r="r" b="b"/>
              <a:pathLst>
                <a:path w="321" h="297" extrusionOk="0">
                  <a:moveTo>
                    <a:pt x="184" y="0"/>
                  </a:moveTo>
                  <a:cubicBezTo>
                    <a:pt x="115" y="0"/>
                    <a:pt x="24" y="46"/>
                    <a:pt x="24" y="114"/>
                  </a:cubicBezTo>
                  <a:cubicBezTo>
                    <a:pt x="1" y="183"/>
                    <a:pt x="47" y="274"/>
                    <a:pt x="115" y="297"/>
                  </a:cubicBezTo>
                  <a:cubicBezTo>
                    <a:pt x="184" y="297"/>
                    <a:pt x="275" y="251"/>
                    <a:pt x="298" y="183"/>
                  </a:cubicBezTo>
                  <a:cubicBezTo>
                    <a:pt x="320" y="114"/>
                    <a:pt x="275" y="23"/>
                    <a:pt x="18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5882250" y="1540025"/>
              <a:ext cx="5725" cy="5475"/>
            </a:xfrm>
            <a:custGeom>
              <a:avLst/>
              <a:gdLst/>
              <a:ahLst/>
              <a:cxnLst/>
              <a:rect l="l" t="t" r="r" b="b"/>
              <a:pathLst>
                <a:path w="229" h="219" extrusionOk="0">
                  <a:moveTo>
                    <a:pt x="110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189"/>
                    <a:pt x="91" y="212"/>
                  </a:cubicBezTo>
                  <a:cubicBezTo>
                    <a:pt x="100" y="217"/>
                    <a:pt x="109" y="218"/>
                    <a:pt x="118" y="218"/>
                  </a:cubicBezTo>
                  <a:cubicBezTo>
                    <a:pt x="160" y="218"/>
                    <a:pt x="206" y="181"/>
                    <a:pt x="206" y="144"/>
                  </a:cubicBezTo>
                  <a:cubicBezTo>
                    <a:pt x="228" y="75"/>
                    <a:pt x="206" y="30"/>
                    <a:pt x="137" y="7"/>
                  </a:cubicBezTo>
                  <a:cubicBezTo>
                    <a:pt x="129" y="3"/>
                    <a:pt x="120" y="1"/>
                    <a:pt x="1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6095650" y="988850"/>
              <a:ext cx="8600" cy="7700"/>
            </a:xfrm>
            <a:custGeom>
              <a:avLst/>
              <a:gdLst/>
              <a:ahLst/>
              <a:cxnLst/>
              <a:rect l="l" t="t" r="r" b="b"/>
              <a:pathLst>
                <a:path w="344" h="308" extrusionOk="0">
                  <a:moveTo>
                    <a:pt x="178" y="0"/>
                  </a:moveTo>
                  <a:cubicBezTo>
                    <a:pt x="114" y="0"/>
                    <a:pt x="43" y="60"/>
                    <a:pt x="24" y="119"/>
                  </a:cubicBezTo>
                  <a:cubicBezTo>
                    <a:pt x="1" y="210"/>
                    <a:pt x="46" y="301"/>
                    <a:pt x="138" y="301"/>
                  </a:cubicBezTo>
                  <a:cubicBezTo>
                    <a:pt x="154" y="305"/>
                    <a:pt x="169" y="307"/>
                    <a:pt x="184" y="307"/>
                  </a:cubicBezTo>
                  <a:cubicBezTo>
                    <a:pt x="252" y="307"/>
                    <a:pt x="302" y="266"/>
                    <a:pt x="320" y="210"/>
                  </a:cubicBezTo>
                  <a:cubicBezTo>
                    <a:pt x="343" y="119"/>
                    <a:pt x="297" y="28"/>
                    <a:pt x="206" y="5"/>
                  </a:cubicBezTo>
                  <a:cubicBezTo>
                    <a:pt x="197" y="2"/>
                    <a:pt x="187" y="0"/>
                    <a:pt x="17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6099075" y="1000800"/>
              <a:ext cx="6875" cy="6025"/>
            </a:xfrm>
            <a:custGeom>
              <a:avLst/>
              <a:gdLst/>
              <a:ahLst/>
              <a:cxnLst/>
              <a:rect l="l" t="t" r="r" b="b"/>
              <a:pathLst>
                <a:path w="275" h="241" extrusionOk="0">
                  <a:moveTo>
                    <a:pt x="147" y="0"/>
                  </a:moveTo>
                  <a:cubicBezTo>
                    <a:pt x="92" y="0"/>
                    <a:pt x="42" y="41"/>
                    <a:pt x="24" y="97"/>
                  </a:cubicBezTo>
                  <a:cubicBezTo>
                    <a:pt x="1" y="166"/>
                    <a:pt x="46" y="234"/>
                    <a:pt x="115" y="234"/>
                  </a:cubicBezTo>
                  <a:cubicBezTo>
                    <a:pt x="127" y="238"/>
                    <a:pt x="139" y="240"/>
                    <a:pt x="151" y="240"/>
                  </a:cubicBezTo>
                  <a:cubicBezTo>
                    <a:pt x="205" y="240"/>
                    <a:pt x="252" y="199"/>
                    <a:pt x="252" y="143"/>
                  </a:cubicBezTo>
                  <a:cubicBezTo>
                    <a:pt x="275" y="97"/>
                    <a:pt x="229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6043725" y="1023400"/>
              <a:ext cx="11450" cy="10200"/>
            </a:xfrm>
            <a:custGeom>
              <a:avLst/>
              <a:gdLst/>
              <a:ahLst/>
              <a:cxnLst/>
              <a:rect l="l" t="t" r="r" b="b"/>
              <a:pathLst>
                <a:path w="458" h="408" extrusionOk="0">
                  <a:moveTo>
                    <a:pt x="214" y="1"/>
                  </a:moveTo>
                  <a:cubicBezTo>
                    <a:pt x="138" y="1"/>
                    <a:pt x="59" y="62"/>
                    <a:pt x="23" y="152"/>
                  </a:cubicBezTo>
                  <a:cubicBezTo>
                    <a:pt x="1" y="266"/>
                    <a:pt x="69" y="380"/>
                    <a:pt x="183" y="403"/>
                  </a:cubicBezTo>
                  <a:cubicBezTo>
                    <a:pt x="198" y="406"/>
                    <a:pt x="213" y="407"/>
                    <a:pt x="228" y="407"/>
                  </a:cubicBezTo>
                  <a:cubicBezTo>
                    <a:pt x="326" y="407"/>
                    <a:pt x="415" y="345"/>
                    <a:pt x="434" y="266"/>
                  </a:cubicBezTo>
                  <a:cubicBezTo>
                    <a:pt x="457" y="152"/>
                    <a:pt x="389" y="38"/>
                    <a:pt x="275" y="15"/>
                  </a:cubicBezTo>
                  <a:cubicBezTo>
                    <a:pt x="255" y="5"/>
                    <a:pt x="235" y="1"/>
                    <a:pt x="21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6072825" y="1003800"/>
              <a:ext cx="5725" cy="5725"/>
            </a:xfrm>
            <a:custGeom>
              <a:avLst/>
              <a:gdLst/>
              <a:ahLst/>
              <a:cxnLst/>
              <a:rect l="l" t="t" r="r" b="b"/>
              <a:pathLst>
                <a:path w="229" h="229" extrusionOk="0">
                  <a:moveTo>
                    <a:pt x="138" y="0"/>
                  </a:moveTo>
                  <a:cubicBezTo>
                    <a:pt x="69" y="0"/>
                    <a:pt x="24" y="23"/>
                    <a:pt x="1" y="91"/>
                  </a:cubicBezTo>
                  <a:cubicBezTo>
                    <a:pt x="1" y="137"/>
                    <a:pt x="24" y="206"/>
                    <a:pt x="92" y="228"/>
                  </a:cubicBezTo>
                  <a:cubicBezTo>
                    <a:pt x="138" y="228"/>
                    <a:pt x="206" y="206"/>
                    <a:pt x="206" y="137"/>
                  </a:cubicBezTo>
                  <a:cubicBezTo>
                    <a:pt x="229" y="91"/>
                    <a:pt x="206" y="23"/>
                    <a:pt x="13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6714225" y="1160000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5" y="0"/>
                  </a:moveTo>
                  <a:cubicBezTo>
                    <a:pt x="85" y="0"/>
                    <a:pt x="23" y="41"/>
                    <a:pt x="23" y="98"/>
                  </a:cubicBezTo>
                  <a:cubicBezTo>
                    <a:pt x="0" y="166"/>
                    <a:pt x="46" y="257"/>
                    <a:pt x="115" y="257"/>
                  </a:cubicBezTo>
                  <a:cubicBezTo>
                    <a:pt x="127" y="261"/>
                    <a:pt x="140" y="263"/>
                    <a:pt x="152" y="263"/>
                  </a:cubicBezTo>
                  <a:cubicBezTo>
                    <a:pt x="212" y="263"/>
                    <a:pt x="274" y="222"/>
                    <a:pt x="274" y="166"/>
                  </a:cubicBezTo>
                  <a:cubicBezTo>
                    <a:pt x="297" y="98"/>
                    <a:pt x="251" y="6"/>
                    <a:pt x="183" y="6"/>
                  </a:cubicBezTo>
                  <a:cubicBezTo>
                    <a:pt x="171" y="2"/>
                    <a:pt x="158" y="0"/>
                    <a:pt x="14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6736475" y="1128025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23" y="1"/>
                  </a:moveTo>
                  <a:cubicBezTo>
                    <a:pt x="69" y="1"/>
                    <a:pt x="23" y="38"/>
                    <a:pt x="23" y="76"/>
                  </a:cubicBezTo>
                  <a:cubicBezTo>
                    <a:pt x="1" y="144"/>
                    <a:pt x="46" y="212"/>
                    <a:pt x="92" y="235"/>
                  </a:cubicBezTo>
                  <a:cubicBezTo>
                    <a:pt x="160" y="235"/>
                    <a:pt x="229" y="212"/>
                    <a:pt x="252" y="144"/>
                  </a:cubicBezTo>
                  <a:cubicBezTo>
                    <a:pt x="252" y="76"/>
                    <a:pt x="229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5535875" y="1837025"/>
              <a:ext cx="8000" cy="6975"/>
            </a:xfrm>
            <a:custGeom>
              <a:avLst/>
              <a:gdLst/>
              <a:ahLst/>
              <a:cxnLst/>
              <a:rect l="l" t="t" r="r" b="b"/>
              <a:pathLst>
                <a:path w="320" h="279" extrusionOk="0">
                  <a:moveTo>
                    <a:pt x="149" y="0"/>
                  </a:moveTo>
                  <a:cubicBezTo>
                    <a:pt x="101" y="0"/>
                    <a:pt x="56" y="38"/>
                    <a:pt x="23" y="87"/>
                  </a:cubicBezTo>
                  <a:cubicBezTo>
                    <a:pt x="0" y="156"/>
                    <a:pt x="23" y="224"/>
                    <a:pt x="91" y="270"/>
                  </a:cubicBezTo>
                  <a:cubicBezTo>
                    <a:pt x="109" y="276"/>
                    <a:pt x="127" y="278"/>
                    <a:pt x="146" y="278"/>
                  </a:cubicBezTo>
                  <a:cubicBezTo>
                    <a:pt x="201" y="278"/>
                    <a:pt x="257" y="253"/>
                    <a:pt x="274" y="201"/>
                  </a:cubicBezTo>
                  <a:cubicBezTo>
                    <a:pt x="320" y="133"/>
                    <a:pt x="274" y="42"/>
                    <a:pt x="206" y="19"/>
                  </a:cubicBezTo>
                  <a:cubicBezTo>
                    <a:pt x="186" y="6"/>
                    <a:pt x="167" y="0"/>
                    <a:pt x="14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5753275" y="1807575"/>
              <a:ext cx="12000" cy="10400"/>
            </a:xfrm>
            <a:custGeom>
              <a:avLst/>
              <a:gdLst/>
              <a:ahLst/>
              <a:cxnLst/>
              <a:rect l="l" t="t" r="r" b="b"/>
              <a:pathLst>
                <a:path w="480" h="416" extrusionOk="0">
                  <a:moveTo>
                    <a:pt x="228" y="1"/>
                  </a:moveTo>
                  <a:cubicBezTo>
                    <a:pt x="160" y="1"/>
                    <a:pt x="93" y="47"/>
                    <a:pt x="46" y="124"/>
                  </a:cubicBezTo>
                  <a:cubicBezTo>
                    <a:pt x="1" y="215"/>
                    <a:pt x="46" y="352"/>
                    <a:pt x="160" y="398"/>
                  </a:cubicBezTo>
                  <a:cubicBezTo>
                    <a:pt x="185" y="410"/>
                    <a:pt x="211" y="416"/>
                    <a:pt x="237" y="416"/>
                  </a:cubicBezTo>
                  <a:cubicBezTo>
                    <a:pt x="310" y="416"/>
                    <a:pt x="384" y="374"/>
                    <a:pt x="434" y="307"/>
                  </a:cubicBezTo>
                  <a:cubicBezTo>
                    <a:pt x="480" y="193"/>
                    <a:pt x="434" y="78"/>
                    <a:pt x="320" y="33"/>
                  </a:cubicBezTo>
                  <a:cubicBezTo>
                    <a:pt x="291" y="11"/>
                    <a:pt x="259" y="1"/>
                    <a:pt x="22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5846850" y="19608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5" y="1"/>
                  </a:moveTo>
                  <a:cubicBezTo>
                    <a:pt x="125" y="1"/>
                    <a:pt x="57" y="38"/>
                    <a:pt x="24" y="87"/>
                  </a:cubicBezTo>
                  <a:cubicBezTo>
                    <a:pt x="1" y="179"/>
                    <a:pt x="24" y="293"/>
                    <a:pt x="115" y="338"/>
                  </a:cubicBezTo>
                  <a:cubicBezTo>
                    <a:pt x="137" y="344"/>
                    <a:pt x="158" y="347"/>
                    <a:pt x="179" y="347"/>
                  </a:cubicBezTo>
                  <a:cubicBezTo>
                    <a:pt x="247" y="347"/>
                    <a:pt x="308" y="317"/>
                    <a:pt x="343" y="247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6"/>
                    <a:pt x="222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5853150" y="1946600"/>
              <a:ext cx="10850" cy="9475"/>
            </a:xfrm>
            <a:custGeom>
              <a:avLst/>
              <a:gdLst/>
              <a:ahLst/>
              <a:cxnLst/>
              <a:rect l="l" t="t" r="r" b="b"/>
              <a:pathLst>
                <a:path w="434" h="379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01"/>
                    <a:pt x="23" y="315"/>
                    <a:pt x="137" y="361"/>
                  </a:cubicBezTo>
                  <a:cubicBezTo>
                    <a:pt x="161" y="373"/>
                    <a:pt x="188" y="379"/>
                    <a:pt x="214" y="379"/>
                  </a:cubicBezTo>
                  <a:cubicBezTo>
                    <a:pt x="285" y="379"/>
                    <a:pt x="355" y="336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5867400" y="195685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76" y="1"/>
                  </a:moveTo>
                  <a:cubicBezTo>
                    <a:pt x="113" y="1"/>
                    <a:pt x="56" y="38"/>
                    <a:pt x="23" y="88"/>
                  </a:cubicBezTo>
                  <a:cubicBezTo>
                    <a:pt x="1" y="179"/>
                    <a:pt x="23" y="270"/>
                    <a:pt x="115" y="293"/>
                  </a:cubicBezTo>
                  <a:cubicBezTo>
                    <a:pt x="138" y="308"/>
                    <a:pt x="163" y="316"/>
                    <a:pt x="188" y="316"/>
                  </a:cubicBezTo>
                  <a:cubicBezTo>
                    <a:pt x="239" y="316"/>
                    <a:pt x="290" y="285"/>
                    <a:pt x="320" y="225"/>
                  </a:cubicBezTo>
                  <a:cubicBezTo>
                    <a:pt x="366" y="156"/>
                    <a:pt x="320" y="65"/>
                    <a:pt x="252" y="19"/>
                  </a:cubicBezTo>
                  <a:cubicBezTo>
                    <a:pt x="226" y="6"/>
                    <a:pt x="201" y="1"/>
                    <a:pt x="17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6384975" y="1916925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9" y="0"/>
                  </a:moveTo>
                  <a:cubicBezTo>
                    <a:pt x="135" y="0"/>
                    <a:pt x="79" y="38"/>
                    <a:pt x="46" y="87"/>
                  </a:cubicBezTo>
                  <a:cubicBezTo>
                    <a:pt x="0" y="178"/>
                    <a:pt x="46" y="292"/>
                    <a:pt x="114" y="338"/>
                  </a:cubicBezTo>
                  <a:cubicBezTo>
                    <a:pt x="136" y="343"/>
                    <a:pt x="159" y="346"/>
                    <a:pt x="181" y="346"/>
                  </a:cubicBezTo>
                  <a:cubicBezTo>
                    <a:pt x="254" y="346"/>
                    <a:pt x="325" y="316"/>
                    <a:pt x="343" y="247"/>
                  </a:cubicBezTo>
                  <a:cubicBezTo>
                    <a:pt x="388" y="155"/>
                    <a:pt x="365" y="64"/>
                    <a:pt x="274" y="18"/>
                  </a:cubicBezTo>
                  <a:cubicBezTo>
                    <a:pt x="249" y="6"/>
                    <a:pt x="223" y="0"/>
                    <a:pt x="1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5665975" y="1677500"/>
              <a:ext cx="7450" cy="6150"/>
            </a:xfrm>
            <a:custGeom>
              <a:avLst/>
              <a:gdLst/>
              <a:ahLst/>
              <a:cxnLst/>
              <a:rect l="l" t="t" r="r" b="b"/>
              <a:pathLst>
                <a:path w="298" h="246" extrusionOk="0">
                  <a:moveTo>
                    <a:pt x="155" y="0"/>
                  </a:moveTo>
                  <a:cubicBezTo>
                    <a:pt x="106" y="0"/>
                    <a:pt x="63" y="26"/>
                    <a:pt x="46" y="77"/>
                  </a:cubicBezTo>
                  <a:cubicBezTo>
                    <a:pt x="0" y="123"/>
                    <a:pt x="23" y="191"/>
                    <a:pt x="92" y="237"/>
                  </a:cubicBezTo>
                  <a:cubicBezTo>
                    <a:pt x="109" y="243"/>
                    <a:pt x="126" y="246"/>
                    <a:pt x="142" y="246"/>
                  </a:cubicBezTo>
                  <a:cubicBezTo>
                    <a:pt x="191" y="246"/>
                    <a:pt x="234" y="220"/>
                    <a:pt x="251" y="169"/>
                  </a:cubicBezTo>
                  <a:cubicBezTo>
                    <a:pt x="297" y="123"/>
                    <a:pt x="251" y="32"/>
                    <a:pt x="206" y="9"/>
                  </a:cubicBezTo>
                  <a:cubicBezTo>
                    <a:pt x="189" y="3"/>
                    <a:pt x="172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5416600" y="1791950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68" y="0"/>
                  </a:moveTo>
                  <a:cubicBezTo>
                    <a:pt x="115" y="0"/>
                    <a:pt x="63" y="38"/>
                    <a:pt x="46" y="87"/>
                  </a:cubicBezTo>
                  <a:cubicBezTo>
                    <a:pt x="1" y="156"/>
                    <a:pt x="23" y="224"/>
                    <a:pt x="92" y="270"/>
                  </a:cubicBezTo>
                  <a:cubicBezTo>
                    <a:pt x="109" y="275"/>
                    <a:pt x="128" y="278"/>
                    <a:pt x="146" y="278"/>
                  </a:cubicBezTo>
                  <a:cubicBezTo>
                    <a:pt x="202" y="278"/>
                    <a:pt x="257" y="253"/>
                    <a:pt x="275" y="201"/>
                  </a:cubicBezTo>
                  <a:cubicBezTo>
                    <a:pt x="320" y="133"/>
                    <a:pt x="297" y="41"/>
                    <a:pt x="229" y="19"/>
                  </a:cubicBezTo>
                  <a:cubicBezTo>
                    <a:pt x="210" y="6"/>
                    <a:pt x="189" y="0"/>
                    <a:pt x="16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5527300" y="1623050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40" y="0"/>
                  </a:moveTo>
                  <a:cubicBezTo>
                    <a:pt x="162" y="0"/>
                    <a:pt x="80" y="43"/>
                    <a:pt x="46" y="110"/>
                  </a:cubicBezTo>
                  <a:cubicBezTo>
                    <a:pt x="1" y="201"/>
                    <a:pt x="46" y="338"/>
                    <a:pt x="138" y="384"/>
                  </a:cubicBezTo>
                  <a:cubicBezTo>
                    <a:pt x="168" y="396"/>
                    <a:pt x="199" y="401"/>
                    <a:pt x="228" y="401"/>
                  </a:cubicBezTo>
                  <a:cubicBezTo>
                    <a:pt x="308" y="401"/>
                    <a:pt x="378" y="359"/>
                    <a:pt x="412" y="292"/>
                  </a:cubicBezTo>
                  <a:cubicBezTo>
                    <a:pt x="457" y="178"/>
                    <a:pt x="412" y="64"/>
                    <a:pt x="320" y="18"/>
                  </a:cubicBezTo>
                  <a:cubicBezTo>
                    <a:pt x="296" y="6"/>
                    <a:pt x="268" y="0"/>
                    <a:pt x="24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5461675" y="1860425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21" y="1"/>
                  </a:moveTo>
                  <a:cubicBezTo>
                    <a:pt x="150" y="1"/>
                    <a:pt x="80" y="43"/>
                    <a:pt x="47" y="110"/>
                  </a:cubicBezTo>
                  <a:cubicBezTo>
                    <a:pt x="1" y="178"/>
                    <a:pt x="47" y="293"/>
                    <a:pt x="138" y="338"/>
                  </a:cubicBezTo>
                  <a:cubicBezTo>
                    <a:pt x="162" y="350"/>
                    <a:pt x="188" y="356"/>
                    <a:pt x="214" y="356"/>
                  </a:cubicBezTo>
                  <a:cubicBezTo>
                    <a:pt x="284" y="356"/>
                    <a:pt x="349" y="314"/>
                    <a:pt x="366" y="247"/>
                  </a:cubicBezTo>
                  <a:cubicBezTo>
                    <a:pt x="412" y="178"/>
                    <a:pt x="389" y="64"/>
                    <a:pt x="298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5465675" y="1813075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30" y="0"/>
                  </a:moveTo>
                  <a:cubicBezTo>
                    <a:pt x="150" y="0"/>
                    <a:pt x="80" y="43"/>
                    <a:pt x="46" y="109"/>
                  </a:cubicBezTo>
                  <a:cubicBezTo>
                    <a:pt x="1" y="201"/>
                    <a:pt x="46" y="338"/>
                    <a:pt x="138" y="383"/>
                  </a:cubicBezTo>
                  <a:cubicBezTo>
                    <a:pt x="162" y="396"/>
                    <a:pt x="190" y="401"/>
                    <a:pt x="218" y="401"/>
                  </a:cubicBezTo>
                  <a:cubicBezTo>
                    <a:pt x="296" y="401"/>
                    <a:pt x="378" y="359"/>
                    <a:pt x="411" y="292"/>
                  </a:cubicBezTo>
                  <a:cubicBezTo>
                    <a:pt x="457" y="178"/>
                    <a:pt x="411" y="64"/>
                    <a:pt x="320" y="18"/>
                  </a:cubicBezTo>
                  <a:cubicBezTo>
                    <a:pt x="290" y="6"/>
                    <a:pt x="259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5555275" y="1755875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2" y="1"/>
                  </a:moveTo>
                  <a:cubicBezTo>
                    <a:pt x="114" y="1"/>
                    <a:pt x="53" y="31"/>
                    <a:pt x="23" y="92"/>
                  </a:cubicBezTo>
                  <a:cubicBezTo>
                    <a:pt x="0" y="183"/>
                    <a:pt x="23" y="298"/>
                    <a:pt x="114" y="320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1" y="343"/>
                    <a:pt x="312" y="313"/>
                    <a:pt x="343" y="252"/>
                  </a:cubicBezTo>
                  <a:cubicBezTo>
                    <a:pt x="388" y="161"/>
                    <a:pt x="343" y="69"/>
                    <a:pt x="251" y="24"/>
                  </a:cubicBezTo>
                  <a:cubicBezTo>
                    <a:pt x="228" y="8"/>
                    <a:pt x="201" y="1"/>
                    <a:pt x="17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5503900" y="163957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86" y="1"/>
                  </a:moveTo>
                  <a:cubicBezTo>
                    <a:pt x="125" y="1"/>
                    <a:pt x="57" y="38"/>
                    <a:pt x="24" y="88"/>
                  </a:cubicBezTo>
                  <a:cubicBezTo>
                    <a:pt x="1" y="179"/>
                    <a:pt x="24" y="293"/>
                    <a:pt x="115" y="316"/>
                  </a:cubicBezTo>
                  <a:cubicBezTo>
                    <a:pt x="138" y="331"/>
                    <a:pt x="166" y="339"/>
                    <a:pt x="195" y="339"/>
                  </a:cubicBezTo>
                  <a:cubicBezTo>
                    <a:pt x="252" y="339"/>
                    <a:pt x="313" y="308"/>
                    <a:pt x="343" y="248"/>
                  </a:cubicBezTo>
                  <a:cubicBezTo>
                    <a:pt x="389" y="156"/>
                    <a:pt x="343" y="65"/>
                    <a:pt x="252" y="19"/>
                  </a:cubicBezTo>
                  <a:cubicBezTo>
                    <a:pt x="233" y="7"/>
                    <a:pt x="210" y="1"/>
                    <a:pt x="18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5700775" y="1631850"/>
              <a:ext cx="7450" cy="6525"/>
            </a:xfrm>
            <a:custGeom>
              <a:avLst/>
              <a:gdLst/>
              <a:ahLst/>
              <a:cxnLst/>
              <a:rect l="l" t="t" r="r" b="b"/>
              <a:pathLst>
                <a:path w="298" h="261" extrusionOk="0">
                  <a:moveTo>
                    <a:pt x="155" y="0"/>
                  </a:moveTo>
                  <a:cubicBezTo>
                    <a:pt x="105" y="0"/>
                    <a:pt x="58" y="26"/>
                    <a:pt x="23" y="77"/>
                  </a:cubicBezTo>
                  <a:cubicBezTo>
                    <a:pt x="1" y="146"/>
                    <a:pt x="23" y="214"/>
                    <a:pt x="92" y="237"/>
                  </a:cubicBezTo>
                  <a:cubicBezTo>
                    <a:pt x="116" y="253"/>
                    <a:pt x="140" y="261"/>
                    <a:pt x="163" y="261"/>
                  </a:cubicBezTo>
                  <a:cubicBezTo>
                    <a:pt x="203" y="261"/>
                    <a:pt x="237" y="236"/>
                    <a:pt x="252" y="191"/>
                  </a:cubicBezTo>
                  <a:cubicBezTo>
                    <a:pt x="297" y="123"/>
                    <a:pt x="275" y="54"/>
                    <a:pt x="206" y="9"/>
                  </a:cubicBezTo>
                  <a:cubicBezTo>
                    <a:pt x="189" y="3"/>
                    <a:pt x="172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5455400" y="1698275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07" y="0"/>
                  </a:moveTo>
                  <a:cubicBezTo>
                    <a:pt x="141" y="0"/>
                    <a:pt x="78" y="36"/>
                    <a:pt x="46" y="114"/>
                  </a:cubicBezTo>
                  <a:cubicBezTo>
                    <a:pt x="1" y="205"/>
                    <a:pt x="46" y="319"/>
                    <a:pt x="138" y="365"/>
                  </a:cubicBezTo>
                  <a:cubicBezTo>
                    <a:pt x="162" y="377"/>
                    <a:pt x="188" y="383"/>
                    <a:pt x="214" y="383"/>
                  </a:cubicBezTo>
                  <a:cubicBezTo>
                    <a:pt x="285" y="383"/>
                    <a:pt x="355" y="340"/>
                    <a:pt x="389" y="273"/>
                  </a:cubicBezTo>
                  <a:cubicBezTo>
                    <a:pt x="434" y="182"/>
                    <a:pt x="412" y="68"/>
                    <a:pt x="298" y="22"/>
                  </a:cubicBezTo>
                  <a:cubicBezTo>
                    <a:pt x="269" y="8"/>
                    <a:pt x="237" y="0"/>
                    <a:pt x="20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5660275" y="1668550"/>
              <a:ext cx="8000" cy="7125"/>
            </a:xfrm>
            <a:custGeom>
              <a:avLst/>
              <a:gdLst/>
              <a:ahLst/>
              <a:cxnLst/>
              <a:rect l="l" t="t" r="r" b="b"/>
              <a:pathLst>
                <a:path w="320" h="285" extrusionOk="0">
                  <a:moveTo>
                    <a:pt x="150" y="1"/>
                  </a:moveTo>
                  <a:cubicBezTo>
                    <a:pt x="101" y="1"/>
                    <a:pt x="52" y="26"/>
                    <a:pt x="23" y="70"/>
                  </a:cubicBezTo>
                  <a:cubicBezTo>
                    <a:pt x="0" y="161"/>
                    <a:pt x="23" y="230"/>
                    <a:pt x="91" y="275"/>
                  </a:cubicBezTo>
                  <a:cubicBezTo>
                    <a:pt x="108" y="281"/>
                    <a:pt x="127" y="284"/>
                    <a:pt x="146" y="284"/>
                  </a:cubicBezTo>
                  <a:cubicBezTo>
                    <a:pt x="203" y="284"/>
                    <a:pt x="263" y="258"/>
                    <a:pt x="297" y="207"/>
                  </a:cubicBezTo>
                  <a:cubicBezTo>
                    <a:pt x="320" y="139"/>
                    <a:pt x="297" y="47"/>
                    <a:pt x="228" y="24"/>
                  </a:cubicBezTo>
                  <a:cubicBezTo>
                    <a:pt x="204" y="8"/>
                    <a:pt x="177" y="1"/>
                    <a:pt x="15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6747325" y="1892825"/>
              <a:ext cx="10850" cy="9175"/>
            </a:xfrm>
            <a:custGeom>
              <a:avLst/>
              <a:gdLst/>
              <a:ahLst/>
              <a:cxnLst/>
              <a:rect l="l" t="t" r="r" b="b"/>
              <a:pathLst>
                <a:path w="434" h="367" extrusionOk="0">
                  <a:moveTo>
                    <a:pt x="201" y="1"/>
                  </a:moveTo>
                  <a:cubicBezTo>
                    <a:pt x="137" y="1"/>
                    <a:pt x="76" y="31"/>
                    <a:pt x="46" y="92"/>
                  </a:cubicBezTo>
                  <a:cubicBezTo>
                    <a:pt x="0" y="184"/>
                    <a:pt x="23" y="298"/>
                    <a:pt x="137" y="343"/>
                  </a:cubicBezTo>
                  <a:cubicBezTo>
                    <a:pt x="168" y="358"/>
                    <a:pt x="201" y="366"/>
                    <a:pt x="233" y="366"/>
                  </a:cubicBezTo>
                  <a:cubicBezTo>
                    <a:pt x="297" y="366"/>
                    <a:pt x="358" y="336"/>
                    <a:pt x="388" y="275"/>
                  </a:cubicBezTo>
                  <a:cubicBezTo>
                    <a:pt x="434" y="161"/>
                    <a:pt x="388" y="69"/>
                    <a:pt x="297" y="24"/>
                  </a:cubicBezTo>
                  <a:cubicBezTo>
                    <a:pt x="267" y="9"/>
                    <a:pt x="234" y="1"/>
                    <a:pt x="20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5404050" y="1840450"/>
              <a:ext cx="12000" cy="10175"/>
            </a:xfrm>
            <a:custGeom>
              <a:avLst/>
              <a:gdLst/>
              <a:ahLst/>
              <a:cxnLst/>
              <a:rect l="l" t="t" r="r" b="b"/>
              <a:pathLst>
                <a:path w="480" h="407" extrusionOk="0">
                  <a:moveTo>
                    <a:pt x="252" y="1"/>
                  </a:moveTo>
                  <a:cubicBezTo>
                    <a:pt x="171" y="1"/>
                    <a:pt x="96" y="43"/>
                    <a:pt x="46" y="110"/>
                  </a:cubicBezTo>
                  <a:cubicBezTo>
                    <a:pt x="0" y="224"/>
                    <a:pt x="46" y="338"/>
                    <a:pt x="160" y="384"/>
                  </a:cubicBezTo>
                  <a:cubicBezTo>
                    <a:pt x="189" y="398"/>
                    <a:pt x="223" y="406"/>
                    <a:pt x="256" y="406"/>
                  </a:cubicBezTo>
                  <a:cubicBezTo>
                    <a:pt x="329" y="406"/>
                    <a:pt x="403" y="371"/>
                    <a:pt x="434" y="293"/>
                  </a:cubicBezTo>
                  <a:cubicBezTo>
                    <a:pt x="480" y="201"/>
                    <a:pt x="434" y="64"/>
                    <a:pt x="343" y="19"/>
                  </a:cubicBezTo>
                  <a:cubicBezTo>
                    <a:pt x="312" y="7"/>
                    <a:pt x="282" y="1"/>
                    <a:pt x="25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5437725" y="1862025"/>
              <a:ext cx="8000" cy="5725"/>
            </a:xfrm>
            <a:custGeom>
              <a:avLst/>
              <a:gdLst/>
              <a:ahLst/>
              <a:cxnLst/>
              <a:rect l="l" t="t" r="r" b="b"/>
              <a:pathLst>
                <a:path w="320" h="229" extrusionOk="0">
                  <a:moveTo>
                    <a:pt x="127" y="0"/>
                  </a:moveTo>
                  <a:cubicBezTo>
                    <a:pt x="71" y="0"/>
                    <a:pt x="15" y="31"/>
                    <a:pt x="0" y="92"/>
                  </a:cubicBezTo>
                  <a:lnTo>
                    <a:pt x="297" y="229"/>
                  </a:lnTo>
                  <a:cubicBezTo>
                    <a:pt x="320" y="160"/>
                    <a:pt x="297" y="46"/>
                    <a:pt x="206" y="23"/>
                  </a:cubicBezTo>
                  <a:cubicBezTo>
                    <a:pt x="183" y="8"/>
                    <a:pt x="155" y="0"/>
                    <a:pt x="12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5393200" y="1309200"/>
              <a:ext cx="10300" cy="9250"/>
            </a:xfrm>
            <a:custGeom>
              <a:avLst/>
              <a:gdLst/>
              <a:ahLst/>
              <a:cxnLst/>
              <a:rect l="l" t="t" r="r" b="b"/>
              <a:pathLst>
                <a:path w="412" h="370" extrusionOk="0">
                  <a:moveTo>
                    <a:pt x="221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01"/>
                    <a:pt x="46" y="315"/>
                    <a:pt x="138" y="361"/>
                  </a:cubicBezTo>
                  <a:cubicBezTo>
                    <a:pt x="159" y="366"/>
                    <a:pt x="181" y="369"/>
                    <a:pt x="202" y="369"/>
                  </a:cubicBezTo>
                  <a:cubicBezTo>
                    <a:pt x="270" y="369"/>
                    <a:pt x="331" y="339"/>
                    <a:pt x="366" y="270"/>
                  </a:cubicBezTo>
                  <a:cubicBezTo>
                    <a:pt x="412" y="178"/>
                    <a:pt x="389" y="64"/>
                    <a:pt x="298" y="18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5412600" y="1296075"/>
              <a:ext cx="10875" cy="9250"/>
            </a:xfrm>
            <a:custGeom>
              <a:avLst/>
              <a:gdLst/>
              <a:ahLst/>
              <a:cxnLst/>
              <a:rect l="l" t="t" r="r" b="b"/>
              <a:pathLst>
                <a:path w="435" h="370" extrusionOk="0">
                  <a:moveTo>
                    <a:pt x="221" y="1"/>
                  </a:moveTo>
                  <a:cubicBezTo>
                    <a:pt x="150" y="1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59" y="366"/>
                    <a:pt x="182" y="369"/>
                    <a:pt x="205" y="369"/>
                  </a:cubicBezTo>
                  <a:cubicBezTo>
                    <a:pt x="279" y="369"/>
                    <a:pt x="354" y="339"/>
                    <a:pt x="389" y="270"/>
                  </a:cubicBezTo>
                  <a:cubicBezTo>
                    <a:pt x="435" y="178"/>
                    <a:pt x="389" y="64"/>
                    <a:pt x="298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5279075" y="1423000"/>
              <a:ext cx="8600" cy="7650"/>
            </a:xfrm>
            <a:custGeom>
              <a:avLst/>
              <a:gdLst/>
              <a:ahLst/>
              <a:cxnLst/>
              <a:rect l="l" t="t" r="r" b="b"/>
              <a:pathLst>
                <a:path w="344" h="306" extrusionOk="0">
                  <a:moveTo>
                    <a:pt x="174" y="0"/>
                  </a:moveTo>
                  <a:cubicBezTo>
                    <a:pt x="118" y="0"/>
                    <a:pt x="58" y="26"/>
                    <a:pt x="24" y="77"/>
                  </a:cubicBezTo>
                  <a:cubicBezTo>
                    <a:pt x="1" y="168"/>
                    <a:pt x="24" y="260"/>
                    <a:pt x="92" y="283"/>
                  </a:cubicBezTo>
                  <a:cubicBezTo>
                    <a:pt x="122" y="298"/>
                    <a:pt x="153" y="305"/>
                    <a:pt x="181" y="305"/>
                  </a:cubicBezTo>
                  <a:cubicBezTo>
                    <a:pt x="237" y="305"/>
                    <a:pt x="282" y="275"/>
                    <a:pt x="297" y="214"/>
                  </a:cubicBezTo>
                  <a:cubicBezTo>
                    <a:pt x="343" y="146"/>
                    <a:pt x="297" y="54"/>
                    <a:pt x="229" y="9"/>
                  </a:cubicBezTo>
                  <a:cubicBezTo>
                    <a:pt x="212" y="3"/>
                    <a:pt x="193" y="0"/>
                    <a:pt x="17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5434300" y="1240400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7" y="0"/>
                  </a:moveTo>
                  <a:cubicBezTo>
                    <a:pt x="140" y="0"/>
                    <a:pt x="80" y="26"/>
                    <a:pt x="46" y="77"/>
                  </a:cubicBezTo>
                  <a:cubicBezTo>
                    <a:pt x="0" y="168"/>
                    <a:pt x="46" y="260"/>
                    <a:pt x="114" y="305"/>
                  </a:cubicBezTo>
                  <a:cubicBezTo>
                    <a:pt x="131" y="311"/>
                    <a:pt x="149" y="314"/>
                    <a:pt x="169" y="314"/>
                  </a:cubicBezTo>
                  <a:cubicBezTo>
                    <a:pt x="232" y="314"/>
                    <a:pt x="302" y="284"/>
                    <a:pt x="320" y="214"/>
                  </a:cubicBezTo>
                  <a:cubicBezTo>
                    <a:pt x="365" y="146"/>
                    <a:pt x="320" y="54"/>
                    <a:pt x="251" y="9"/>
                  </a:cubicBezTo>
                  <a:cubicBezTo>
                    <a:pt x="234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5283075" y="1674400"/>
              <a:ext cx="11450" cy="10150"/>
            </a:xfrm>
            <a:custGeom>
              <a:avLst/>
              <a:gdLst/>
              <a:ahLst/>
              <a:cxnLst/>
              <a:rect l="l" t="t" r="r" b="b"/>
              <a:pathLst>
                <a:path w="458" h="406" extrusionOk="0">
                  <a:moveTo>
                    <a:pt x="239" y="1"/>
                  </a:moveTo>
                  <a:cubicBezTo>
                    <a:pt x="162" y="1"/>
                    <a:pt x="80" y="43"/>
                    <a:pt x="46" y="110"/>
                  </a:cubicBezTo>
                  <a:cubicBezTo>
                    <a:pt x="1" y="224"/>
                    <a:pt x="46" y="338"/>
                    <a:pt x="137" y="384"/>
                  </a:cubicBezTo>
                  <a:cubicBezTo>
                    <a:pt x="174" y="398"/>
                    <a:pt x="210" y="406"/>
                    <a:pt x="244" y="406"/>
                  </a:cubicBezTo>
                  <a:cubicBezTo>
                    <a:pt x="317" y="406"/>
                    <a:pt x="380" y="371"/>
                    <a:pt x="411" y="293"/>
                  </a:cubicBezTo>
                  <a:cubicBezTo>
                    <a:pt x="457" y="201"/>
                    <a:pt x="411" y="64"/>
                    <a:pt x="320" y="19"/>
                  </a:cubicBezTo>
                  <a:cubicBezTo>
                    <a:pt x="296" y="6"/>
                    <a:pt x="268" y="1"/>
                    <a:pt x="23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5496500" y="14918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02" y="1"/>
                  </a:moveTo>
                  <a:cubicBezTo>
                    <a:pt x="137" y="1"/>
                    <a:pt x="79" y="43"/>
                    <a:pt x="46" y="110"/>
                  </a:cubicBezTo>
                  <a:cubicBezTo>
                    <a:pt x="0" y="178"/>
                    <a:pt x="46" y="292"/>
                    <a:pt x="114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2" y="356"/>
                    <a:pt x="332" y="314"/>
                    <a:pt x="365" y="247"/>
                  </a:cubicBezTo>
                  <a:cubicBezTo>
                    <a:pt x="411" y="156"/>
                    <a:pt x="365" y="64"/>
                    <a:pt x="274" y="19"/>
                  </a:cubicBezTo>
                  <a:cubicBezTo>
                    <a:pt x="250" y="6"/>
                    <a:pt x="225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5640875" y="1408500"/>
              <a:ext cx="10850" cy="9575"/>
            </a:xfrm>
            <a:custGeom>
              <a:avLst/>
              <a:gdLst/>
              <a:ahLst/>
              <a:cxnLst/>
              <a:rect l="l" t="t" r="r" b="b"/>
              <a:pathLst>
                <a:path w="434" h="383" extrusionOk="0">
                  <a:moveTo>
                    <a:pt x="220" y="0"/>
                  </a:moveTo>
                  <a:cubicBezTo>
                    <a:pt x="149" y="0"/>
                    <a:pt x="79" y="43"/>
                    <a:pt x="46" y="109"/>
                  </a:cubicBezTo>
                  <a:cubicBezTo>
                    <a:pt x="0" y="201"/>
                    <a:pt x="46" y="315"/>
                    <a:pt x="137" y="360"/>
                  </a:cubicBezTo>
                  <a:cubicBezTo>
                    <a:pt x="166" y="375"/>
                    <a:pt x="197" y="383"/>
                    <a:pt x="228" y="383"/>
                  </a:cubicBezTo>
                  <a:cubicBezTo>
                    <a:pt x="294" y="383"/>
                    <a:pt x="357" y="347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5762400" y="1344825"/>
              <a:ext cx="9150" cy="8100"/>
            </a:xfrm>
            <a:custGeom>
              <a:avLst/>
              <a:gdLst/>
              <a:ahLst/>
              <a:cxnLst/>
              <a:rect l="l" t="t" r="r" b="b"/>
              <a:pathLst>
                <a:path w="366" h="324" extrusionOk="0">
                  <a:moveTo>
                    <a:pt x="198" y="0"/>
                  </a:moveTo>
                  <a:cubicBezTo>
                    <a:pt x="135" y="0"/>
                    <a:pt x="64" y="30"/>
                    <a:pt x="46" y="100"/>
                  </a:cubicBezTo>
                  <a:cubicBezTo>
                    <a:pt x="1" y="168"/>
                    <a:pt x="24" y="283"/>
                    <a:pt x="115" y="305"/>
                  </a:cubicBezTo>
                  <a:cubicBezTo>
                    <a:pt x="140" y="318"/>
                    <a:pt x="166" y="324"/>
                    <a:pt x="190" y="324"/>
                  </a:cubicBezTo>
                  <a:cubicBezTo>
                    <a:pt x="254" y="324"/>
                    <a:pt x="310" y="286"/>
                    <a:pt x="343" y="237"/>
                  </a:cubicBezTo>
                  <a:cubicBezTo>
                    <a:pt x="366" y="146"/>
                    <a:pt x="343" y="54"/>
                    <a:pt x="252" y="9"/>
                  </a:cubicBezTo>
                  <a:cubicBezTo>
                    <a:pt x="236" y="3"/>
                    <a:pt x="217" y="0"/>
                    <a:pt x="19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5733875" y="1357700"/>
              <a:ext cx="11450" cy="10150"/>
            </a:xfrm>
            <a:custGeom>
              <a:avLst/>
              <a:gdLst/>
              <a:ahLst/>
              <a:cxnLst/>
              <a:rect l="l" t="t" r="r" b="b"/>
              <a:pathLst>
                <a:path w="458" h="406" extrusionOk="0">
                  <a:moveTo>
                    <a:pt x="230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24"/>
                    <a:pt x="46" y="338"/>
                    <a:pt x="137" y="384"/>
                  </a:cubicBezTo>
                  <a:cubicBezTo>
                    <a:pt x="166" y="398"/>
                    <a:pt x="200" y="406"/>
                    <a:pt x="234" y="406"/>
                  </a:cubicBezTo>
                  <a:cubicBezTo>
                    <a:pt x="306" y="406"/>
                    <a:pt x="380" y="371"/>
                    <a:pt x="411" y="293"/>
                  </a:cubicBezTo>
                  <a:cubicBezTo>
                    <a:pt x="457" y="201"/>
                    <a:pt x="411" y="64"/>
                    <a:pt x="320" y="19"/>
                  </a:cubicBezTo>
                  <a:cubicBezTo>
                    <a:pt x="289" y="6"/>
                    <a:pt x="259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5775525" y="1357000"/>
              <a:ext cx="6875" cy="5950"/>
            </a:xfrm>
            <a:custGeom>
              <a:avLst/>
              <a:gdLst/>
              <a:ahLst/>
              <a:cxnLst/>
              <a:rect l="l" t="t" r="r" b="b"/>
              <a:pathLst>
                <a:path w="275" h="238" extrusionOk="0">
                  <a:moveTo>
                    <a:pt x="129" y="0"/>
                  </a:moveTo>
                  <a:cubicBezTo>
                    <a:pt x="95" y="0"/>
                    <a:pt x="61" y="25"/>
                    <a:pt x="46" y="69"/>
                  </a:cubicBezTo>
                  <a:cubicBezTo>
                    <a:pt x="1" y="115"/>
                    <a:pt x="24" y="184"/>
                    <a:pt x="92" y="229"/>
                  </a:cubicBezTo>
                  <a:cubicBezTo>
                    <a:pt x="103" y="235"/>
                    <a:pt x="116" y="238"/>
                    <a:pt x="130" y="238"/>
                  </a:cubicBezTo>
                  <a:cubicBezTo>
                    <a:pt x="171" y="238"/>
                    <a:pt x="218" y="212"/>
                    <a:pt x="252" y="161"/>
                  </a:cubicBezTo>
                  <a:cubicBezTo>
                    <a:pt x="275" y="115"/>
                    <a:pt x="252" y="47"/>
                    <a:pt x="183" y="24"/>
                  </a:cubicBezTo>
                  <a:cubicBezTo>
                    <a:pt x="167" y="8"/>
                    <a:pt x="148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5747000" y="1368775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75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1" y="146"/>
                    <a:pt x="46" y="238"/>
                    <a:pt x="115" y="260"/>
                  </a:cubicBezTo>
                  <a:cubicBezTo>
                    <a:pt x="134" y="273"/>
                    <a:pt x="153" y="279"/>
                    <a:pt x="172" y="279"/>
                  </a:cubicBezTo>
                  <a:cubicBezTo>
                    <a:pt x="220" y="279"/>
                    <a:pt x="264" y="241"/>
                    <a:pt x="297" y="192"/>
                  </a:cubicBezTo>
                  <a:cubicBezTo>
                    <a:pt x="320" y="123"/>
                    <a:pt x="297" y="55"/>
                    <a:pt x="229" y="9"/>
                  </a:cubicBezTo>
                  <a:cubicBezTo>
                    <a:pt x="212" y="4"/>
                    <a:pt x="193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5304750" y="1697675"/>
              <a:ext cx="10300" cy="9025"/>
            </a:xfrm>
            <a:custGeom>
              <a:avLst/>
              <a:gdLst/>
              <a:ahLst/>
              <a:cxnLst/>
              <a:rect l="l" t="t" r="r" b="b"/>
              <a:pathLst>
                <a:path w="412" h="361" extrusionOk="0">
                  <a:moveTo>
                    <a:pt x="180" y="1"/>
                  </a:moveTo>
                  <a:cubicBezTo>
                    <a:pt x="118" y="1"/>
                    <a:pt x="62" y="31"/>
                    <a:pt x="47" y="92"/>
                  </a:cubicBezTo>
                  <a:cubicBezTo>
                    <a:pt x="1" y="183"/>
                    <a:pt x="24" y="297"/>
                    <a:pt x="115" y="343"/>
                  </a:cubicBezTo>
                  <a:cubicBezTo>
                    <a:pt x="139" y="355"/>
                    <a:pt x="166" y="361"/>
                    <a:pt x="192" y="361"/>
                  </a:cubicBezTo>
                  <a:cubicBezTo>
                    <a:pt x="263" y="361"/>
                    <a:pt x="333" y="319"/>
                    <a:pt x="366" y="252"/>
                  </a:cubicBezTo>
                  <a:cubicBezTo>
                    <a:pt x="412" y="160"/>
                    <a:pt x="366" y="69"/>
                    <a:pt x="275" y="23"/>
                  </a:cubicBezTo>
                  <a:cubicBezTo>
                    <a:pt x="244" y="8"/>
                    <a:pt x="211" y="1"/>
                    <a:pt x="18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5763550" y="1498550"/>
              <a:ext cx="11425" cy="9950"/>
            </a:xfrm>
            <a:custGeom>
              <a:avLst/>
              <a:gdLst/>
              <a:ahLst/>
              <a:cxnLst/>
              <a:rect l="l" t="t" r="r" b="b"/>
              <a:pathLst>
                <a:path w="457" h="398" extrusionOk="0">
                  <a:moveTo>
                    <a:pt x="214" y="0"/>
                  </a:moveTo>
                  <a:cubicBezTo>
                    <a:pt x="140" y="0"/>
                    <a:pt x="77" y="36"/>
                    <a:pt x="46" y="114"/>
                  </a:cubicBezTo>
                  <a:cubicBezTo>
                    <a:pt x="0" y="205"/>
                    <a:pt x="46" y="319"/>
                    <a:pt x="137" y="365"/>
                  </a:cubicBezTo>
                  <a:cubicBezTo>
                    <a:pt x="167" y="387"/>
                    <a:pt x="201" y="397"/>
                    <a:pt x="235" y="397"/>
                  </a:cubicBezTo>
                  <a:cubicBezTo>
                    <a:pt x="307" y="397"/>
                    <a:pt x="380" y="351"/>
                    <a:pt x="411" y="274"/>
                  </a:cubicBezTo>
                  <a:cubicBezTo>
                    <a:pt x="457" y="182"/>
                    <a:pt x="411" y="68"/>
                    <a:pt x="320" y="22"/>
                  </a:cubicBezTo>
                  <a:cubicBezTo>
                    <a:pt x="284" y="8"/>
                    <a:pt x="248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5637450" y="1448650"/>
              <a:ext cx="5725" cy="5050"/>
            </a:xfrm>
            <a:custGeom>
              <a:avLst/>
              <a:gdLst/>
              <a:ahLst/>
              <a:cxnLst/>
              <a:rect l="l" t="t" r="r" b="b"/>
              <a:pathLst>
                <a:path w="229" h="202" extrusionOk="0">
                  <a:moveTo>
                    <a:pt x="120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01"/>
                    <a:pt x="23" y="170"/>
                    <a:pt x="69" y="192"/>
                  </a:cubicBezTo>
                  <a:cubicBezTo>
                    <a:pt x="81" y="199"/>
                    <a:pt x="95" y="201"/>
                    <a:pt x="109" y="201"/>
                  </a:cubicBezTo>
                  <a:cubicBezTo>
                    <a:pt x="148" y="201"/>
                    <a:pt x="189" y="180"/>
                    <a:pt x="205" y="147"/>
                  </a:cubicBezTo>
                  <a:cubicBezTo>
                    <a:pt x="228" y="101"/>
                    <a:pt x="205" y="33"/>
                    <a:pt x="160" y="10"/>
                  </a:cubicBezTo>
                  <a:cubicBezTo>
                    <a:pt x="148" y="4"/>
                    <a:pt x="134" y="1"/>
                    <a:pt x="1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5318450" y="1533125"/>
              <a:ext cx="8600" cy="7850"/>
            </a:xfrm>
            <a:custGeom>
              <a:avLst/>
              <a:gdLst/>
              <a:ahLst/>
              <a:cxnLst/>
              <a:rect l="l" t="t" r="r" b="b"/>
              <a:pathLst>
                <a:path w="344" h="314" extrusionOk="0">
                  <a:moveTo>
                    <a:pt x="188" y="1"/>
                  </a:moveTo>
                  <a:cubicBezTo>
                    <a:pt x="120" y="1"/>
                    <a:pt x="58" y="31"/>
                    <a:pt x="24" y="100"/>
                  </a:cubicBezTo>
                  <a:cubicBezTo>
                    <a:pt x="1" y="169"/>
                    <a:pt x="24" y="260"/>
                    <a:pt x="115" y="306"/>
                  </a:cubicBezTo>
                  <a:cubicBezTo>
                    <a:pt x="131" y="311"/>
                    <a:pt x="148" y="314"/>
                    <a:pt x="166" y="314"/>
                  </a:cubicBezTo>
                  <a:cubicBezTo>
                    <a:pt x="224" y="314"/>
                    <a:pt x="285" y="284"/>
                    <a:pt x="320" y="214"/>
                  </a:cubicBezTo>
                  <a:cubicBezTo>
                    <a:pt x="343" y="146"/>
                    <a:pt x="320" y="55"/>
                    <a:pt x="252" y="9"/>
                  </a:cubicBezTo>
                  <a:cubicBezTo>
                    <a:pt x="230" y="4"/>
                    <a:pt x="209" y="1"/>
                    <a:pt x="18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5992950" y="1251800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74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0" y="146"/>
                    <a:pt x="46" y="237"/>
                    <a:pt x="114" y="283"/>
                  </a:cubicBezTo>
                  <a:cubicBezTo>
                    <a:pt x="133" y="296"/>
                    <a:pt x="154" y="301"/>
                    <a:pt x="176" y="301"/>
                  </a:cubicBezTo>
                  <a:cubicBezTo>
                    <a:pt x="230" y="301"/>
                    <a:pt x="287" y="264"/>
                    <a:pt x="320" y="215"/>
                  </a:cubicBezTo>
                  <a:cubicBezTo>
                    <a:pt x="343" y="146"/>
                    <a:pt x="320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5697350" y="1384525"/>
              <a:ext cx="10300" cy="8900"/>
            </a:xfrm>
            <a:custGeom>
              <a:avLst/>
              <a:gdLst/>
              <a:ahLst/>
              <a:cxnLst/>
              <a:rect l="l" t="t" r="r" b="b"/>
              <a:pathLst>
                <a:path w="412" h="356" extrusionOk="0">
                  <a:moveTo>
                    <a:pt x="202" y="1"/>
                  </a:moveTo>
                  <a:cubicBezTo>
                    <a:pt x="138" y="1"/>
                    <a:pt x="80" y="43"/>
                    <a:pt x="46" y="110"/>
                  </a:cubicBezTo>
                  <a:cubicBezTo>
                    <a:pt x="1" y="178"/>
                    <a:pt x="46" y="292"/>
                    <a:pt x="115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2" y="356"/>
                    <a:pt x="332" y="314"/>
                    <a:pt x="366" y="247"/>
                  </a:cubicBezTo>
                  <a:cubicBezTo>
                    <a:pt x="412" y="178"/>
                    <a:pt x="366" y="64"/>
                    <a:pt x="275" y="18"/>
                  </a:cubicBezTo>
                  <a:cubicBezTo>
                    <a:pt x="250" y="6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5722475" y="1373550"/>
              <a:ext cx="8575" cy="7450"/>
            </a:xfrm>
            <a:custGeom>
              <a:avLst/>
              <a:gdLst/>
              <a:ahLst/>
              <a:cxnLst/>
              <a:rect l="l" t="t" r="r" b="b"/>
              <a:pathLst>
                <a:path w="343" h="298" extrusionOk="0">
                  <a:moveTo>
                    <a:pt x="178" y="1"/>
                  </a:moveTo>
                  <a:cubicBezTo>
                    <a:pt x="127" y="1"/>
                    <a:pt x="76" y="31"/>
                    <a:pt x="46" y="92"/>
                  </a:cubicBezTo>
                  <a:cubicBezTo>
                    <a:pt x="0" y="161"/>
                    <a:pt x="46" y="252"/>
                    <a:pt x="114" y="275"/>
                  </a:cubicBezTo>
                  <a:cubicBezTo>
                    <a:pt x="137" y="290"/>
                    <a:pt x="162" y="298"/>
                    <a:pt x="188" y="298"/>
                  </a:cubicBezTo>
                  <a:cubicBezTo>
                    <a:pt x="238" y="298"/>
                    <a:pt x="289" y="267"/>
                    <a:pt x="320" y="206"/>
                  </a:cubicBezTo>
                  <a:cubicBezTo>
                    <a:pt x="342" y="138"/>
                    <a:pt x="320" y="47"/>
                    <a:pt x="251" y="24"/>
                  </a:cubicBezTo>
                  <a:cubicBezTo>
                    <a:pt x="228" y="9"/>
                    <a:pt x="203" y="1"/>
                    <a:pt x="17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5906200" y="1296625"/>
              <a:ext cx="9725" cy="8375"/>
            </a:xfrm>
            <a:custGeom>
              <a:avLst/>
              <a:gdLst/>
              <a:ahLst/>
              <a:cxnLst/>
              <a:rect l="l" t="t" r="r" b="b"/>
              <a:pathLst>
                <a:path w="389" h="335" extrusionOk="0">
                  <a:moveTo>
                    <a:pt x="199" y="1"/>
                  </a:moveTo>
                  <a:cubicBezTo>
                    <a:pt x="136" y="1"/>
                    <a:pt x="79" y="38"/>
                    <a:pt x="46" y="88"/>
                  </a:cubicBezTo>
                  <a:cubicBezTo>
                    <a:pt x="1" y="179"/>
                    <a:pt x="46" y="270"/>
                    <a:pt x="115" y="316"/>
                  </a:cubicBezTo>
                  <a:cubicBezTo>
                    <a:pt x="140" y="329"/>
                    <a:pt x="166" y="334"/>
                    <a:pt x="190" y="334"/>
                  </a:cubicBezTo>
                  <a:cubicBezTo>
                    <a:pt x="254" y="334"/>
                    <a:pt x="310" y="297"/>
                    <a:pt x="343" y="248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7"/>
                    <a:pt x="224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5542150" y="1355875"/>
              <a:ext cx="10300" cy="9050"/>
            </a:xfrm>
            <a:custGeom>
              <a:avLst/>
              <a:gdLst/>
              <a:ahLst/>
              <a:cxnLst/>
              <a:rect l="l" t="t" r="r" b="b"/>
              <a:pathLst>
                <a:path w="412" h="362" extrusionOk="0">
                  <a:moveTo>
                    <a:pt x="179" y="0"/>
                  </a:moveTo>
                  <a:cubicBezTo>
                    <a:pt x="117" y="0"/>
                    <a:pt x="61" y="31"/>
                    <a:pt x="46" y="92"/>
                  </a:cubicBezTo>
                  <a:cubicBezTo>
                    <a:pt x="0" y="183"/>
                    <a:pt x="23" y="297"/>
                    <a:pt x="114" y="343"/>
                  </a:cubicBezTo>
                  <a:cubicBezTo>
                    <a:pt x="140" y="355"/>
                    <a:pt x="167" y="361"/>
                    <a:pt x="194" y="361"/>
                  </a:cubicBezTo>
                  <a:cubicBezTo>
                    <a:pt x="264" y="361"/>
                    <a:pt x="333" y="324"/>
                    <a:pt x="365" y="274"/>
                  </a:cubicBezTo>
                  <a:cubicBezTo>
                    <a:pt x="411" y="183"/>
                    <a:pt x="365" y="69"/>
                    <a:pt x="274" y="23"/>
                  </a:cubicBezTo>
                  <a:cubicBezTo>
                    <a:pt x="244" y="8"/>
                    <a:pt x="211" y="0"/>
                    <a:pt x="17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6186950" y="1940200"/>
              <a:ext cx="9175" cy="7900"/>
            </a:xfrm>
            <a:custGeom>
              <a:avLst/>
              <a:gdLst/>
              <a:ahLst/>
              <a:cxnLst/>
              <a:rect l="l" t="t" r="r" b="b"/>
              <a:pathLst>
                <a:path w="367" h="316" extrusionOk="0">
                  <a:moveTo>
                    <a:pt x="178" y="0"/>
                  </a:moveTo>
                  <a:cubicBezTo>
                    <a:pt x="128" y="0"/>
                    <a:pt x="77" y="31"/>
                    <a:pt x="46" y="92"/>
                  </a:cubicBezTo>
                  <a:cubicBezTo>
                    <a:pt x="1" y="160"/>
                    <a:pt x="46" y="251"/>
                    <a:pt x="115" y="297"/>
                  </a:cubicBezTo>
                  <a:cubicBezTo>
                    <a:pt x="140" y="310"/>
                    <a:pt x="166" y="316"/>
                    <a:pt x="190" y="316"/>
                  </a:cubicBezTo>
                  <a:cubicBezTo>
                    <a:pt x="252" y="316"/>
                    <a:pt x="304" y="278"/>
                    <a:pt x="320" y="229"/>
                  </a:cubicBezTo>
                  <a:cubicBezTo>
                    <a:pt x="366" y="137"/>
                    <a:pt x="343" y="46"/>
                    <a:pt x="252" y="23"/>
                  </a:cubicBezTo>
                  <a:cubicBezTo>
                    <a:pt x="229" y="8"/>
                    <a:pt x="204" y="0"/>
                    <a:pt x="17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6139600" y="18159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17" y="1"/>
                  </a:moveTo>
                  <a:cubicBezTo>
                    <a:pt x="147" y="1"/>
                    <a:pt x="79" y="38"/>
                    <a:pt x="46" y="88"/>
                  </a:cubicBezTo>
                  <a:cubicBezTo>
                    <a:pt x="0" y="179"/>
                    <a:pt x="46" y="293"/>
                    <a:pt x="137" y="339"/>
                  </a:cubicBezTo>
                  <a:cubicBezTo>
                    <a:pt x="162" y="351"/>
                    <a:pt x="188" y="357"/>
                    <a:pt x="213" y="357"/>
                  </a:cubicBezTo>
                  <a:cubicBezTo>
                    <a:pt x="283" y="357"/>
                    <a:pt x="349" y="314"/>
                    <a:pt x="366" y="248"/>
                  </a:cubicBezTo>
                  <a:cubicBezTo>
                    <a:pt x="411" y="156"/>
                    <a:pt x="388" y="65"/>
                    <a:pt x="297" y="19"/>
                  </a:cubicBezTo>
                  <a:cubicBezTo>
                    <a:pt x="272" y="7"/>
                    <a:pt x="244" y="1"/>
                    <a:pt x="21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5478225" y="1580475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1"/>
                  </a:moveTo>
                  <a:cubicBezTo>
                    <a:pt x="81" y="1"/>
                    <a:pt x="40" y="22"/>
                    <a:pt x="24" y="55"/>
                  </a:cubicBezTo>
                  <a:cubicBezTo>
                    <a:pt x="1" y="124"/>
                    <a:pt x="24" y="192"/>
                    <a:pt x="69" y="215"/>
                  </a:cubicBezTo>
                  <a:cubicBezTo>
                    <a:pt x="88" y="221"/>
                    <a:pt x="106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5" y="101"/>
                    <a:pt x="252" y="32"/>
                    <a:pt x="183" y="9"/>
                  </a:cubicBezTo>
                  <a:cubicBezTo>
                    <a:pt x="165" y="3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5567825" y="1510500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9" y="1"/>
                  </a:moveTo>
                  <a:cubicBezTo>
                    <a:pt x="114" y="1"/>
                    <a:pt x="54" y="31"/>
                    <a:pt x="23" y="92"/>
                  </a:cubicBezTo>
                  <a:cubicBezTo>
                    <a:pt x="0" y="184"/>
                    <a:pt x="23" y="298"/>
                    <a:pt x="114" y="321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2" y="343"/>
                    <a:pt x="312" y="313"/>
                    <a:pt x="343" y="252"/>
                  </a:cubicBezTo>
                  <a:cubicBezTo>
                    <a:pt x="388" y="161"/>
                    <a:pt x="343" y="69"/>
                    <a:pt x="274" y="24"/>
                  </a:cubicBezTo>
                  <a:cubicBezTo>
                    <a:pt x="244" y="9"/>
                    <a:pt x="211" y="1"/>
                    <a:pt x="17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5613475" y="1620175"/>
              <a:ext cx="8000" cy="7225"/>
            </a:xfrm>
            <a:custGeom>
              <a:avLst/>
              <a:gdLst/>
              <a:ahLst/>
              <a:cxnLst/>
              <a:rect l="l" t="t" r="r" b="b"/>
              <a:pathLst>
                <a:path w="320" h="289" extrusionOk="0">
                  <a:moveTo>
                    <a:pt x="167" y="1"/>
                  </a:moveTo>
                  <a:cubicBezTo>
                    <a:pt x="113" y="1"/>
                    <a:pt x="56" y="38"/>
                    <a:pt x="23" y="88"/>
                  </a:cubicBezTo>
                  <a:cubicBezTo>
                    <a:pt x="0" y="156"/>
                    <a:pt x="23" y="248"/>
                    <a:pt x="92" y="270"/>
                  </a:cubicBezTo>
                  <a:cubicBezTo>
                    <a:pt x="111" y="283"/>
                    <a:pt x="132" y="289"/>
                    <a:pt x="153" y="289"/>
                  </a:cubicBezTo>
                  <a:cubicBezTo>
                    <a:pt x="208" y="289"/>
                    <a:pt x="264" y="251"/>
                    <a:pt x="297" y="202"/>
                  </a:cubicBezTo>
                  <a:cubicBezTo>
                    <a:pt x="320" y="133"/>
                    <a:pt x="297" y="65"/>
                    <a:pt x="229" y="19"/>
                  </a:cubicBezTo>
                  <a:cubicBezTo>
                    <a:pt x="210" y="7"/>
                    <a:pt x="189" y="1"/>
                    <a:pt x="16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6384975" y="2316600"/>
              <a:ext cx="6875" cy="5375"/>
            </a:xfrm>
            <a:custGeom>
              <a:avLst/>
              <a:gdLst/>
              <a:ahLst/>
              <a:cxnLst/>
              <a:rect l="l" t="t" r="r" b="b"/>
              <a:pathLst>
                <a:path w="275" h="215" extrusionOk="0">
                  <a:moveTo>
                    <a:pt x="129" y="1"/>
                  </a:moveTo>
                  <a:cubicBezTo>
                    <a:pt x="73" y="1"/>
                    <a:pt x="17" y="26"/>
                    <a:pt x="0" y="78"/>
                  </a:cubicBezTo>
                  <a:lnTo>
                    <a:pt x="251" y="214"/>
                  </a:lnTo>
                  <a:cubicBezTo>
                    <a:pt x="274" y="146"/>
                    <a:pt x="251" y="55"/>
                    <a:pt x="183" y="9"/>
                  </a:cubicBezTo>
                  <a:cubicBezTo>
                    <a:pt x="166" y="3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5201475" y="1509350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50" y="0"/>
                  </a:moveTo>
                  <a:cubicBezTo>
                    <a:pt x="101" y="0"/>
                    <a:pt x="53" y="26"/>
                    <a:pt x="23" y="70"/>
                  </a:cubicBezTo>
                  <a:cubicBezTo>
                    <a:pt x="1" y="138"/>
                    <a:pt x="23" y="230"/>
                    <a:pt x="92" y="275"/>
                  </a:cubicBezTo>
                  <a:cubicBezTo>
                    <a:pt x="109" y="281"/>
                    <a:pt x="127" y="284"/>
                    <a:pt x="146" y="284"/>
                  </a:cubicBezTo>
                  <a:cubicBezTo>
                    <a:pt x="202" y="284"/>
                    <a:pt x="257" y="258"/>
                    <a:pt x="274" y="207"/>
                  </a:cubicBezTo>
                  <a:cubicBezTo>
                    <a:pt x="320" y="138"/>
                    <a:pt x="297" y="47"/>
                    <a:pt x="229" y="24"/>
                  </a:cubicBezTo>
                  <a:cubicBezTo>
                    <a:pt x="205" y="8"/>
                    <a:pt x="177" y="0"/>
                    <a:pt x="15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5187775" y="153425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1"/>
                  </a:moveTo>
                  <a:cubicBezTo>
                    <a:pt x="81" y="1"/>
                    <a:pt x="40" y="22"/>
                    <a:pt x="24" y="55"/>
                  </a:cubicBezTo>
                  <a:cubicBezTo>
                    <a:pt x="1" y="124"/>
                    <a:pt x="24" y="192"/>
                    <a:pt x="69" y="215"/>
                  </a:cubicBezTo>
                  <a:cubicBezTo>
                    <a:pt x="86" y="221"/>
                    <a:pt x="103" y="224"/>
                    <a:pt x="120" y="224"/>
                  </a:cubicBezTo>
                  <a:cubicBezTo>
                    <a:pt x="169" y="224"/>
                    <a:pt x="212" y="198"/>
                    <a:pt x="229" y="147"/>
                  </a:cubicBezTo>
                  <a:cubicBezTo>
                    <a:pt x="252" y="101"/>
                    <a:pt x="229" y="32"/>
                    <a:pt x="183" y="10"/>
                  </a:cubicBezTo>
                  <a:cubicBezTo>
                    <a:pt x="165" y="4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5635725" y="1965325"/>
              <a:ext cx="9725" cy="6850"/>
            </a:xfrm>
            <a:custGeom>
              <a:avLst/>
              <a:gdLst/>
              <a:ahLst/>
              <a:cxnLst/>
              <a:rect l="l" t="t" r="r" b="b"/>
              <a:pathLst>
                <a:path w="389" h="274" extrusionOk="0">
                  <a:moveTo>
                    <a:pt x="161" y="0"/>
                  </a:moveTo>
                  <a:cubicBezTo>
                    <a:pt x="95" y="0"/>
                    <a:pt x="32" y="36"/>
                    <a:pt x="1" y="114"/>
                  </a:cubicBezTo>
                  <a:lnTo>
                    <a:pt x="343" y="274"/>
                  </a:lnTo>
                  <a:cubicBezTo>
                    <a:pt x="389" y="182"/>
                    <a:pt x="366" y="68"/>
                    <a:pt x="252" y="23"/>
                  </a:cubicBezTo>
                  <a:cubicBezTo>
                    <a:pt x="223" y="8"/>
                    <a:pt x="192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6372425" y="1720300"/>
              <a:ext cx="8575" cy="7525"/>
            </a:xfrm>
            <a:custGeom>
              <a:avLst/>
              <a:gdLst/>
              <a:ahLst/>
              <a:cxnLst/>
              <a:rect l="l" t="t" r="r" b="b"/>
              <a:pathLst>
                <a:path w="343" h="301" extrusionOk="0">
                  <a:moveTo>
                    <a:pt x="174" y="0"/>
                  </a:moveTo>
                  <a:cubicBezTo>
                    <a:pt x="117" y="0"/>
                    <a:pt x="57" y="26"/>
                    <a:pt x="23" y="77"/>
                  </a:cubicBezTo>
                  <a:cubicBezTo>
                    <a:pt x="0" y="168"/>
                    <a:pt x="23" y="260"/>
                    <a:pt x="114" y="283"/>
                  </a:cubicBezTo>
                  <a:cubicBezTo>
                    <a:pt x="133" y="295"/>
                    <a:pt x="154" y="301"/>
                    <a:pt x="175" y="301"/>
                  </a:cubicBezTo>
                  <a:cubicBezTo>
                    <a:pt x="228" y="301"/>
                    <a:pt x="280" y="263"/>
                    <a:pt x="297" y="214"/>
                  </a:cubicBezTo>
                  <a:cubicBezTo>
                    <a:pt x="342" y="146"/>
                    <a:pt x="297" y="54"/>
                    <a:pt x="228" y="9"/>
                  </a:cubicBezTo>
                  <a:cubicBezTo>
                    <a:pt x="211" y="3"/>
                    <a:pt x="193" y="0"/>
                    <a:pt x="17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6505375" y="1711725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74" y="1"/>
                  </a:moveTo>
                  <a:cubicBezTo>
                    <a:pt x="117" y="1"/>
                    <a:pt x="57" y="26"/>
                    <a:pt x="23" y="78"/>
                  </a:cubicBezTo>
                  <a:cubicBezTo>
                    <a:pt x="0" y="169"/>
                    <a:pt x="23" y="238"/>
                    <a:pt x="92" y="283"/>
                  </a:cubicBezTo>
                  <a:cubicBezTo>
                    <a:pt x="117" y="296"/>
                    <a:pt x="143" y="302"/>
                    <a:pt x="167" y="302"/>
                  </a:cubicBezTo>
                  <a:cubicBezTo>
                    <a:pt x="229" y="302"/>
                    <a:pt x="281" y="264"/>
                    <a:pt x="297" y="215"/>
                  </a:cubicBezTo>
                  <a:cubicBezTo>
                    <a:pt x="343" y="146"/>
                    <a:pt x="320" y="55"/>
                    <a:pt x="229" y="9"/>
                  </a:cubicBezTo>
                  <a:cubicBezTo>
                    <a:pt x="211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6101375" y="1756575"/>
              <a:ext cx="10850" cy="9475"/>
            </a:xfrm>
            <a:custGeom>
              <a:avLst/>
              <a:gdLst/>
              <a:ahLst/>
              <a:cxnLst/>
              <a:rect l="l" t="t" r="r" b="b"/>
              <a:pathLst>
                <a:path w="434" h="379" extrusionOk="0">
                  <a:moveTo>
                    <a:pt x="220" y="1"/>
                  </a:moveTo>
                  <a:cubicBezTo>
                    <a:pt x="149" y="1"/>
                    <a:pt x="79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1" y="373"/>
                    <a:pt x="188" y="379"/>
                    <a:pt x="214" y="379"/>
                  </a:cubicBezTo>
                  <a:cubicBezTo>
                    <a:pt x="285" y="379"/>
                    <a:pt x="355" y="336"/>
                    <a:pt x="388" y="270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1"/>
                    <a:pt x="2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6251450" y="1740850"/>
              <a:ext cx="9725" cy="8425"/>
            </a:xfrm>
            <a:custGeom>
              <a:avLst/>
              <a:gdLst/>
              <a:ahLst/>
              <a:cxnLst/>
              <a:rect l="l" t="t" r="r" b="b"/>
              <a:pathLst>
                <a:path w="389" h="337" extrusionOk="0">
                  <a:moveTo>
                    <a:pt x="197" y="0"/>
                  </a:moveTo>
                  <a:cubicBezTo>
                    <a:pt x="134" y="0"/>
                    <a:pt x="63" y="30"/>
                    <a:pt x="46" y="100"/>
                  </a:cubicBezTo>
                  <a:cubicBezTo>
                    <a:pt x="0" y="168"/>
                    <a:pt x="23" y="282"/>
                    <a:pt x="114" y="328"/>
                  </a:cubicBezTo>
                  <a:cubicBezTo>
                    <a:pt x="136" y="333"/>
                    <a:pt x="157" y="336"/>
                    <a:pt x="178" y="336"/>
                  </a:cubicBezTo>
                  <a:cubicBezTo>
                    <a:pt x="246" y="336"/>
                    <a:pt x="308" y="306"/>
                    <a:pt x="342" y="237"/>
                  </a:cubicBezTo>
                  <a:cubicBezTo>
                    <a:pt x="388" y="168"/>
                    <a:pt x="342" y="54"/>
                    <a:pt x="251" y="8"/>
                  </a:cubicBezTo>
                  <a:cubicBezTo>
                    <a:pt x="235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5610625" y="1938050"/>
              <a:ext cx="9725" cy="8650"/>
            </a:xfrm>
            <a:custGeom>
              <a:avLst/>
              <a:gdLst/>
              <a:ahLst/>
              <a:cxnLst/>
              <a:rect l="l" t="t" r="r" b="b"/>
              <a:pathLst>
                <a:path w="389" h="346" extrusionOk="0">
                  <a:moveTo>
                    <a:pt x="189" y="0"/>
                  </a:moveTo>
                  <a:cubicBezTo>
                    <a:pt x="128" y="0"/>
                    <a:pt x="63" y="42"/>
                    <a:pt x="46" y="109"/>
                  </a:cubicBezTo>
                  <a:cubicBezTo>
                    <a:pt x="0" y="178"/>
                    <a:pt x="23" y="292"/>
                    <a:pt x="114" y="337"/>
                  </a:cubicBezTo>
                  <a:cubicBezTo>
                    <a:pt x="136" y="343"/>
                    <a:pt x="157" y="346"/>
                    <a:pt x="178" y="346"/>
                  </a:cubicBezTo>
                  <a:cubicBezTo>
                    <a:pt x="246" y="346"/>
                    <a:pt x="308" y="316"/>
                    <a:pt x="343" y="246"/>
                  </a:cubicBezTo>
                  <a:cubicBezTo>
                    <a:pt x="388" y="178"/>
                    <a:pt x="343" y="64"/>
                    <a:pt x="251" y="18"/>
                  </a:cubicBezTo>
                  <a:cubicBezTo>
                    <a:pt x="233" y="6"/>
                    <a:pt x="211" y="0"/>
                    <a:pt x="18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6083675" y="1881975"/>
              <a:ext cx="6300" cy="5775"/>
            </a:xfrm>
            <a:custGeom>
              <a:avLst/>
              <a:gdLst/>
              <a:ahLst/>
              <a:cxnLst/>
              <a:rect l="l" t="t" r="r" b="b"/>
              <a:pathLst>
                <a:path w="252" h="231" extrusionOk="0">
                  <a:moveTo>
                    <a:pt x="106" y="0"/>
                  </a:moveTo>
                  <a:cubicBezTo>
                    <a:pt x="72" y="0"/>
                    <a:pt x="38" y="25"/>
                    <a:pt x="23" y="70"/>
                  </a:cubicBezTo>
                  <a:cubicBezTo>
                    <a:pt x="0" y="115"/>
                    <a:pt x="23" y="184"/>
                    <a:pt x="69" y="207"/>
                  </a:cubicBezTo>
                  <a:cubicBezTo>
                    <a:pt x="93" y="223"/>
                    <a:pt x="115" y="230"/>
                    <a:pt x="134" y="230"/>
                  </a:cubicBezTo>
                  <a:cubicBezTo>
                    <a:pt x="170" y="230"/>
                    <a:pt x="199" y="205"/>
                    <a:pt x="229" y="161"/>
                  </a:cubicBezTo>
                  <a:cubicBezTo>
                    <a:pt x="252" y="115"/>
                    <a:pt x="229" y="47"/>
                    <a:pt x="160" y="24"/>
                  </a:cubicBezTo>
                  <a:cubicBezTo>
                    <a:pt x="144" y="8"/>
                    <a:pt x="125" y="0"/>
                    <a:pt x="10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6080250" y="1867825"/>
              <a:ext cx="7450" cy="6225"/>
            </a:xfrm>
            <a:custGeom>
              <a:avLst/>
              <a:gdLst/>
              <a:ahLst/>
              <a:cxnLst/>
              <a:rect l="l" t="t" r="r" b="b"/>
              <a:pathLst>
                <a:path w="298" h="249" extrusionOk="0">
                  <a:moveTo>
                    <a:pt x="147" y="1"/>
                  </a:moveTo>
                  <a:cubicBezTo>
                    <a:pt x="101" y="1"/>
                    <a:pt x="62" y="33"/>
                    <a:pt x="46" y="65"/>
                  </a:cubicBezTo>
                  <a:cubicBezTo>
                    <a:pt x="0" y="134"/>
                    <a:pt x="46" y="202"/>
                    <a:pt x="92" y="225"/>
                  </a:cubicBezTo>
                  <a:cubicBezTo>
                    <a:pt x="116" y="241"/>
                    <a:pt x="140" y="249"/>
                    <a:pt x="164" y="249"/>
                  </a:cubicBezTo>
                  <a:cubicBezTo>
                    <a:pt x="206" y="249"/>
                    <a:pt x="245" y="223"/>
                    <a:pt x="274" y="179"/>
                  </a:cubicBezTo>
                  <a:cubicBezTo>
                    <a:pt x="297" y="111"/>
                    <a:pt x="274" y="42"/>
                    <a:pt x="206" y="19"/>
                  </a:cubicBezTo>
                  <a:cubicBezTo>
                    <a:pt x="186" y="6"/>
                    <a:pt x="166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5512475" y="1362275"/>
              <a:ext cx="10850" cy="9575"/>
            </a:xfrm>
            <a:custGeom>
              <a:avLst/>
              <a:gdLst/>
              <a:ahLst/>
              <a:cxnLst/>
              <a:rect l="l" t="t" r="r" b="b"/>
              <a:pathLst>
                <a:path w="434" h="383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6" y="375"/>
                    <a:pt x="197" y="383"/>
                    <a:pt x="228" y="383"/>
                  </a:cubicBezTo>
                  <a:cubicBezTo>
                    <a:pt x="294" y="383"/>
                    <a:pt x="357" y="347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3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5345850" y="1593050"/>
              <a:ext cx="10300" cy="8800"/>
            </a:xfrm>
            <a:custGeom>
              <a:avLst/>
              <a:gdLst/>
              <a:ahLst/>
              <a:cxnLst/>
              <a:rect l="l" t="t" r="r" b="b"/>
              <a:pathLst>
                <a:path w="412" h="352" extrusionOk="0">
                  <a:moveTo>
                    <a:pt x="230" y="0"/>
                  </a:moveTo>
                  <a:cubicBezTo>
                    <a:pt x="156" y="0"/>
                    <a:pt x="81" y="30"/>
                    <a:pt x="46" y="100"/>
                  </a:cubicBezTo>
                  <a:cubicBezTo>
                    <a:pt x="0" y="191"/>
                    <a:pt x="46" y="305"/>
                    <a:pt x="137" y="328"/>
                  </a:cubicBezTo>
                  <a:cubicBezTo>
                    <a:pt x="168" y="343"/>
                    <a:pt x="198" y="351"/>
                    <a:pt x="227" y="351"/>
                  </a:cubicBezTo>
                  <a:cubicBezTo>
                    <a:pt x="284" y="351"/>
                    <a:pt x="335" y="321"/>
                    <a:pt x="366" y="260"/>
                  </a:cubicBezTo>
                  <a:cubicBezTo>
                    <a:pt x="411" y="168"/>
                    <a:pt x="388" y="54"/>
                    <a:pt x="297" y="9"/>
                  </a:cubicBezTo>
                  <a:cubicBezTo>
                    <a:pt x="275" y="3"/>
                    <a:pt x="253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5846850" y="1798800"/>
              <a:ext cx="11450" cy="9600"/>
            </a:xfrm>
            <a:custGeom>
              <a:avLst/>
              <a:gdLst/>
              <a:ahLst/>
              <a:cxnLst/>
              <a:rect l="l" t="t" r="r" b="b"/>
              <a:pathLst>
                <a:path w="458" h="384" extrusionOk="0">
                  <a:moveTo>
                    <a:pt x="240" y="1"/>
                  </a:moveTo>
                  <a:cubicBezTo>
                    <a:pt x="162" y="1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76" y="376"/>
                    <a:pt x="214" y="384"/>
                    <a:pt x="249" y="384"/>
                  </a:cubicBezTo>
                  <a:cubicBezTo>
                    <a:pt x="320" y="384"/>
                    <a:pt x="381" y="353"/>
                    <a:pt x="412" y="292"/>
                  </a:cubicBezTo>
                  <a:cubicBezTo>
                    <a:pt x="457" y="178"/>
                    <a:pt x="412" y="64"/>
                    <a:pt x="320" y="19"/>
                  </a:cubicBezTo>
                  <a:cubicBezTo>
                    <a:pt x="296" y="6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5652275" y="1726550"/>
              <a:ext cx="6875" cy="6175"/>
            </a:xfrm>
            <a:custGeom>
              <a:avLst/>
              <a:gdLst/>
              <a:ahLst/>
              <a:cxnLst/>
              <a:rect l="l" t="t" r="r" b="b"/>
              <a:pathLst>
                <a:path w="275" h="247" extrusionOk="0">
                  <a:moveTo>
                    <a:pt x="151" y="1"/>
                  </a:moveTo>
                  <a:cubicBezTo>
                    <a:pt x="102" y="1"/>
                    <a:pt x="57" y="22"/>
                    <a:pt x="23" y="55"/>
                  </a:cubicBezTo>
                  <a:cubicBezTo>
                    <a:pt x="1" y="124"/>
                    <a:pt x="23" y="215"/>
                    <a:pt x="92" y="238"/>
                  </a:cubicBezTo>
                  <a:cubicBezTo>
                    <a:pt x="103" y="244"/>
                    <a:pt x="117" y="247"/>
                    <a:pt x="133" y="247"/>
                  </a:cubicBezTo>
                  <a:cubicBezTo>
                    <a:pt x="179" y="247"/>
                    <a:pt x="234" y="221"/>
                    <a:pt x="252" y="170"/>
                  </a:cubicBezTo>
                  <a:cubicBezTo>
                    <a:pt x="274" y="124"/>
                    <a:pt x="252" y="33"/>
                    <a:pt x="206" y="10"/>
                  </a:cubicBezTo>
                  <a:cubicBezTo>
                    <a:pt x="188" y="4"/>
                    <a:pt x="169" y="1"/>
                    <a:pt x="15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5633450" y="1740600"/>
              <a:ext cx="12000" cy="10050"/>
            </a:xfrm>
            <a:custGeom>
              <a:avLst/>
              <a:gdLst/>
              <a:ahLst/>
              <a:cxnLst/>
              <a:rect l="l" t="t" r="r" b="b"/>
              <a:pathLst>
                <a:path w="480" h="402" extrusionOk="0">
                  <a:moveTo>
                    <a:pt x="243" y="0"/>
                  </a:moveTo>
                  <a:cubicBezTo>
                    <a:pt x="172" y="0"/>
                    <a:pt x="102" y="43"/>
                    <a:pt x="69" y="110"/>
                  </a:cubicBezTo>
                  <a:cubicBezTo>
                    <a:pt x="0" y="201"/>
                    <a:pt x="46" y="338"/>
                    <a:pt x="160" y="384"/>
                  </a:cubicBezTo>
                  <a:cubicBezTo>
                    <a:pt x="185" y="396"/>
                    <a:pt x="211" y="401"/>
                    <a:pt x="237" y="401"/>
                  </a:cubicBezTo>
                  <a:cubicBezTo>
                    <a:pt x="308" y="401"/>
                    <a:pt x="378" y="359"/>
                    <a:pt x="411" y="292"/>
                  </a:cubicBezTo>
                  <a:cubicBezTo>
                    <a:pt x="480" y="178"/>
                    <a:pt x="434" y="64"/>
                    <a:pt x="320" y="18"/>
                  </a:cubicBezTo>
                  <a:cubicBezTo>
                    <a:pt x="295" y="6"/>
                    <a:pt x="269" y="0"/>
                    <a:pt x="24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5787525" y="1397875"/>
              <a:ext cx="6850" cy="5600"/>
            </a:xfrm>
            <a:custGeom>
              <a:avLst/>
              <a:gdLst/>
              <a:ahLst/>
              <a:cxnLst/>
              <a:rect l="l" t="t" r="r" b="b"/>
              <a:pathLst>
                <a:path w="274" h="224" extrusionOk="0">
                  <a:moveTo>
                    <a:pt x="142" y="0"/>
                  </a:moveTo>
                  <a:cubicBezTo>
                    <a:pt x="102" y="0"/>
                    <a:pt x="56" y="22"/>
                    <a:pt x="23" y="55"/>
                  </a:cubicBezTo>
                  <a:cubicBezTo>
                    <a:pt x="0" y="124"/>
                    <a:pt x="23" y="192"/>
                    <a:pt x="91" y="215"/>
                  </a:cubicBezTo>
                  <a:cubicBezTo>
                    <a:pt x="104" y="221"/>
                    <a:pt x="118" y="224"/>
                    <a:pt x="132" y="224"/>
                  </a:cubicBezTo>
                  <a:cubicBezTo>
                    <a:pt x="172" y="224"/>
                    <a:pt x="218" y="203"/>
                    <a:pt x="251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70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5448550" y="1407900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5" y="1"/>
                  </a:moveTo>
                  <a:cubicBezTo>
                    <a:pt x="127" y="1"/>
                    <a:pt x="63" y="38"/>
                    <a:pt x="47" y="88"/>
                  </a:cubicBezTo>
                  <a:cubicBezTo>
                    <a:pt x="1" y="179"/>
                    <a:pt x="24" y="293"/>
                    <a:pt x="115" y="316"/>
                  </a:cubicBezTo>
                  <a:cubicBezTo>
                    <a:pt x="145" y="331"/>
                    <a:pt x="176" y="339"/>
                    <a:pt x="205" y="339"/>
                  </a:cubicBezTo>
                  <a:cubicBezTo>
                    <a:pt x="262" y="339"/>
                    <a:pt x="313" y="308"/>
                    <a:pt x="343" y="248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7"/>
                    <a:pt x="222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5371525" y="1557300"/>
              <a:ext cx="8000" cy="7100"/>
            </a:xfrm>
            <a:custGeom>
              <a:avLst/>
              <a:gdLst/>
              <a:ahLst/>
              <a:cxnLst/>
              <a:rect l="l" t="t" r="r" b="b"/>
              <a:pathLst>
                <a:path w="320" h="284" extrusionOk="0">
                  <a:moveTo>
                    <a:pt x="156" y="1"/>
                  </a:moveTo>
                  <a:cubicBezTo>
                    <a:pt x="107" y="1"/>
                    <a:pt x="61" y="31"/>
                    <a:pt x="46" y="92"/>
                  </a:cubicBezTo>
                  <a:cubicBezTo>
                    <a:pt x="0" y="160"/>
                    <a:pt x="23" y="229"/>
                    <a:pt x="115" y="275"/>
                  </a:cubicBezTo>
                  <a:cubicBezTo>
                    <a:pt x="132" y="280"/>
                    <a:pt x="149" y="283"/>
                    <a:pt x="166" y="283"/>
                  </a:cubicBezTo>
                  <a:cubicBezTo>
                    <a:pt x="216" y="283"/>
                    <a:pt x="263" y="257"/>
                    <a:pt x="297" y="206"/>
                  </a:cubicBezTo>
                  <a:cubicBezTo>
                    <a:pt x="320" y="138"/>
                    <a:pt x="297" y="46"/>
                    <a:pt x="229" y="23"/>
                  </a:cubicBezTo>
                  <a:cubicBezTo>
                    <a:pt x="206" y="8"/>
                    <a:pt x="181" y="1"/>
                    <a:pt x="15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5711625" y="1884250"/>
              <a:ext cx="8575" cy="7100"/>
            </a:xfrm>
            <a:custGeom>
              <a:avLst/>
              <a:gdLst/>
              <a:ahLst/>
              <a:cxnLst/>
              <a:rect l="l" t="t" r="r" b="b"/>
              <a:pathLst>
                <a:path w="343" h="284" extrusionOk="0">
                  <a:moveTo>
                    <a:pt x="151" y="1"/>
                  </a:moveTo>
                  <a:cubicBezTo>
                    <a:pt x="104" y="1"/>
                    <a:pt x="61" y="26"/>
                    <a:pt x="46" y="70"/>
                  </a:cubicBezTo>
                  <a:cubicBezTo>
                    <a:pt x="0" y="161"/>
                    <a:pt x="46" y="230"/>
                    <a:pt x="114" y="275"/>
                  </a:cubicBezTo>
                  <a:cubicBezTo>
                    <a:pt x="132" y="281"/>
                    <a:pt x="150" y="284"/>
                    <a:pt x="169" y="284"/>
                  </a:cubicBezTo>
                  <a:cubicBezTo>
                    <a:pt x="224" y="284"/>
                    <a:pt x="280" y="258"/>
                    <a:pt x="297" y="207"/>
                  </a:cubicBezTo>
                  <a:cubicBezTo>
                    <a:pt x="343" y="138"/>
                    <a:pt x="297" y="47"/>
                    <a:pt x="229" y="24"/>
                  </a:cubicBezTo>
                  <a:cubicBezTo>
                    <a:pt x="204" y="8"/>
                    <a:pt x="177" y="1"/>
                    <a:pt x="15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5778950" y="1384750"/>
              <a:ext cx="11450" cy="10400"/>
            </a:xfrm>
            <a:custGeom>
              <a:avLst/>
              <a:gdLst/>
              <a:ahLst/>
              <a:cxnLst/>
              <a:rect l="l" t="t" r="r" b="b"/>
              <a:pathLst>
                <a:path w="458" h="416" extrusionOk="0">
                  <a:moveTo>
                    <a:pt x="213" y="0"/>
                  </a:moveTo>
                  <a:cubicBezTo>
                    <a:pt x="140" y="0"/>
                    <a:pt x="77" y="46"/>
                    <a:pt x="46" y="124"/>
                  </a:cubicBezTo>
                  <a:cubicBezTo>
                    <a:pt x="1" y="215"/>
                    <a:pt x="24" y="352"/>
                    <a:pt x="138" y="397"/>
                  </a:cubicBezTo>
                  <a:cubicBezTo>
                    <a:pt x="162" y="410"/>
                    <a:pt x="190" y="415"/>
                    <a:pt x="218" y="415"/>
                  </a:cubicBezTo>
                  <a:cubicBezTo>
                    <a:pt x="296" y="415"/>
                    <a:pt x="378" y="373"/>
                    <a:pt x="412" y="306"/>
                  </a:cubicBezTo>
                  <a:cubicBezTo>
                    <a:pt x="457" y="192"/>
                    <a:pt x="412" y="78"/>
                    <a:pt x="320" y="32"/>
                  </a:cubicBezTo>
                  <a:cubicBezTo>
                    <a:pt x="284" y="10"/>
                    <a:pt x="247" y="0"/>
                    <a:pt x="21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6199500" y="2208750"/>
              <a:ext cx="7450" cy="6425"/>
            </a:xfrm>
            <a:custGeom>
              <a:avLst/>
              <a:gdLst/>
              <a:ahLst/>
              <a:cxnLst/>
              <a:rect l="l" t="t" r="r" b="b"/>
              <a:pathLst>
                <a:path w="298" h="257" extrusionOk="0">
                  <a:moveTo>
                    <a:pt x="152" y="1"/>
                  </a:moveTo>
                  <a:cubicBezTo>
                    <a:pt x="97" y="1"/>
                    <a:pt x="41" y="26"/>
                    <a:pt x="24" y="78"/>
                  </a:cubicBezTo>
                  <a:cubicBezTo>
                    <a:pt x="1" y="123"/>
                    <a:pt x="24" y="215"/>
                    <a:pt x="92" y="237"/>
                  </a:cubicBezTo>
                  <a:cubicBezTo>
                    <a:pt x="112" y="251"/>
                    <a:pt x="132" y="256"/>
                    <a:pt x="151" y="256"/>
                  </a:cubicBezTo>
                  <a:cubicBezTo>
                    <a:pt x="197" y="256"/>
                    <a:pt x="236" y="224"/>
                    <a:pt x="252" y="192"/>
                  </a:cubicBezTo>
                  <a:cubicBezTo>
                    <a:pt x="298" y="123"/>
                    <a:pt x="275" y="32"/>
                    <a:pt x="206" y="9"/>
                  </a:cubicBezTo>
                  <a:cubicBezTo>
                    <a:pt x="189" y="3"/>
                    <a:pt x="171" y="1"/>
                    <a:pt x="15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5382375" y="1455150"/>
              <a:ext cx="7425" cy="6775"/>
            </a:xfrm>
            <a:custGeom>
              <a:avLst/>
              <a:gdLst/>
              <a:ahLst/>
              <a:cxnLst/>
              <a:rect l="l" t="t" r="r" b="b"/>
              <a:pathLst>
                <a:path w="297" h="271" extrusionOk="0">
                  <a:moveTo>
                    <a:pt x="128" y="0"/>
                  </a:moveTo>
                  <a:cubicBezTo>
                    <a:pt x="81" y="0"/>
                    <a:pt x="38" y="25"/>
                    <a:pt x="23" y="69"/>
                  </a:cubicBezTo>
                  <a:cubicBezTo>
                    <a:pt x="0" y="138"/>
                    <a:pt x="23" y="229"/>
                    <a:pt x="91" y="252"/>
                  </a:cubicBezTo>
                  <a:cubicBezTo>
                    <a:pt x="111" y="265"/>
                    <a:pt x="130" y="270"/>
                    <a:pt x="148" y="270"/>
                  </a:cubicBezTo>
                  <a:cubicBezTo>
                    <a:pt x="196" y="270"/>
                    <a:pt x="241" y="233"/>
                    <a:pt x="274" y="184"/>
                  </a:cubicBezTo>
                  <a:cubicBezTo>
                    <a:pt x="297" y="138"/>
                    <a:pt x="274" y="47"/>
                    <a:pt x="206" y="24"/>
                  </a:cubicBezTo>
                  <a:cubicBezTo>
                    <a:pt x="181" y="8"/>
                    <a:pt x="154" y="0"/>
                    <a:pt x="12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5525025" y="1479125"/>
              <a:ext cx="9150" cy="8225"/>
            </a:xfrm>
            <a:custGeom>
              <a:avLst/>
              <a:gdLst/>
              <a:ahLst/>
              <a:cxnLst/>
              <a:rect l="l" t="t" r="r" b="b"/>
              <a:pathLst>
                <a:path w="366" h="329" extrusionOk="0">
                  <a:moveTo>
                    <a:pt x="172" y="1"/>
                  </a:moveTo>
                  <a:cubicBezTo>
                    <a:pt x="115" y="1"/>
                    <a:pt x="54" y="31"/>
                    <a:pt x="23" y="92"/>
                  </a:cubicBezTo>
                  <a:cubicBezTo>
                    <a:pt x="0" y="183"/>
                    <a:pt x="23" y="274"/>
                    <a:pt x="115" y="320"/>
                  </a:cubicBezTo>
                  <a:cubicBezTo>
                    <a:pt x="131" y="326"/>
                    <a:pt x="149" y="328"/>
                    <a:pt x="169" y="328"/>
                  </a:cubicBezTo>
                  <a:cubicBezTo>
                    <a:pt x="233" y="328"/>
                    <a:pt x="308" y="299"/>
                    <a:pt x="343" y="229"/>
                  </a:cubicBezTo>
                  <a:cubicBezTo>
                    <a:pt x="366" y="160"/>
                    <a:pt x="343" y="46"/>
                    <a:pt x="252" y="23"/>
                  </a:cubicBezTo>
                  <a:cubicBezTo>
                    <a:pt x="229" y="8"/>
                    <a:pt x="201" y="1"/>
                    <a:pt x="17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5456550" y="1496025"/>
              <a:ext cx="7450" cy="6175"/>
            </a:xfrm>
            <a:custGeom>
              <a:avLst/>
              <a:gdLst/>
              <a:ahLst/>
              <a:cxnLst/>
              <a:rect l="l" t="t" r="r" b="b"/>
              <a:pathLst>
                <a:path w="298" h="247" extrusionOk="0">
                  <a:moveTo>
                    <a:pt x="155" y="1"/>
                  </a:moveTo>
                  <a:cubicBezTo>
                    <a:pt x="106" y="1"/>
                    <a:pt x="63" y="26"/>
                    <a:pt x="46" y="78"/>
                  </a:cubicBezTo>
                  <a:cubicBezTo>
                    <a:pt x="0" y="123"/>
                    <a:pt x="46" y="192"/>
                    <a:pt x="92" y="238"/>
                  </a:cubicBezTo>
                  <a:cubicBezTo>
                    <a:pt x="109" y="243"/>
                    <a:pt x="126" y="246"/>
                    <a:pt x="143" y="246"/>
                  </a:cubicBezTo>
                  <a:cubicBezTo>
                    <a:pt x="193" y="246"/>
                    <a:pt x="240" y="220"/>
                    <a:pt x="274" y="169"/>
                  </a:cubicBezTo>
                  <a:cubicBezTo>
                    <a:pt x="297" y="123"/>
                    <a:pt x="274" y="32"/>
                    <a:pt x="206" y="9"/>
                  </a:cubicBezTo>
                  <a:cubicBezTo>
                    <a:pt x="189" y="4"/>
                    <a:pt x="172" y="1"/>
                    <a:pt x="15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6972725" y="1992475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0"/>
                  </a:moveTo>
                  <a:cubicBezTo>
                    <a:pt x="81" y="0"/>
                    <a:pt x="40" y="22"/>
                    <a:pt x="23" y="55"/>
                  </a:cubicBezTo>
                  <a:cubicBezTo>
                    <a:pt x="0" y="123"/>
                    <a:pt x="23" y="192"/>
                    <a:pt x="69" y="215"/>
                  </a:cubicBezTo>
                  <a:cubicBezTo>
                    <a:pt x="87" y="221"/>
                    <a:pt x="105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65" y="3"/>
                    <a:pt x="146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6098500" y="13343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02" y="1"/>
                  </a:moveTo>
                  <a:cubicBezTo>
                    <a:pt x="138" y="1"/>
                    <a:pt x="80" y="43"/>
                    <a:pt x="47" y="110"/>
                  </a:cubicBezTo>
                  <a:cubicBezTo>
                    <a:pt x="1" y="179"/>
                    <a:pt x="47" y="293"/>
                    <a:pt x="138" y="338"/>
                  </a:cubicBezTo>
                  <a:cubicBezTo>
                    <a:pt x="156" y="351"/>
                    <a:pt x="178" y="356"/>
                    <a:pt x="201" y="356"/>
                  </a:cubicBezTo>
                  <a:cubicBezTo>
                    <a:pt x="263" y="356"/>
                    <a:pt x="333" y="314"/>
                    <a:pt x="366" y="247"/>
                  </a:cubicBezTo>
                  <a:cubicBezTo>
                    <a:pt x="412" y="179"/>
                    <a:pt x="366" y="64"/>
                    <a:pt x="275" y="19"/>
                  </a:cubicBezTo>
                  <a:cubicBezTo>
                    <a:pt x="250" y="7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5459975" y="1611075"/>
              <a:ext cx="10875" cy="9475"/>
            </a:xfrm>
            <a:custGeom>
              <a:avLst/>
              <a:gdLst/>
              <a:ahLst/>
              <a:cxnLst/>
              <a:rect l="l" t="t" r="r" b="b"/>
              <a:pathLst>
                <a:path w="435" h="379" extrusionOk="0">
                  <a:moveTo>
                    <a:pt x="221" y="0"/>
                  </a:moveTo>
                  <a:cubicBezTo>
                    <a:pt x="150" y="0"/>
                    <a:pt x="79" y="43"/>
                    <a:pt x="46" y="109"/>
                  </a:cubicBezTo>
                  <a:cubicBezTo>
                    <a:pt x="0" y="201"/>
                    <a:pt x="46" y="315"/>
                    <a:pt x="137" y="360"/>
                  </a:cubicBezTo>
                  <a:cubicBezTo>
                    <a:pt x="162" y="373"/>
                    <a:pt x="188" y="378"/>
                    <a:pt x="214" y="378"/>
                  </a:cubicBezTo>
                  <a:cubicBezTo>
                    <a:pt x="285" y="378"/>
                    <a:pt x="355" y="336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6440325" y="1172475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42" y="0"/>
                  </a:moveTo>
                  <a:cubicBezTo>
                    <a:pt x="102" y="0"/>
                    <a:pt x="56" y="22"/>
                    <a:pt x="23" y="55"/>
                  </a:cubicBezTo>
                  <a:cubicBezTo>
                    <a:pt x="0" y="124"/>
                    <a:pt x="23" y="192"/>
                    <a:pt x="92" y="215"/>
                  </a:cubicBezTo>
                  <a:cubicBezTo>
                    <a:pt x="108" y="231"/>
                    <a:pt x="127" y="239"/>
                    <a:pt x="147" y="239"/>
                  </a:cubicBezTo>
                  <a:cubicBezTo>
                    <a:pt x="183" y="239"/>
                    <a:pt x="222" y="213"/>
                    <a:pt x="251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5753850" y="2000125"/>
              <a:ext cx="10875" cy="9125"/>
            </a:xfrm>
            <a:custGeom>
              <a:avLst/>
              <a:gdLst/>
              <a:ahLst/>
              <a:cxnLst/>
              <a:rect l="l" t="t" r="r" b="b"/>
              <a:pathLst>
                <a:path w="435" h="365" extrusionOk="0">
                  <a:moveTo>
                    <a:pt x="202" y="0"/>
                  </a:moveTo>
                  <a:cubicBezTo>
                    <a:pt x="137" y="0"/>
                    <a:pt x="76" y="30"/>
                    <a:pt x="46" y="91"/>
                  </a:cubicBezTo>
                  <a:cubicBezTo>
                    <a:pt x="0" y="183"/>
                    <a:pt x="46" y="297"/>
                    <a:pt x="137" y="342"/>
                  </a:cubicBezTo>
                  <a:cubicBezTo>
                    <a:pt x="166" y="357"/>
                    <a:pt x="197" y="364"/>
                    <a:pt x="228" y="364"/>
                  </a:cubicBezTo>
                  <a:cubicBezTo>
                    <a:pt x="294" y="364"/>
                    <a:pt x="357" y="329"/>
                    <a:pt x="388" y="251"/>
                  </a:cubicBezTo>
                  <a:cubicBezTo>
                    <a:pt x="434" y="160"/>
                    <a:pt x="388" y="69"/>
                    <a:pt x="297" y="23"/>
                  </a:cubicBezTo>
                  <a:cubicBezTo>
                    <a:pt x="267" y="8"/>
                    <a:pt x="234" y="0"/>
                    <a:pt x="20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5555275" y="1919775"/>
              <a:ext cx="9725" cy="6750"/>
            </a:xfrm>
            <a:custGeom>
              <a:avLst/>
              <a:gdLst/>
              <a:ahLst/>
              <a:cxnLst/>
              <a:rect l="l" t="t" r="r" b="b"/>
              <a:pathLst>
                <a:path w="389" h="270" extrusionOk="0">
                  <a:moveTo>
                    <a:pt x="175" y="1"/>
                  </a:moveTo>
                  <a:cubicBezTo>
                    <a:pt x="104" y="1"/>
                    <a:pt x="34" y="43"/>
                    <a:pt x="0" y="110"/>
                  </a:cubicBezTo>
                  <a:lnTo>
                    <a:pt x="343" y="270"/>
                  </a:lnTo>
                  <a:cubicBezTo>
                    <a:pt x="388" y="178"/>
                    <a:pt x="343" y="64"/>
                    <a:pt x="251" y="19"/>
                  </a:cubicBezTo>
                  <a:cubicBezTo>
                    <a:pt x="227" y="6"/>
                    <a:pt x="201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5732175" y="1999525"/>
              <a:ext cx="6300" cy="4600"/>
            </a:xfrm>
            <a:custGeom>
              <a:avLst/>
              <a:gdLst/>
              <a:ahLst/>
              <a:cxnLst/>
              <a:rect l="l" t="t" r="r" b="b"/>
              <a:pathLst>
                <a:path w="252" h="184" extrusionOk="0">
                  <a:moveTo>
                    <a:pt x="99" y="0"/>
                  </a:moveTo>
                  <a:cubicBezTo>
                    <a:pt x="58" y="0"/>
                    <a:pt x="15" y="25"/>
                    <a:pt x="0" y="70"/>
                  </a:cubicBezTo>
                  <a:lnTo>
                    <a:pt x="228" y="184"/>
                  </a:lnTo>
                  <a:cubicBezTo>
                    <a:pt x="251" y="115"/>
                    <a:pt x="228" y="47"/>
                    <a:pt x="160" y="24"/>
                  </a:cubicBezTo>
                  <a:cubicBezTo>
                    <a:pt x="144" y="8"/>
                    <a:pt x="122" y="0"/>
                    <a:pt x="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5594650" y="19200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01"/>
                    <a:pt x="23" y="169"/>
                    <a:pt x="69" y="215"/>
                  </a:cubicBezTo>
                  <a:cubicBezTo>
                    <a:pt x="86" y="221"/>
                    <a:pt x="103" y="224"/>
                    <a:pt x="119" y="224"/>
                  </a:cubicBezTo>
                  <a:cubicBezTo>
                    <a:pt x="168" y="224"/>
                    <a:pt x="211" y="198"/>
                    <a:pt x="228" y="146"/>
                  </a:cubicBezTo>
                  <a:cubicBezTo>
                    <a:pt x="251" y="101"/>
                    <a:pt x="228" y="32"/>
                    <a:pt x="183" y="10"/>
                  </a:cubicBezTo>
                  <a:cubicBezTo>
                    <a:pt x="164" y="3"/>
                    <a:pt x="146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5470825" y="1831575"/>
              <a:ext cx="8000" cy="6975"/>
            </a:xfrm>
            <a:custGeom>
              <a:avLst/>
              <a:gdLst/>
              <a:ahLst/>
              <a:cxnLst/>
              <a:rect l="l" t="t" r="r" b="b"/>
              <a:pathLst>
                <a:path w="320" h="279" extrusionOk="0">
                  <a:moveTo>
                    <a:pt x="164" y="0"/>
                  </a:moveTo>
                  <a:cubicBezTo>
                    <a:pt x="118" y="0"/>
                    <a:pt x="63" y="26"/>
                    <a:pt x="46" y="77"/>
                  </a:cubicBezTo>
                  <a:cubicBezTo>
                    <a:pt x="0" y="146"/>
                    <a:pt x="23" y="237"/>
                    <a:pt x="91" y="260"/>
                  </a:cubicBezTo>
                  <a:cubicBezTo>
                    <a:pt x="110" y="272"/>
                    <a:pt x="131" y="278"/>
                    <a:pt x="152" y="278"/>
                  </a:cubicBezTo>
                  <a:cubicBezTo>
                    <a:pt x="205" y="278"/>
                    <a:pt x="258" y="241"/>
                    <a:pt x="274" y="191"/>
                  </a:cubicBezTo>
                  <a:cubicBezTo>
                    <a:pt x="320" y="123"/>
                    <a:pt x="274" y="54"/>
                    <a:pt x="205" y="9"/>
                  </a:cubicBezTo>
                  <a:cubicBezTo>
                    <a:pt x="194" y="3"/>
                    <a:pt x="180" y="0"/>
                    <a:pt x="16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5824025" y="20250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0"/>
                  </a:moveTo>
                  <a:cubicBezTo>
                    <a:pt x="82" y="0"/>
                    <a:pt x="40" y="22"/>
                    <a:pt x="24" y="55"/>
                  </a:cubicBezTo>
                  <a:cubicBezTo>
                    <a:pt x="1" y="123"/>
                    <a:pt x="24" y="192"/>
                    <a:pt x="69" y="215"/>
                  </a:cubicBezTo>
                  <a:cubicBezTo>
                    <a:pt x="88" y="221"/>
                    <a:pt x="106" y="224"/>
                    <a:pt x="124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52" y="101"/>
                    <a:pt x="229" y="32"/>
                    <a:pt x="184" y="9"/>
                  </a:cubicBezTo>
                  <a:cubicBezTo>
                    <a:pt x="165" y="3"/>
                    <a:pt x="147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5483375" y="1880975"/>
              <a:ext cx="8000" cy="5600"/>
            </a:xfrm>
            <a:custGeom>
              <a:avLst/>
              <a:gdLst/>
              <a:ahLst/>
              <a:cxnLst/>
              <a:rect l="l" t="t" r="r" b="b"/>
              <a:pathLst>
                <a:path w="320" h="224" extrusionOk="0">
                  <a:moveTo>
                    <a:pt x="153" y="0"/>
                  </a:moveTo>
                  <a:cubicBezTo>
                    <a:pt x="90" y="0"/>
                    <a:pt x="33" y="38"/>
                    <a:pt x="0" y="87"/>
                  </a:cubicBezTo>
                  <a:lnTo>
                    <a:pt x="297" y="224"/>
                  </a:lnTo>
                  <a:cubicBezTo>
                    <a:pt x="320" y="155"/>
                    <a:pt x="297" y="64"/>
                    <a:pt x="228" y="18"/>
                  </a:cubicBezTo>
                  <a:cubicBezTo>
                    <a:pt x="203" y="6"/>
                    <a:pt x="177" y="0"/>
                    <a:pt x="15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5531300" y="1895800"/>
              <a:ext cx="9725" cy="6750"/>
            </a:xfrm>
            <a:custGeom>
              <a:avLst/>
              <a:gdLst/>
              <a:ahLst/>
              <a:cxnLst/>
              <a:rect l="l" t="t" r="r" b="b"/>
              <a:pathLst>
                <a:path w="389" h="270" extrusionOk="0">
                  <a:moveTo>
                    <a:pt x="175" y="1"/>
                  </a:moveTo>
                  <a:cubicBezTo>
                    <a:pt x="104" y="1"/>
                    <a:pt x="34" y="43"/>
                    <a:pt x="1" y="110"/>
                  </a:cubicBezTo>
                  <a:lnTo>
                    <a:pt x="343" y="270"/>
                  </a:lnTo>
                  <a:cubicBezTo>
                    <a:pt x="389" y="179"/>
                    <a:pt x="343" y="65"/>
                    <a:pt x="252" y="19"/>
                  </a:cubicBezTo>
                  <a:cubicBezTo>
                    <a:pt x="227" y="7"/>
                    <a:pt x="201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5545000" y="1905175"/>
              <a:ext cx="8000" cy="5375"/>
            </a:xfrm>
            <a:custGeom>
              <a:avLst/>
              <a:gdLst/>
              <a:ahLst/>
              <a:cxnLst/>
              <a:rect l="l" t="t" r="r" b="b"/>
              <a:pathLst>
                <a:path w="320" h="215" extrusionOk="0">
                  <a:moveTo>
                    <a:pt x="151" y="0"/>
                  </a:moveTo>
                  <a:cubicBezTo>
                    <a:pt x="95" y="0"/>
                    <a:pt x="35" y="26"/>
                    <a:pt x="0" y="78"/>
                  </a:cubicBezTo>
                  <a:lnTo>
                    <a:pt x="274" y="214"/>
                  </a:lnTo>
                  <a:cubicBezTo>
                    <a:pt x="320" y="146"/>
                    <a:pt x="274" y="55"/>
                    <a:pt x="206" y="9"/>
                  </a:cubicBezTo>
                  <a:cubicBezTo>
                    <a:pt x="189" y="3"/>
                    <a:pt x="170" y="0"/>
                    <a:pt x="15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5637450" y="1849250"/>
              <a:ext cx="8000" cy="7300"/>
            </a:xfrm>
            <a:custGeom>
              <a:avLst/>
              <a:gdLst/>
              <a:ahLst/>
              <a:cxnLst/>
              <a:rect l="l" t="t" r="r" b="b"/>
              <a:pathLst>
                <a:path w="320" h="292" extrusionOk="0">
                  <a:moveTo>
                    <a:pt x="174" y="1"/>
                  </a:moveTo>
                  <a:cubicBezTo>
                    <a:pt x="118" y="1"/>
                    <a:pt x="63" y="26"/>
                    <a:pt x="46" y="78"/>
                  </a:cubicBezTo>
                  <a:cubicBezTo>
                    <a:pt x="0" y="146"/>
                    <a:pt x="23" y="237"/>
                    <a:pt x="91" y="283"/>
                  </a:cubicBezTo>
                  <a:cubicBezTo>
                    <a:pt x="114" y="289"/>
                    <a:pt x="136" y="292"/>
                    <a:pt x="156" y="292"/>
                  </a:cubicBezTo>
                  <a:cubicBezTo>
                    <a:pt x="215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5412050" y="165830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84" y="1"/>
                  </a:moveTo>
                  <a:cubicBezTo>
                    <a:pt x="127" y="1"/>
                    <a:pt x="76" y="31"/>
                    <a:pt x="46" y="92"/>
                  </a:cubicBezTo>
                  <a:cubicBezTo>
                    <a:pt x="0" y="160"/>
                    <a:pt x="46" y="275"/>
                    <a:pt x="114" y="297"/>
                  </a:cubicBezTo>
                  <a:cubicBezTo>
                    <a:pt x="140" y="310"/>
                    <a:pt x="165" y="316"/>
                    <a:pt x="190" y="316"/>
                  </a:cubicBezTo>
                  <a:cubicBezTo>
                    <a:pt x="253" y="316"/>
                    <a:pt x="310" y="278"/>
                    <a:pt x="342" y="229"/>
                  </a:cubicBezTo>
                  <a:cubicBezTo>
                    <a:pt x="365" y="160"/>
                    <a:pt x="342" y="46"/>
                    <a:pt x="274" y="24"/>
                  </a:cubicBezTo>
                  <a:cubicBezTo>
                    <a:pt x="244" y="8"/>
                    <a:pt x="213" y="1"/>
                    <a:pt x="1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5729875" y="191830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39" y="0"/>
                  </a:moveTo>
                  <a:cubicBezTo>
                    <a:pt x="94" y="0"/>
                    <a:pt x="40" y="21"/>
                    <a:pt x="24" y="55"/>
                  </a:cubicBezTo>
                  <a:cubicBezTo>
                    <a:pt x="1" y="123"/>
                    <a:pt x="24" y="192"/>
                    <a:pt x="92" y="237"/>
                  </a:cubicBezTo>
                  <a:cubicBezTo>
                    <a:pt x="103" y="243"/>
                    <a:pt x="116" y="246"/>
                    <a:pt x="130" y="246"/>
                  </a:cubicBezTo>
                  <a:cubicBezTo>
                    <a:pt x="171" y="246"/>
                    <a:pt x="218" y="220"/>
                    <a:pt x="252" y="169"/>
                  </a:cubicBezTo>
                  <a:cubicBezTo>
                    <a:pt x="275" y="100"/>
                    <a:pt x="252" y="32"/>
                    <a:pt x="183" y="9"/>
                  </a:cubicBezTo>
                  <a:cubicBezTo>
                    <a:pt x="171" y="3"/>
                    <a:pt x="156" y="0"/>
                    <a:pt x="13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6047150" y="19805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0"/>
                  </a:moveTo>
                  <a:cubicBezTo>
                    <a:pt x="81" y="0"/>
                    <a:pt x="40" y="21"/>
                    <a:pt x="23" y="55"/>
                  </a:cubicBezTo>
                  <a:cubicBezTo>
                    <a:pt x="1" y="123"/>
                    <a:pt x="23" y="192"/>
                    <a:pt x="69" y="214"/>
                  </a:cubicBezTo>
                  <a:cubicBezTo>
                    <a:pt x="87" y="221"/>
                    <a:pt x="106" y="223"/>
                    <a:pt x="123" y="223"/>
                  </a:cubicBezTo>
                  <a:cubicBezTo>
                    <a:pt x="171" y="223"/>
                    <a:pt x="212" y="202"/>
                    <a:pt x="229" y="169"/>
                  </a:cubicBezTo>
                  <a:cubicBezTo>
                    <a:pt x="252" y="100"/>
                    <a:pt x="229" y="32"/>
                    <a:pt x="183" y="9"/>
                  </a:cubicBezTo>
                  <a:cubicBezTo>
                    <a:pt x="165" y="3"/>
                    <a:pt x="147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5610050" y="1857575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67" y="0"/>
                  </a:moveTo>
                  <a:cubicBezTo>
                    <a:pt x="113" y="0"/>
                    <a:pt x="56" y="38"/>
                    <a:pt x="23" y="87"/>
                  </a:cubicBezTo>
                  <a:cubicBezTo>
                    <a:pt x="0" y="156"/>
                    <a:pt x="23" y="247"/>
                    <a:pt x="92" y="292"/>
                  </a:cubicBezTo>
                  <a:cubicBezTo>
                    <a:pt x="115" y="298"/>
                    <a:pt x="136" y="301"/>
                    <a:pt x="156" y="301"/>
                  </a:cubicBezTo>
                  <a:cubicBezTo>
                    <a:pt x="216" y="301"/>
                    <a:pt x="263" y="275"/>
                    <a:pt x="297" y="224"/>
                  </a:cubicBezTo>
                  <a:cubicBezTo>
                    <a:pt x="343" y="133"/>
                    <a:pt x="297" y="41"/>
                    <a:pt x="229" y="19"/>
                  </a:cubicBezTo>
                  <a:cubicBezTo>
                    <a:pt x="210" y="6"/>
                    <a:pt x="189" y="0"/>
                    <a:pt x="16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"/>
            <p:cNvSpPr/>
            <p:nvPr/>
          </p:nvSpPr>
          <p:spPr>
            <a:xfrm>
              <a:off x="5524450" y="1897975"/>
              <a:ext cx="9150" cy="6300"/>
            </a:xfrm>
            <a:custGeom>
              <a:avLst/>
              <a:gdLst/>
              <a:ahLst/>
              <a:cxnLst/>
              <a:rect l="l" t="t" r="r" b="b"/>
              <a:pathLst>
                <a:path w="366" h="252" extrusionOk="0">
                  <a:moveTo>
                    <a:pt x="134" y="0"/>
                  </a:moveTo>
                  <a:cubicBezTo>
                    <a:pt x="72" y="0"/>
                    <a:pt x="16" y="31"/>
                    <a:pt x="1" y="92"/>
                  </a:cubicBezTo>
                  <a:lnTo>
                    <a:pt x="320" y="251"/>
                  </a:lnTo>
                  <a:cubicBezTo>
                    <a:pt x="366" y="160"/>
                    <a:pt x="320" y="46"/>
                    <a:pt x="229" y="23"/>
                  </a:cubicBezTo>
                  <a:cubicBezTo>
                    <a:pt x="198" y="8"/>
                    <a:pt x="165" y="0"/>
                    <a:pt x="13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"/>
            <p:cNvSpPr/>
            <p:nvPr/>
          </p:nvSpPr>
          <p:spPr>
            <a:xfrm>
              <a:off x="5667100" y="1939975"/>
              <a:ext cx="6875" cy="6550"/>
            </a:xfrm>
            <a:custGeom>
              <a:avLst/>
              <a:gdLst/>
              <a:ahLst/>
              <a:cxnLst/>
              <a:rect l="l" t="t" r="r" b="b"/>
              <a:pathLst>
                <a:path w="275" h="262" extrusionOk="0">
                  <a:moveTo>
                    <a:pt x="143" y="1"/>
                  </a:moveTo>
                  <a:cubicBezTo>
                    <a:pt x="97" y="1"/>
                    <a:pt x="41" y="27"/>
                    <a:pt x="24" y="78"/>
                  </a:cubicBezTo>
                  <a:cubicBezTo>
                    <a:pt x="1" y="146"/>
                    <a:pt x="24" y="215"/>
                    <a:pt x="92" y="238"/>
                  </a:cubicBezTo>
                  <a:cubicBezTo>
                    <a:pt x="108" y="254"/>
                    <a:pt x="130" y="261"/>
                    <a:pt x="153" y="261"/>
                  </a:cubicBezTo>
                  <a:cubicBezTo>
                    <a:pt x="194" y="261"/>
                    <a:pt x="237" y="236"/>
                    <a:pt x="252" y="192"/>
                  </a:cubicBezTo>
                  <a:cubicBezTo>
                    <a:pt x="275" y="124"/>
                    <a:pt x="252" y="55"/>
                    <a:pt x="184" y="9"/>
                  </a:cubicBezTo>
                  <a:cubicBezTo>
                    <a:pt x="172" y="4"/>
                    <a:pt x="158" y="1"/>
                    <a:pt x="14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5602625" y="1671225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4" y="0"/>
                  </a:moveTo>
                  <a:cubicBezTo>
                    <a:pt x="132" y="0"/>
                    <a:pt x="63" y="26"/>
                    <a:pt x="46" y="77"/>
                  </a:cubicBezTo>
                  <a:cubicBezTo>
                    <a:pt x="1" y="168"/>
                    <a:pt x="46" y="260"/>
                    <a:pt x="115" y="305"/>
                  </a:cubicBezTo>
                  <a:cubicBezTo>
                    <a:pt x="131" y="311"/>
                    <a:pt x="150" y="314"/>
                    <a:pt x="169" y="314"/>
                  </a:cubicBezTo>
                  <a:cubicBezTo>
                    <a:pt x="232" y="314"/>
                    <a:pt x="303" y="284"/>
                    <a:pt x="320" y="214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5" y="0"/>
                    <a:pt x="19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5567250" y="1918075"/>
              <a:ext cx="12000" cy="10050"/>
            </a:xfrm>
            <a:custGeom>
              <a:avLst/>
              <a:gdLst/>
              <a:ahLst/>
              <a:cxnLst/>
              <a:rect l="l" t="t" r="r" b="b"/>
              <a:pathLst>
                <a:path w="480" h="402" extrusionOk="0">
                  <a:moveTo>
                    <a:pt x="252" y="0"/>
                  </a:moveTo>
                  <a:cubicBezTo>
                    <a:pt x="173" y="0"/>
                    <a:pt x="102" y="43"/>
                    <a:pt x="69" y="109"/>
                  </a:cubicBezTo>
                  <a:cubicBezTo>
                    <a:pt x="1" y="201"/>
                    <a:pt x="46" y="338"/>
                    <a:pt x="160" y="383"/>
                  </a:cubicBezTo>
                  <a:cubicBezTo>
                    <a:pt x="185" y="395"/>
                    <a:pt x="211" y="401"/>
                    <a:pt x="237" y="401"/>
                  </a:cubicBezTo>
                  <a:cubicBezTo>
                    <a:pt x="309" y="401"/>
                    <a:pt x="384" y="359"/>
                    <a:pt x="434" y="292"/>
                  </a:cubicBezTo>
                  <a:cubicBezTo>
                    <a:pt x="480" y="178"/>
                    <a:pt x="434" y="64"/>
                    <a:pt x="343" y="18"/>
                  </a:cubicBezTo>
                  <a:cubicBezTo>
                    <a:pt x="312" y="6"/>
                    <a:pt x="282" y="0"/>
                    <a:pt x="2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5586650" y="1860425"/>
              <a:ext cx="9725" cy="8925"/>
            </a:xfrm>
            <a:custGeom>
              <a:avLst/>
              <a:gdLst/>
              <a:ahLst/>
              <a:cxnLst/>
              <a:rect l="l" t="t" r="r" b="b"/>
              <a:pathLst>
                <a:path w="389" h="357" extrusionOk="0">
                  <a:moveTo>
                    <a:pt x="198" y="1"/>
                  </a:moveTo>
                  <a:cubicBezTo>
                    <a:pt x="129" y="1"/>
                    <a:pt x="63" y="43"/>
                    <a:pt x="46" y="110"/>
                  </a:cubicBezTo>
                  <a:cubicBezTo>
                    <a:pt x="1" y="201"/>
                    <a:pt x="23" y="293"/>
                    <a:pt x="115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1" y="356"/>
                    <a:pt x="326" y="314"/>
                    <a:pt x="343" y="247"/>
                  </a:cubicBezTo>
                  <a:cubicBezTo>
                    <a:pt x="389" y="178"/>
                    <a:pt x="366" y="64"/>
                    <a:pt x="275" y="19"/>
                  </a:cubicBezTo>
                  <a:cubicBezTo>
                    <a:pt x="250" y="6"/>
                    <a:pt x="224" y="1"/>
                    <a:pt x="19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5506775" y="1835200"/>
              <a:ext cx="10275" cy="9025"/>
            </a:xfrm>
            <a:custGeom>
              <a:avLst/>
              <a:gdLst/>
              <a:ahLst/>
              <a:cxnLst/>
              <a:rect l="l" t="t" r="r" b="b"/>
              <a:pathLst>
                <a:path w="411" h="361" extrusionOk="0">
                  <a:moveTo>
                    <a:pt x="178" y="1"/>
                  </a:moveTo>
                  <a:cubicBezTo>
                    <a:pt x="114" y="1"/>
                    <a:pt x="53" y="31"/>
                    <a:pt x="23" y="92"/>
                  </a:cubicBezTo>
                  <a:cubicBezTo>
                    <a:pt x="0" y="183"/>
                    <a:pt x="23" y="297"/>
                    <a:pt x="114" y="343"/>
                  </a:cubicBezTo>
                  <a:cubicBezTo>
                    <a:pt x="139" y="355"/>
                    <a:pt x="165" y="361"/>
                    <a:pt x="191" y="361"/>
                  </a:cubicBezTo>
                  <a:cubicBezTo>
                    <a:pt x="262" y="361"/>
                    <a:pt x="332" y="318"/>
                    <a:pt x="365" y="252"/>
                  </a:cubicBezTo>
                  <a:cubicBezTo>
                    <a:pt x="411" y="160"/>
                    <a:pt x="365" y="69"/>
                    <a:pt x="274" y="23"/>
                  </a:cubicBezTo>
                  <a:cubicBezTo>
                    <a:pt x="244" y="8"/>
                    <a:pt x="211" y="1"/>
                    <a:pt x="17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5715050" y="19736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210" y="1"/>
                  </a:moveTo>
                  <a:cubicBezTo>
                    <a:pt x="142" y="1"/>
                    <a:pt x="81" y="31"/>
                    <a:pt x="46" y="100"/>
                  </a:cubicBezTo>
                  <a:cubicBezTo>
                    <a:pt x="0" y="192"/>
                    <a:pt x="23" y="283"/>
                    <a:pt x="114" y="329"/>
                  </a:cubicBezTo>
                  <a:cubicBezTo>
                    <a:pt x="139" y="341"/>
                    <a:pt x="163" y="347"/>
                    <a:pt x="187" y="347"/>
                  </a:cubicBezTo>
                  <a:cubicBezTo>
                    <a:pt x="251" y="347"/>
                    <a:pt x="309" y="304"/>
                    <a:pt x="343" y="237"/>
                  </a:cubicBezTo>
                  <a:cubicBezTo>
                    <a:pt x="388" y="169"/>
                    <a:pt x="343" y="55"/>
                    <a:pt x="274" y="9"/>
                  </a:cubicBezTo>
                  <a:cubicBezTo>
                    <a:pt x="253" y="4"/>
                    <a:pt x="231" y="1"/>
                    <a:pt x="2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5635150" y="1886675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40" y="1"/>
                  </a:moveTo>
                  <a:cubicBezTo>
                    <a:pt x="162" y="1"/>
                    <a:pt x="80" y="43"/>
                    <a:pt x="46" y="110"/>
                  </a:cubicBezTo>
                  <a:cubicBezTo>
                    <a:pt x="1" y="224"/>
                    <a:pt x="46" y="338"/>
                    <a:pt x="138" y="384"/>
                  </a:cubicBezTo>
                  <a:cubicBezTo>
                    <a:pt x="168" y="396"/>
                    <a:pt x="199" y="402"/>
                    <a:pt x="228" y="402"/>
                  </a:cubicBezTo>
                  <a:cubicBezTo>
                    <a:pt x="308" y="402"/>
                    <a:pt x="378" y="359"/>
                    <a:pt x="412" y="293"/>
                  </a:cubicBezTo>
                  <a:cubicBezTo>
                    <a:pt x="457" y="201"/>
                    <a:pt x="412" y="87"/>
                    <a:pt x="320" y="19"/>
                  </a:cubicBezTo>
                  <a:cubicBezTo>
                    <a:pt x="296" y="6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5784100" y="2033900"/>
              <a:ext cx="8000" cy="5600"/>
            </a:xfrm>
            <a:custGeom>
              <a:avLst/>
              <a:gdLst/>
              <a:ahLst/>
              <a:cxnLst/>
              <a:rect l="l" t="t" r="r" b="b"/>
              <a:pathLst>
                <a:path w="320" h="224" extrusionOk="0">
                  <a:moveTo>
                    <a:pt x="144" y="0"/>
                  </a:moveTo>
                  <a:cubicBezTo>
                    <a:pt x="90" y="0"/>
                    <a:pt x="33" y="38"/>
                    <a:pt x="0" y="87"/>
                  </a:cubicBezTo>
                  <a:lnTo>
                    <a:pt x="297" y="224"/>
                  </a:lnTo>
                  <a:cubicBezTo>
                    <a:pt x="320" y="133"/>
                    <a:pt x="297" y="41"/>
                    <a:pt x="206" y="19"/>
                  </a:cubicBezTo>
                  <a:cubicBezTo>
                    <a:pt x="186" y="6"/>
                    <a:pt x="166" y="0"/>
                    <a:pt x="14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5501050" y="1784200"/>
              <a:ext cx="8600" cy="7650"/>
            </a:xfrm>
            <a:custGeom>
              <a:avLst/>
              <a:gdLst/>
              <a:ahLst/>
              <a:cxnLst/>
              <a:rect l="l" t="t" r="r" b="b"/>
              <a:pathLst>
                <a:path w="344" h="306" extrusionOk="0">
                  <a:moveTo>
                    <a:pt x="174" y="1"/>
                  </a:moveTo>
                  <a:cubicBezTo>
                    <a:pt x="118" y="1"/>
                    <a:pt x="58" y="26"/>
                    <a:pt x="24" y="78"/>
                  </a:cubicBezTo>
                  <a:cubicBezTo>
                    <a:pt x="1" y="169"/>
                    <a:pt x="24" y="260"/>
                    <a:pt x="92" y="283"/>
                  </a:cubicBezTo>
                  <a:cubicBezTo>
                    <a:pt x="123" y="298"/>
                    <a:pt x="153" y="306"/>
                    <a:pt x="181" y="306"/>
                  </a:cubicBezTo>
                  <a:cubicBezTo>
                    <a:pt x="237" y="306"/>
                    <a:pt x="282" y="275"/>
                    <a:pt x="298" y="215"/>
                  </a:cubicBezTo>
                  <a:cubicBezTo>
                    <a:pt x="343" y="146"/>
                    <a:pt x="298" y="55"/>
                    <a:pt x="229" y="9"/>
                  </a:cubicBezTo>
                  <a:cubicBezTo>
                    <a:pt x="212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5415475" y="1833850"/>
              <a:ext cx="6850" cy="6425"/>
            </a:xfrm>
            <a:custGeom>
              <a:avLst/>
              <a:gdLst/>
              <a:ahLst/>
              <a:cxnLst/>
              <a:rect l="l" t="t" r="r" b="b"/>
              <a:pathLst>
                <a:path w="274" h="257" extrusionOk="0">
                  <a:moveTo>
                    <a:pt x="142" y="0"/>
                  </a:moveTo>
                  <a:cubicBezTo>
                    <a:pt x="96" y="0"/>
                    <a:pt x="40" y="26"/>
                    <a:pt x="23" y="77"/>
                  </a:cubicBezTo>
                  <a:cubicBezTo>
                    <a:pt x="0" y="146"/>
                    <a:pt x="23" y="214"/>
                    <a:pt x="91" y="237"/>
                  </a:cubicBezTo>
                  <a:cubicBezTo>
                    <a:pt x="105" y="251"/>
                    <a:pt x="122" y="256"/>
                    <a:pt x="140" y="256"/>
                  </a:cubicBezTo>
                  <a:cubicBezTo>
                    <a:pt x="185" y="256"/>
                    <a:pt x="235" y="224"/>
                    <a:pt x="251" y="192"/>
                  </a:cubicBezTo>
                  <a:cubicBezTo>
                    <a:pt x="274" y="123"/>
                    <a:pt x="251" y="55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5341275" y="1801500"/>
              <a:ext cx="5175" cy="4050"/>
            </a:xfrm>
            <a:custGeom>
              <a:avLst/>
              <a:gdLst/>
              <a:ahLst/>
              <a:cxnLst/>
              <a:rect l="l" t="t" r="r" b="b"/>
              <a:pathLst>
                <a:path w="207" h="162" extrusionOk="0">
                  <a:moveTo>
                    <a:pt x="84" y="1"/>
                  </a:moveTo>
                  <a:cubicBezTo>
                    <a:pt x="49" y="1"/>
                    <a:pt x="15" y="26"/>
                    <a:pt x="1" y="70"/>
                  </a:cubicBezTo>
                  <a:lnTo>
                    <a:pt x="183" y="162"/>
                  </a:lnTo>
                  <a:cubicBezTo>
                    <a:pt x="206" y="93"/>
                    <a:pt x="206" y="48"/>
                    <a:pt x="138" y="25"/>
                  </a:cubicBezTo>
                  <a:cubicBezTo>
                    <a:pt x="121" y="9"/>
                    <a:pt x="102" y="1"/>
                    <a:pt x="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5377225" y="1368775"/>
              <a:ext cx="8025" cy="7300"/>
            </a:xfrm>
            <a:custGeom>
              <a:avLst/>
              <a:gdLst/>
              <a:ahLst/>
              <a:cxnLst/>
              <a:rect l="l" t="t" r="r" b="b"/>
              <a:pathLst>
                <a:path w="321" h="292" extrusionOk="0">
                  <a:moveTo>
                    <a:pt x="174" y="1"/>
                  </a:moveTo>
                  <a:cubicBezTo>
                    <a:pt x="118" y="1"/>
                    <a:pt x="58" y="26"/>
                    <a:pt x="24" y="78"/>
                  </a:cubicBezTo>
                  <a:cubicBezTo>
                    <a:pt x="1" y="169"/>
                    <a:pt x="24" y="238"/>
                    <a:pt x="92" y="283"/>
                  </a:cubicBezTo>
                  <a:cubicBezTo>
                    <a:pt x="115" y="289"/>
                    <a:pt x="136" y="292"/>
                    <a:pt x="156" y="292"/>
                  </a:cubicBezTo>
                  <a:cubicBezTo>
                    <a:pt x="216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9" y="9"/>
                  </a:cubicBezTo>
                  <a:cubicBezTo>
                    <a:pt x="212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5240850" y="1570800"/>
              <a:ext cx="10300" cy="9225"/>
            </a:xfrm>
            <a:custGeom>
              <a:avLst/>
              <a:gdLst/>
              <a:ahLst/>
              <a:cxnLst/>
              <a:rect l="l" t="t" r="r" b="b"/>
              <a:pathLst>
                <a:path w="412" h="369" extrusionOk="0">
                  <a:moveTo>
                    <a:pt x="207" y="0"/>
                  </a:moveTo>
                  <a:cubicBezTo>
                    <a:pt x="134" y="0"/>
                    <a:pt x="64" y="30"/>
                    <a:pt x="46" y="100"/>
                  </a:cubicBezTo>
                  <a:cubicBezTo>
                    <a:pt x="0" y="191"/>
                    <a:pt x="23" y="305"/>
                    <a:pt x="115" y="351"/>
                  </a:cubicBezTo>
                  <a:cubicBezTo>
                    <a:pt x="139" y="363"/>
                    <a:pt x="165" y="369"/>
                    <a:pt x="191" y="369"/>
                  </a:cubicBezTo>
                  <a:cubicBezTo>
                    <a:pt x="262" y="369"/>
                    <a:pt x="332" y="326"/>
                    <a:pt x="366" y="260"/>
                  </a:cubicBezTo>
                  <a:cubicBezTo>
                    <a:pt x="411" y="168"/>
                    <a:pt x="366" y="54"/>
                    <a:pt x="274" y="8"/>
                  </a:cubicBezTo>
                  <a:cubicBezTo>
                    <a:pt x="253" y="3"/>
                    <a:pt x="230" y="0"/>
                    <a:pt x="20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5700200" y="1861225"/>
              <a:ext cx="8025" cy="7300"/>
            </a:xfrm>
            <a:custGeom>
              <a:avLst/>
              <a:gdLst/>
              <a:ahLst/>
              <a:cxnLst/>
              <a:rect l="l" t="t" r="r" b="b"/>
              <a:pathLst>
                <a:path w="321" h="292" extrusionOk="0">
                  <a:moveTo>
                    <a:pt x="155" y="1"/>
                  </a:moveTo>
                  <a:cubicBezTo>
                    <a:pt x="105" y="1"/>
                    <a:pt x="58" y="27"/>
                    <a:pt x="24" y="78"/>
                  </a:cubicBezTo>
                  <a:cubicBezTo>
                    <a:pt x="1" y="146"/>
                    <a:pt x="24" y="238"/>
                    <a:pt x="92" y="283"/>
                  </a:cubicBezTo>
                  <a:cubicBezTo>
                    <a:pt x="109" y="289"/>
                    <a:pt x="128" y="292"/>
                    <a:pt x="146" y="292"/>
                  </a:cubicBezTo>
                  <a:cubicBezTo>
                    <a:pt x="202" y="292"/>
                    <a:pt x="258" y="266"/>
                    <a:pt x="275" y="215"/>
                  </a:cubicBezTo>
                  <a:cubicBezTo>
                    <a:pt x="320" y="146"/>
                    <a:pt x="275" y="55"/>
                    <a:pt x="206" y="10"/>
                  </a:cubicBezTo>
                  <a:cubicBezTo>
                    <a:pt x="189" y="4"/>
                    <a:pt x="172" y="1"/>
                    <a:pt x="15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5724750" y="1602375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9" y="1"/>
                  </a:moveTo>
                  <a:cubicBezTo>
                    <a:pt x="114" y="1"/>
                    <a:pt x="54" y="31"/>
                    <a:pt x="23" y="92"/>
                  </a:cubicBezTo>
                  <a:cubicBezTo>
                    <a:pt x="0" y="183"/>
                    <a:pt x="23" y="275"/>
                    <a:pt x="114" y="320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2" y="343"/>
                    <a:pt x="312" y="313"/>
                    <a:pt x="343" y="252"/>
                  </a:cubicBezTo>
                  <a:cubicBezTo>
                    <a:pt x="388" y="161"/>
                    <a:pt x="343" y="46"/>
                    <a:pt x="274" y="24"/>
                  </a:cubicBezTo>
                  <a:cubicBezTo>
                    <a:pt x="244" y="8"/>
                    <a:pt x="211" y="1"/>
                    <a:pt x="17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5844575" y="1891825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21" y="0"/>
                  </a:moveTo>
                  <a:cubicBezTo>
                    <a:pt x="150" y="0"/>
                    <a:pt x="80" y="43"/>
                    <a:pt x="46" y="109"/>
                  </a:cubicBezTo>
                  <a:cubicBezTo>
                    <a:pt x="1" y="201"/>
                    <a:pt x="23" y="315"/>
                    <a:pt x="138" y="360"/>
                  </a:cubicBezTo>
                  <a:cubicBezTo>
                    <a:pt x="166" y="375"/>
                    <a:pt x="198" y="382"/>
                    <a:pt x="228" y="382"/>
                  </a:cubicBezTo>
                  <a:cubicBezTo>
                    <a:pt x="294" y="382"/>
                    <a:pt x="357" y="347"/>
                    <a:pt x="389" y="269"/>
                  </a:cubicBezTo>
                  <a:cubicBezTo>
                    <a:pt x="434" y="178"/>
                    <a:pt x="389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5359550" y="1650975"/>
              <a:ext cx="7425" cy="6675"/>
            </a:xfrm>
            <a:custGeom>
              <a:avLst/>
              <a:gdLst/>
              <a:ahLst/>
              <a:cxnLst/>
              <a:rect l="l" t="t" r="r" b="b"/>
              <a:pathLst>
                <a:path w="297" h="267" extrusionOk="0">
                  <a:moveTo>
                    <a:pt x="146" y="1"/>
                  </a:moveTo>
                  <a:cubicBezTo>
                    <a:pt x="99" y="1"/>
                    <a:pt x="55" y="33"/>
                    <a:pt x="23" y="65"/>
                  </a:cubicBezTo>
                  <a:cubicBezTo>
                    <a:pt x="0" y="134"/>
                    <a:pt x="23" y="225"/>
                    <a:pt x="91" y="248"/>
                  </a:cubicBezTo>
                  <a:cubicBezTo>
                    <a:pt x="111" y="261"/>
                    <a:pt x="130" y="266"/>
                    <a:pt x="148" y="266"/>
                  </a:cubicBezTo>
                  <a:cubicBezTo>
                    <a:pt x="196" y="266"/>
                    <a:pt x="241" y="229"/>
                    <a:pt x="274" y="180"/>
                  </a:cubicBezTo>
                  <a:cubicBezTo>
                    <a:pt x="297" y="134"/>
                    <a:pt x="274" y="43"/>
                    <a:pt x="206" y="20"/>
                  </a:cubicBezTo>
                  <a:cubicBezTo>
                    <a:pt x="185" y="6"/>
                    <a:pt x="165" y="1"/>
                    <a:pt x="14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5780100" y="1671975"/>
              <a:ext cx="6875" cy="6550"/>
            </a:xfrm>
            <a:custGeom>
              <a:avLst/>
              <a:gdLst/>
              <a:ahLst/>
              <a:cxnLst/>
              <a:rect l="l" t="t" r="r" b="b"/>
              <a:pathLst>
                <a:path w="275" h="262" extrusionOk="0">
                  <a:moveTo>
                    <a:pt x="122" y="1"/>
                  </a:moveTo>
                  <a:cubicBezTo>
                    <a:pt x="81" y="1"/>
                    <a:pt x="38" y="26"/>
                    <a:pt x="23" y="70"/>
                  </a:cubicBezTo>
                  <a:cubicBezTo>
                    <a:pt x="0" y="138"/>
                    <a:pt x="23" y="207"/>
                    <a:pt x="69" y="253"/>
                  </a:cubicBezTo>
                  <a:cubicBezTo>
                    <a:pt x="86" y="258"/>
                    <a:pt x="103" y="261"/>
                    <a:pt x="120" y="261"/>
                  </a:cubicBezTo>
                  <a:cubicBezTo>
                    <a:pt x="170" y="261"/>
                    <a:pt x="217" y="235"/>
                    <a:pt x="251" y="184"/>
                  </a:cubicBezTo>
                  <a:cubicBezTo>
                    <a:pt x="274" y="116"/>
                    <a:pt x="251" y="47"/>
                    <a:pt x="183" y="24"/>
                  </a:cubicBezTo>
                  <a:cubicBezTo>
                    <a:pt x="167" y="8"/>
                    <a:pt x="145" y="1"/>
                    <a:pt x="12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5250550" y="1641875"/>
              <a:ext cx="10300" cy="9475"/>
            </a:xfrm>
            <a:custGeom>
              <a:avLst/>
              <a:gdLst/>
              <a:ahLst/>
              <a:cxnLst/>
              <a:rect l="l" t="t" r="r" b="b"/>
              <a:pathLst>
                <a:path w="412" h="379" extrusionOk="0">
                  <a:moveTo>
                    <a:pt x="221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2" y="373"/>
                    <a:pt x="186" y="379"/>
                    <a:pt x="210" y="379"/>
                  </a:cubicBezTo>
                  <a:cubicBezTo>
                    <a:pt x="274" y="379"/>
                    <a:pt x="332" y="337"/>
                    <a:pt x="366" y="270"/>
                  </a:cubicBezTo>
                  <a:cubicBezTo>
                    <a:pt x="411" y="178"/>
                    <a:pt x="389" y="64"/>
                    <a:pt x="297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6109350" y="1285775"/>
              <a:ext cx="7450" cy="6675"/>
            </a:xfrm>
            <a:custGeom>
              <a:avLst/>
              <a:gdLst/>
              <a:ahLst/>
              <a:cxnLst/>
              <a:rect l="l" t="t" r="r" b="b"/>
              <a:pathLst>
                <a:path w="298" h="267" extrusionOk="0">
                  <a:moveTo>
                    <a:pt x="157" y="1"/>
                  </a:moveTo>
                  <a:cubicBezTo>
                    <a:pt x="113" y="1"/>
                    <a:pt x="62" y="33"/>
                    <a:pt x="46" y="65"/>
                  </a:cubicBezTo>
                  <a:cubicBezTo>
                    <a:pt x="1" y="134"/>
                    <a:pt x="46" y="225"/>
                    <a:pt x="92" y="248"/>
                  </a:cubicBezTo>
                  <a:cubicBezTo>
                    <a:pt x="111" y="261"/>
                    <a:pt x="132" y="266"/>
                    <a:pt x="153" y="266"/>
                  </a:cubicBezTo>
                  <a:cubicBezTo>
                    <a:pt x="206" y="266"/>
                    <a:pt x="258" y="229"/>
                    <a:pt x="274" y="179"/>
                  </a:cubicBezTo>
                  <a:cubicBezTo>
                    <a:pt x="297" y="134"/>
                    <a:pt x="274" y="42"/>
                    <a:pt x="206" y="20"/>
                  </a:cubicBezTo>
                  <a:cubicBezTo>
                    <a:pt x="193" y="6"/>
                    <a:pt x="175" y="1"/>
                    <a:pt x="15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5862850" y="19919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8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24"/>
                    <a:pt x="23" y="169"/>
                    <a:pt x="91" y="215"/>
                  </a:cubicBezTo>
                  <a:cubicBezTo>
                    <a:pt x="103" y="221"/>
                    <a:pt x="116" y="223"/>
                    <a:pt x="129" y="223"/>
                  </a:cubicBezTo>
                  <a:cubicBezTo>
                    <a:pt x="168" y="223"/>
                    <a:pt x="211" y="198"/>
                    <a:pt x="228" y="146"/>
                  </a:cubicBezTo>
                  <a:cubicBezTo>
                    <a:pt x="251" y="101"/>
                    <a:pt x="228" y="32"/>
                    <a:pt x="183" y="9"/>
                  </a:cubicBezTo>
                  <a:cubicBezTo>
                    <a:pt x="164" y="3"/>
                    <a:pt x="146" y="1"/>
                    <a:pt x="12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6311925" y="1955575"/>
              <a:ext cx="6300" cy="5975"/>
            </a:xfrm>
            <a:custGeom>
              <a:avLst/>
              <a:gdLst/>
              <a:ahLst/>
              <a:cxnLst/>
              <a:rect l="l" t="t" r="r" b="b"/>
              <a:pathLst>
                <a:path w="252" h="239" extrusionOk="0">
                  <a:moveTo>
                    <a:pt x="112" y="1"/>
                  </a:moveTo>
                  <a:cubicBezTo>
                    <a:pt x="72" y="1"/>
                    <a:pt x="38" y="26"/>
                    <a:pt x="23" y="70"/>
                  </a:cubicBezTo>
                  <a:cubicBezTo>
                    <a:pt x="1" y="116"/>
                    <a:pt x="23" y="184"/>
                    <a:pt x="69" y="230"/>
                  </a:cubicBezTo>
                  <a:cubicBezTo>
                    <a:pt x="86" y="236"/>
                    <a:pt x="103" y="238"/>
                    <a:pt x="120" y="238"/>
                  </a:cubicBezTo>
                  <a:cubicBezTo>
                    <a:pt x="169" y="238"/>
                    <a:pt x="212" y="213"/>
                    <a:pt x="229" y="161"/>
                  </a:cubicBezTo>
                  <a:cubicBezTo>
                    <a:pt x="252" y="116"/>
                    <a:pt x="229" y="47"/>
                    <a:pt x="183" y="25"/>
                  </a:cubicBezTo>
                  <a:cubicBezTo>
                    <a:pt x="159" y="8"/>
                    <a:pt x="135" y="1"/>
                    <a:pt x="11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6074550" y="2145400"/>
              <a:ext cx="8000" cy="7300"/>
            </a:xfrm>
            <a:custGeom>
              <a:avLst/>
              <a:gdLst/>
              <a:ahLst/>
              <a:cxnLst/>
              <a:rect l="l" t="t" r="r" b="b"/>
              <a:pathLst>
                <a:path w="320" h="292" extrusionOk="0">
                  <a:moveTo>
                    <a:pt x="174" y="1"/>
                  </a:moveTo>
                  <a:cubicBezTo>
                    <a:pt x="117" y="1"/>
                    <a:pt x="57" y="27"/>
                    <a:pt x="23" y="78"/>
                  </a:cubicBezTo>
                  <a:cubicBezTo>
                    <a:pt x="0" y="146"/>
                    <a:pt x="23" y="238"/>
                    <a:pt x="92" y="283"/>
                  </a:cubicBezTo>
                  <a:cubicBezTo>
                    <a:pt x="109" y="289"/>
                    <a:pt x="127" y="292"/>
                    <a:pt x="146" y="292"/>
                  </a:cubicBezTo>
                  <a:cubicBezTo>
                    <a:pt x="203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8" y="9"/>
                  </a:cubicBezTo>
                  <a:cubicBezTo>
                    <a:pt x="211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6133325" y="2189350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42" y="0"/>
                  </a:moveTo>
                  <a:cubicBezTo>
                    <a:pt x="102" y="0"/>
                    <a:pt x="56" y="21"/>
                    <a:pt x="23" y="55"/>
                  </a:cubicBezTo>
                  <a:cubicBezTo>
                    <a:pt x="0" y="123"/>
                    <a:pt x="23" y="192"/>
                    <a:pt x="92" y="214"/>
                  </a:cubicBezTo>
                  <a:cubicBezTo>
                    <a:pt x="104" y="221"/>
                    <a:pt x="118" y="223"/>
                    <a:pt x="132" y="223"/>
                  </a:cubicBezTo>
                  <a:cubicBezTo>
                    <a:pt x="172" y="223"/>
                    <a:pt x="218" y="202"/>
                    <a:pt x="251" y="169"/>
                  </a:cubicBezTo>
                  <a:cubicBezTo>
                    <a:pt x="274" y="100"/>
                    <a:pt x="251" y="32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6122475" y="209837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9" y="0"/>
                  </a:moveTo>
                  <a:cubicBezTo>
                    <a:pt x="136" y="0"/>
                    <a:pt x="79" y="38"/>
                    <a:pt x="46" y="87"/>
                  </a:cubicBezTo>
                  <a:cubicBezTo>
                    <a:pt x="1" y="179"/>
                    <a:pt x="23" y="270"/>
                    <a:pt x="115" y="316"/>
                  </a:cubicBezTo>
                  <a:cubicBezTo>
                    <a:pt x="145" y="331"/>
                    <a:pt x="176" y="338"/>
                    <a:pt x="204" y="338"/>
                  </a:cubicBezTo>
                  <a:cubicBezTo>
                    <a:pt x="262" y="338"/>
                    <a:pt x="313" y="308"/>
                    <a:pt x="343" y="247"/>
                  </a:cubicBezTo>
                  <a:cubicBezTo>
                    <a:pt x="389" y="156"/>
                    <a:pt x="343" y="64"/>
                    <a:pt x="274" y="19"/>
                  </a:cubicBezTo>
                  <a:cubicBezTo>
                    <a:pt x="249" y="6"/>
                    <a:pt x="223" y="0"/>
                    <a:pt x="1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6488250" y="218650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42" y="0"/>
                  </a:moveTo>
                  <a:cubicBezTo>
                    <a:pt x="96" y="0"/>
                    <a:pt x="41" y="26"/>
                    <a:pt x="23" y="77"/>
                  </a:cubicBezTo>
                  <a:cubicBezTo>
                    <a:pt x="1" y="123"/>
                    <a:pt x="23" y="214"/>
                    <a:pt x="92" y="237"/>
                  </a:cubicBezTo>
                  <a:cubicBezTo>
                    <a:pt x="103" y="243"/>
                    <a:pt x="116" y="246"/>
                    <a:pt x="130" y="246"/>
                  </a:cubicBezTo>
                  <a:cubicBezTo>
                    <a:pt x="170" y="246"/>
                    <a:pt x="217" y="220"/>
                    <a:pt x="252" y="169"/>
                  </a:cubicBezTo>
                  <a:cubicBezTo>
                    <a:pt x="274" y="123"/>
                    <a:pt x="252" y="55"/>
                    <a:pt x="183" y="9"/>
                  </a:cubicBezTo>
                  <a:cubicBezTo>
                    <a:pt x="172" y="3"/>
                    <a:pt x="158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6179550" y="2178825"/>
              <a:ext cx="10275" cy="8925"/>
            </a:xfrm>
            <a:custGeom>
              <a:avLst/>
              <a:gdLst/>
              <a:ahLst/>
              <a:cxnLst/>
              <a:rect l="l" t="t" r="r" b="b"/>
              <a:pathLst>
                <a:path w="411" h="357" extrusionOk="0">
                  <a:moveTo>
                    <a:pt x="199" y="1"/>
                  </a:moveTo>
                  <a:cubicBezTo>
                    <a:pt x="135" y="1"/>
                    <a:pt x="79" y="38"/>
                    <a:pt x="46" y="88"/>
                  </a:cubicBezTo>
                  <a:cubicBezTo>
                    <a:pt x="0" y="179"/>
                    <a:pt x="23" y="293"/>
                    <a:pt x="114" y="339"/>
                  </a:cubicBezTo>
                  <a:cubicBezTo>
                    <a:pt x="139" y="351"/>
                    <a:pt x="165" y="357"/>
                    <a:pt x="191" y="357"/>
                  </a:cubicBezTo>
                  <a:cubicBezTo>
                    <a:pt x="262" y="357"/>
                    <a:pt x="332" y="314"/>
                    <a:pt x="365" y="247"/>
                  </a:cubicBezTo>
                  <a:cubicBezTo>
                    <a:pt x="411" y="156"/>
                    <a:pt x="365" y="65"/>
                    <a:pt x="274" y="19"/>
                  </a:cubicBezTo>
                  <a:cubicBezTo>
                    <a:pt x="248" y="6"/>
                    <a:pt x="223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5923325" y="2101675"/>
              <a:ext cx="8025" cy="5750"/>
            </a:xfrm>
            <a:custGeom>
              <a:avLst/>
              <a:gdLst/>
              <a:ahLst/>
              <a:cxnLst/>
              <a:rect l="l" t="t" r="r" b="b"/>
              <a:pathLst>
                <a:path w="321" h="230" extrusionOk="0">
                  <a:moveTo>
                    <a:pt x="117" y="1"/>
                  </a:moveTo>
                  <a:cubicBezTo>
                    <a:pt x="61" y="1"/>
                    <a:pt x="16" y="31"/>
                    <a:pt x="1" y="92"/>
                  </a:cubicBezTo>
                  <a:lnTo>
                    <a:pt x="274" y="229"/>
                  </a:lnTo>
                  <a:cubicBezTo>
                    <a:pt x="320" y="161"/>
                    <a:pt x="274" y="47"/>
                    <a:pt x="206" y="24"/>
                  </a:cubicBezTo>
                  <a:cubicBezTo>
                    <a:pt x="176" y="9"/>
                    <a:pt x="145" y="1"/>
                    <a:pt x="11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6234900" y="2023875"/>
              <a:ext cx="6875" cy="5950"/>
            </a:xfrm>
            <a:custGeom>
              <a:avLst/>
              <a:gdLst/>
              <a:ahLst/>
              <a:cxnLst/>
              <a:rect l="l" t="t" r="r" b="b"/>
              <a:pathLst>
                <a:path w="275" h="238" extrusionOk="0">
                  <a:moveTo>
                    <a:pt x="145" y="0"/>
                  </a:moveTo>
                  <a:cubicBezTo>
                    <a:pt x="104" y="0"/>
                    <a:pt x="57" y="26"/>
                    <a:pt x="23" y="77"/>
                  </a:cubicBezTo>
                  <a:cubicBezTo>
                    <a:pt x="0" y="123"/>
                    <a:pt x="23" y="191"/>
                    <a:pt x="91" y="214"/>
                  </a:cubicBezTo>
                  <a:cubicBezTo>
                    <a:pt x="108" y="230"/>
                    <a:pt x="127" y="238"/>
                    <a:pt x="146" y="238"/>
                  </a:cubicBezTo>
                  <a:cubicBezTo>
                    <a:pt x="180" y="238"/>
                    <a:pt x="214" y="213"/>
                    <a:pt x="228" y="168"/>
                  </a:cubicBezTo>
                  <a:cubicBezTo>
                    <a:pt x="274" y="100"/>
                    <a:pt x="251" y="32"/>
                    <a:pt x="183" y="9"/>
                  </a:cubicBezTo>
                  <a:cubicBezTo>
                    <a:pt x="171" y="3"/>
                    <a:pt x="158" y="0"/>
                    <a:pt x="14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6446600" y="2141750"/>
              <a:ext cx="8575" cy="7525"/>
            </a:xfrm>
            <a:custGeom>
              <a:avLst/>
              <a:gdLst/>
              <a:ahLst/>
              <a:cxnLst/>
              <a:rect l="l" t="t" r="r" b="b"/>
              <a:pathLst>
                <a:path w="343" h="301" extrusionOk="0">
                  <a:moveTo>
                    <a:pt x="176" y="0"/>
                  </a:moveTo>
                  <a:cubicBezTo>
                    <a:pt x="114" y="0"/>
                    <a:pt x="62" y="38"/>
                    <a:pt x="46" y="87"/>
                  </a:cubicBezTo>
                  <a:cubicBezTo>
                    <a:pt x="0" y="155"/>
                    <a:pt x="46" y="247"/>
                    <a:pt x="114" y="292"/>
                  </a:cubicBezTo>
                  <a:cubicBezTo>
                    <a:pt x="132" y="298"/>
                    <a:pt x="150" y="301"/>
                    <a:pt x="169" y="301"/>
                  </a:cubicBezTo>
                  <a:cubicBezTo>
                    <a:pt x="226" y="301"/>
                    <a:pt x="286" y="275"/>
                    <a:pt x="320" y="224"/>
                  </a:cubicBezTo>
                  <a:cubicBezTo>
                    <a:pt x="343" y="133"/>
                    <a:pt x="320" y="64"/>
                    <a:pt x="251" y="19"/>
                  </a:cubicBezTo>
                  <a:cubicBezTo>
                    <a:pt x="226" y="6"/>
                    <a:pt x="200" y="0"/>
                    <a:pt x="17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6334175" y="2114225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23" y="0"/>
                  </a:moveTo>
                  <a:cubicBezTo>
                    <a:pt x="82" y="0"/>
                    <a:pt x="38" y="25"/>
                    <a:pt x="24" y="70"/>
                  </a:cubicBezTo>
                  <a:cubicBezTo>
                    <a:pt x="1" y="138"/>
                    <a:pt x="24" y="207"/>
                    <a:pt x="92" y="229"/>
                  </a:cubicBezTo>
                  <a:cubicBezTo>
                    <a:pt x="104" y="235"/>
                    <a:pt x="118" y="238"/>
                    <a:pt x="133" y="238"/>
                  </a:cubicBezTo>
                  <a:cubicBezTo>
                    <a:pt x="173" y="238"/>
                    <a:pt x="218" y="217"/>
                    <a:pt x="252" y="184"/>
                  </a:cubicBezTo>
                  <a:cubicBezTo>
                    <a:pt x="275" y="115"/>
                    <a:pt x="252" y="47"/>
                    <a:pt x="183" y="24"/>
                  </a:cubicBezTo>
                  <a:cubicBezTo>
                    <a:pt x="167" y="8"/>
                    <a:pt x="145" y="0"/>
                    <a:pt x="12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6487100" y="2171275"/>
              <a:ext cx="7450" cy="6800"/>
            </a:xfrm>
            <a:custGeom>
              <a:avLst/>
              <a:gdLst/>
              <a:ahLst/>
              <a:cxnLst/>
              <a:rect l="l" t="t" r="r" b="b"/>
              <a:pathLst>
                <a:path w="298" h="272" extrusionOk="0">
                  <a:moveTo>
                    <a:pt x="129" y="1"/>
                  </a:moveTo>
                  <a:cubicBezTo>
                    <a:pt x="82" y="1"/>
                    <a:pt x="38" y="26"/>
                    <a:pt x="24" y="70"/>
                  </a:cubicBezTo>
                  <a:cubicBezTo>
                    <a:pt x="1" y="139"/>
                    <a:pt x="24" y="230"/>
                    <a:pt x="92" y="253"/>
                  </a:cubicBezTo>
                  <a:cubicBezTo>
                    <a:pt x="111" y="265"/>
                    <a:pt x="130" y="271"/>
                    <a:pt x="149" y="271"/>
                  </a:cubicBezTo>
                  <a:cubicBezTo>
                    <a:pt x="197" y="271"/>
                    <a:pt x="242" y="234"/>
                    <a:pt x="275" y="184"/>
                  </a:cubicBezTo>
                  <a:cubicBezTo>
                    <a:pt x="298" y="139"/>
                    <a:pt x="275" y="47"/>
                    <a:pt x="206" y="24"/>
                  </a:cubicBezTo>
                  <a:cubicBezTo>
                    <a:pt x="182" y="8"/>
                    <a:pt x="155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5616325" y="1456100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7" y="0"/>
                  </a:moveTo>
                  <a:cubicBezTo>
                    <a:pt x="134" y="0"/>
                    <a:pt x="64" y="30"/>
                    <a:pt x="46" y="100"/>
                  </a:cubicBezTo>
                  <a:cubicBezTo>
                    <a:pt x="1" y="168"/>
                    <a:pt x="23" y="260"/>
                    <a:pt x="115" y="305"/>
                  </a:cubicBezTo>
                  <a:cubicBezTo>
                    <a:pt x="132" y="311"/>
                    <a:pt x="152" y="314"/>
                    <a:pt x="172" y="314"/>
                  </a:cubicBezTo>
                  <a:cubicBezTo>
                    <a:pt x="234" y="314"/>
                    <a:pt x="303" y="288"/>
                    <a:pt x="320" y="237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7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6119625" y="1335100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24"/>
                    <a:pt x="23" y="192"/>
                    <a:pt x="69" y="215"/>
                  </a:cubicBezTo>
                  <a:cubicBezTo>
                    <a:pt x="87" y="221"/>
                    <a:pt x="106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4" y="101"/>
                    <a:pt x="252" y="32"/>
                    <a:pt x="183" y="10"/>
                  </a:cubicBezTo>
                  <a:cubicBezTo>
                    <a:pt x="165" y="4"/>
                    <a:pt x="146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6379250" y="2269800"/>
              <a:ext cx="7450" cy="6550"/>
            </a:xfrm>
            <a:custGeom>
              <a:avLst/>
              <a:gdLst/>
              <a:ahLst/>
              <a:cxnLst/>
              <a:rect l="l" t="t" r="r" b="b"/>
              <a:pathLst>
                <a:path w="298" h="262" extrusionOk="0">
                  <a:moveTo>
                    <a:pt x="156" y="1"/>
                  </a:moveTo>
                  <a:cubicBezTo>
                    <a:pt x="107" y="1"/>
                    <a:pt x="64" y="27"/>
                    <a:pt x="47" y="78"/>
                  </a:cubicBezTo>
                  <a:cubicBezTo>
                    <a:pt x="1" y="146"/>
                    <a:pt x="47" y="215"/>
                    <a:pt x="92" y="238"/>
                  </a:cubicBezTo>
                  <a:cubicBezTo>
                    <a:pt x="117" y="254"/>
                    <a:pt x="141" y="261"/>
                    <a:pt x="164" y="261"/>
                  </a:cubicBezTo>
                  <a:cubicBezTo>
                    <a:pt x="206" y="261"/>
                    <a:pt x="245" y="236"/>
                    <a:pt x="275" y="192"/>
                  </a:cubicBezTo>
                  <a:cubicBezTo>
                    <a:pt x="298" y="124"/>
                    <a:pt x="275" y="55"/>
                    <a:pt x="206" y="9"/>
                  </a:cubicBezTo>
                  <a:cubicBezTo>
                    <a:pt x="189" y="4"/>
                    <a:pt x="172" y="1"/>
                    <a:pt x="15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5894225" y="1387375"/>
              <a:ext cx="7450" cy="6775"/>
            </a:xfrm>
            <a:custGeom>
              <a:avLst/>
              <a:gdLst/>
              <a:ahLst/>
              <a:cxnLst/>
              <a:rect l="l" t="t" r="r" b="b"/>
              <a:pathLst>
                <a:path w="298" h="271" extrusionOk="0">
                  <a:moveTo>
                    <a:pt x="159" y="0"/>
                  </a:moveTo>
                  <a:cubicBezTo>
                    <a:pt x="115" y="0"/>
                    <a:pt x="63" y="38"/>
                    <a:pt x="46" y="87"/>
                  </a:cubicBezTo>
                  <a:cubicBezTo>
                    <a:pt x="0" y="133"/>
                    <a:pt x="23" y="224"/>
                    <a:pt x="92" y="247"/>
                  </a:cubicBezTo>
                  <a:cubicBezTo>
                    <a:pt x="116" y="263"/>
                    <a:pt x="143" y="271"/>
                    <a:pt x="169" y="271"/>
                  </a:cubicBezTo>
                  <a:cubicBezTo>
                    <a:pt x="216" y="271"/>
                    <a:pt x="260" y="245"/>
                    <a:pt x="274" y="201"/>
                  </a:cubicBezTo>
                  <a:cubicBezTo>
                    <a:pt x="297" y="133"/>
                    <a:pt x="274" y="41"/>
                    <a:pt x="206" y="19"/>
                  </a:cubicBezTo>
                  <a:cubicBezTo>
                    <a:pt x="193" y="6"/>
                    <a:pt x="177" y="0"/>
                    <a:pt x="15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6001500" y="1393650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30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01"/>
                    <a:pt x="46" y="338"/>
                    <a:pt x="138" y="384"/>
                  </a:cubicBezTo>
                  <a:cubicBezTo>
                    <a:pt x="162" y="396"/>
                    <a:pt x="190" y="402"/>
                    <a:pt x="218" y="402"/>
                  </a:cubicBezTo>
                  <a:cubicBezTo>
                    <a:pt x="296" y="402"/>
                    <a:pt x="378" y="359"/>
                    <a:pt x="411" y="293"/>
                  </a:cubicBezTo>
                  <a:cubicBezTo>
                    <a:pt x="457" y="178"/>
                    <a:pt x="411" y="64"/>
                    <a:pt x="320" y="19"/>
                  </a:cubicBezTo>
                  <a:cubicBezTo>
                    <a:pt x="290" y="6"/>
                    <a:pt x="259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6008350" y="1367625"/>
              <a:ext cx="6875" cy="5625"/>
            </a:xfrm>
            <a:custGeom>
              <a:avLst/>
              <a:gdLst/>
              <a:ahLst/>
              <a:cxnLst/>
              <a:rect l="l" t="t" r="r" b="b"/>
              <a:pathLst>
                <a:path w="275" h="225" extrusionOk="0">
                  <a:moveTo>
                    <a:pt x="143" y="1"/>
                  </a:moveTo>
                  <a:cubicBezTo>
                    <a:pt x="104" y="1"/>
                    <a:pt x="63" y="22"/>
                    <a:pt x="46" y="55"/>
                  </a:cubicBezTo>
                  <a:cubicBezTo>
                    <a:pt x="0" y="124"/>
                    <a:pt x="46" y="192"/>
                    <a:pt x="92" y="215"/>
                  </a:cubicBezTo>
                  <a:cubicBezTo>
                    <a:pt x="104" y="221"/>
                    <a:pt x="118" y="224"/>
                    <a:pt x="133" y="224"/>
                  </a:cubicBezTo>
                  <a:cubicBezTo>
                    <a:pt x="173" y="224"/>
                    <a:pt x="218" y="203"/>
                    <a:pt x="252" y="169"/>
                  </a:cubicBezTo>
                  <a:cubicBezTo>
                    <a:pt x="274" y="101"/>
                    <a:pt x="252" y="32"/>
                    <a:pt x="183" y="10"/>
                  </a:cubicBezTo>
                  <a:cubicBezTo>
                    <a:pt x="171" y="4"/>
                    <a:pt x="157" y="1"/>
                    <a:pt x="14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5362975" y="1316625"/>
              <a:ext cx="10850" cy="10050"/>
            </a:xfrm>
            <a:custGeom>
              <a:avLst/>
              <a:gdLst/>
              <a:ahLst/>
              <a:cxnLst/>
              <a:rect l="l" t="t" r="r" b="b"/>
              <a:pathLst>
                <a:path w="434" h="402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24"/>
                    <a:pt x="23" y="338"/>
                    <a:pt x="137" y="383"/>
                  </a:cubicBezTo>
                  <a:cubicBezTo>
                    <a:pt x="161" y="396"/>
                    <a:pt x="188" y="401"/>
                    <a:pt x="214" y="401"/>
                  </a:cubicBezTo>
                  <a:cubicBezTo>
                    <a:pt x="285" y="401"/>
                    <a:pt x="355" y="359"/>
                    <a:pt x="388" y="292"/>
                  </a:cubicBezTo>
                  <a:cubicBezTo>
                    <a:pt x="434" y="201"/>
                    <a:pt x="411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5700775" y="1946600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21" y="0"/>
                  </a:moveTo>
                  <a:cubicBezTo>
                    <a:pt x="150" y="0"/>
                    <a:pt x="80" y="43"/>
                    <a:pt x="46" y="110"/>
                  </a:cubicBezTo>
                  <a:cubicBezTo>
                    <a:pt x="1" y="201"/>
                    <a:pt x="46" y="315"/>
                    <a:pt x="138" y="361"/>
                  </a:cubicBezTo>
                  <a:cubicBezTo>
                    <a:pt x="167" y="375"/>
                    <a:pt x="198" y="383"/>
                    <a:pt x="228" y="383"/>
                  </a:cubicBezTo>
                  <a:cubicBezTo>
                    <a:pt x="294" y="383"/>
                    <a:pt x="357" y="347"/>
                    <a:pt x="389" y="269"/>
                  </a:cubicBezTo>
                  <a:cubicBezTo>
                    <a:pt x="434" y="178"/>
                    <a:pt x="389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5855425" y="1750525"/>
              <a:ext cx="6300" cy="5850"/>
            </a:xfrm>
            <a:custGeom>
              <a:avLst/>
              <a:gdLst/>
              <a:ahLst/>
              <a:cxnLst/>
              <a:rect l="l" t="t" r="r" b="b"/>
              <a:pathLst>
                <a:path w="252" h="234" extrusionOk="0">
                  <a:moveTo>
                    <a:pt x="132" y="1"/>
                  </a:moveTo>
                  <a:cubicBezTo>
                    <a:pt x="83" y="1"/>
                    <a:pt x="40" y="27"/>
                    <a:pt x="23" y="78"/>
                  </a:cubicBezTo>
                  <a:cubicBezTo>
                    <a:pt x="0" y="124"/>
                    <a:pt x="23" y="192"/>
                    <a:pt x="69" y="215"/>
                  </a:cubicBezTo>
                  <a:cubicBezTo>
                    <a:pt x="89" y="228"/>
                    <a:pt x="109" y="234"/>
                    <a:pt x="128" y="234"/>
                  </a:cubicBezTo>
                  <a:cubicBezTo>
                    <a:pt x="173" y="234"/>
                    <a:pt x="212" y="201"/>
                    <a:pt x="229" y="169"/>
                  </a:cubicBezTo>
                  <a:cubicBezTo>
                    <a:pt x="251" y="101"/>
                    <a:pt x="229" y="32"/>
                    <a:pt x="183" y="9"/>
                  </a:cubicBezTo>
                  <a:cubicBezTo>
                    <a:pt x="166" y="4"/>
                    <a:pt x="149" y="1"/>
                    <a:pt x="13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6088250" y="20384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4" y="1"/>
                  </a:moveTo>
                  <a:cubicBezTo>
                    <a:pt x="124" y="1"/>
                    <a:pt x="56" y="38"/>
                    <a:pt x="23" y="88"/>
                  </a:cubicBezTo>
                  <a:cubicBezTo>
                    <a:pt x="0" y="179"/>
                    <a:pt x="23" y="293"/>
                    <a:pt x="114" y="339"/>
                  </a:cubicBezTo>
                  <a:cubicBezTo>
                    <a:pt x="136" y="344"/>
                    <a:pt x="157" y="347"/>
                    <a:pt x="178" y="347"/>
                  </a:cubicBezTo>
                  <a:cubicBezTo>
                    <a:pt x="246" y="347"/>
                    <a:pt x="308" y="317"/>
                    <a:pt x="342" y="247"/>
                  </a:cubicBezTo>
                  <a:cubicBezTo>
                    <a:pt x="388" y="156"/>
                    <a:pt x="342" y="65"/>
                    <a:pt x="274" y="19"/>
                  </a:cubicBezTo>
                  <a:cubicBezTo>
                    <a:pt x="248" y="6"/>
                    <a:pt x="221" y="1"/>
                    <a:pt x="19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6130475" y="20136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36" y="0"/>
                  </a:moveTo>
                  <a:cubicBezTo>
                    <a:pt x="93" y="0"/>
                    <a:pt x="63" y="26"/>
                    <a:pt x="46" y="77"/>
                  </a:cubicBezTo>
                  <a:cubicBezTo>
                    <a:pt x="0" y="123"/>
                    <a:pt x="23" y="191"/>
                    <a:pt x="91" y="214"/>
                  </a:cubicBezTo>
                  <a:cubicBezTo>
                    <a:pt x="104" y="220"/>
                    <a:pt x="118" y="223"/>
                    <a:pt x="132" y="223"/>
                  </a:cubicBezTo>
                  <a:cubicBezTo>
                    <a:pt x="170" y="223"/>
                    <a:pt x="212" y="202"/>
                    <a:pt x="228" y="169"/>
                  </a:cubicBezTo>
                  <a:cubicBezTo>
                    <a:pt x="251" y="100"/>
                    <a:pt x="228" y="55"/>
                    <a:pt x="183" y="9"/>
                  </a:cubicBezTo>
                  <a:cubicBezTo>
                    <a:pt x="166" y="3"/>
                    <a:pt x="150" y="0"/>
                    <a:pt x="13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6356425" y="1213000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75" y="0"/>
                  </a:moveTo>
                  <a:cubicBezTo>
                    <a:pt x="119" y="0"/>
                    <a:pt x="64" y="26"/>
                    <a:pt x="47" y="77"/>
                  </a:cubicBezTo>
                  <a:cubicBezTo>
                    <a:pt x="1" y="146"/>
                    <a:pt x="47" y="237"/>
                    <a:pt x="115" y="260"/>
                  </a:cubicBezTo>
                  <a:cubicBezTo>
                    <a:pt x="134" y="273"/>
                    <a:pt x="153" y="278"/>
                    <a:pt x="172" y="278"/>
                  </a:cubicBezTo>
                  <a:cubicBezTo>
                    <a:pt x="220" y="278"/>
                    <a:pt x="265" y="241"/>
                    <a:pt x="298" y="192"/>
                  </a:cubicBezTo>
                  <a:cubicBezTo>
                    <a:pt x="320" y="123"/>
                    <a:pt x="298" y="55"/>
                    <a:pt x="229" y="9"/>
                  </a:cubicBezTo>
                  <a:cubicBezTo>
                    <a:pt x="212" y="3"/>
                    <a:pt x="194" y="0"/>
                    <a:pt x="17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6440325" y="1140150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12" y="0"/>
                  </a:moveTo>
                  <a:cubicBezTo>
                    <a:pt x="72" y="0"/>
                    <a:pt x="38" y="26"/>
                    <a:pt x="23" y="70"/>
                  </a:cubicBezTo>
                  <a:cubicBezTo>
                    <a:pt x="0" y="138"/>
                    <a:pt x="23" y="207"/>
                    <a:pt x="92" y="230"/>
                  </a:cubicBezTo>
                  <a:cubicBezTo>
                    <a:pt x="103" y="235"/>
                    <a:pt x="116" y="238"/>
                    <a:pt x="129" y="238"/>
                  </a:cubicBezTo>
                  <a:cubicBezTo>
                    <a:pt x="169" y="238"/>
                    <a:pt x="211" y="213"/>
                    <a:pt x="229" y="161"/>
                  </a:cubicBezTo>
                  <a:cubicBezTo>
                    <a:pt x="274" y="116"/>
                    <a:pt x="251" y="47"/>
                    <a:pt x="183" y="24"/>
                  </a:cubicBezTo>
                  <a:cubicBezTo>
                    <a:pt x="159" y="8"/>
                    <a:pt x="134" y="0"/>
                    <a:pt x="11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5971250" y="1554575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89" y="0"/>
                  </a:moveTo>
                  <a:cubicBezTo>
                    <a:pt x="127" y="0"/>
                    <a:pt x="57" y="43"/>
                    <a:pt x="24" y="110"/>
                  </a:cubicBezTo>
                  <a:cubicBezTo>
                    <a:pt x="1" y="178"/>
                    <a:pt x="24" y="292"/>
                    <a:pt x="115" y="338"/>
                  </a:cubicBezTo>
                  <a:cubicBezTo>
                    <a:pt x="137" y="343"/>
                    <a:pt x="158" y="346"/>
                    <a:pt x="179" y="346"/>
                  </a:cubicBezTo>
                  <a:cubicBezTo>
                    <a:pt x="247" y="346"/>
                    <a:pt x="308" y="316"/>
                    <a:pt x="343" y="247"/>
                  </a:cubicBezTo>
                  <a:cubicBezTo>
                    <a:pt x="389" y="178"/>
                    <a:pt x="343" y="64"/>
                    <a:pt x="252" y="18"/>
                  </a:cubicBezTo>
                  <a:cubicBezTo>
                    <a:pt x="234" y="6"/>
                    <a:pt x="212" y="0"/>
                    <a:pt x="18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5831450" y="1597350"/>
              <a:ext cx="6875" cy="6225"/>
            </a:xfrm>
            <a:custGeom>
              <a:avLst/>
              <a:gdLst/>
              <a:ahLst/>
              <a:cxnLst/>
              <a:rect l="l" t="t" r="r" b="b"/>
              <a:pathLst>
                <a:path w="275" h="249" extrusionOk="0">
                  <a:moveTo>
                    <a:pt x="138" y="0"/>
                  </a:moveTo>
                  <a:cubicBezTo>
                    <a:pt x="99" y="0"/>
                    <a:pt x="56" y="33"/>
                    <a:pt x="23" y="65"/>
                  </a:cubicBezTo>
                  <a:cubicBezTo>
                    <a:pt x="1" y="133"/>
                    <a:pt x="23" y="202"/>
                    <a:pt x="92" y="225"/>
                  </a:cubicBezTo>
                  <a:cubicBezTo>
                    <a:pt x="108" y="241"/>
                    <a:pt x="130" y="248"/>
                    <a:pt x="153" y="248"/>
                  </a:cubicBezTo>
                  <a:cubicBezTo>
                    <a:pt x="194" y="248"/>
                    <a:pt x="237" y="223"/>
                    <a:pt x="252" y="179"/>
                  </a:cubicBezTo>
                  <a:cubicBezTo>
                    <a:pt x="275" y="111"/>
                    <a:pt x="252" y="42"/>
                    <a:pt x="183" y="19"/>
                  </a:cubicBezTo>
                  <a:cubicBezTo>
                    <a:pt x="170" y="6"/>
                    <a:pt x="155" y="0"/>
                    <a:pt x="13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6038600" y="1537125"/>
              <a:ext cx="7425" cy="6725"/>
            </a:xfrm>
            <a:custGeom>
              <a:avLst/>
              <a:gdLst/>
              <a:ahLst/>
              <a:cxnLst/>
              <a:rect l="l" t="t" r="r" b="b"/>
              <a:pathLst>
                <a:path w="297" h="269" extrusionOk="0">
                  <a:moveTo>
                    <a:pt x="155" y="0"/>
                  </a:moveTo>
                  <a:cubicBezTo>
                    <a:pt x="104" y="0"/>
                    <a:pt x="57" y="26"/>
                    <a:pt x="23" y="77"/>
                  </a:cubicBezTo>
                  <a:cubicBezTo>
                    <a:pt x="0" y="146"/>
                    <a:pt x="23" y="214"/>
                    <a:pt x="92" y="260"/>
                  </a:cubicBezTo>
                  <a:cubicBezTo>
                    <a:pt x="109" y="266"/>
                    <a:pt x="126" y="268"/>
                    <a:pt x="142" y="268"/>
                  </a:cubicBezTo>
                  <a:cubicBezTo>
                    <a:pt x="191" y="268"/>
                    <a:pt x="234" y="243"/>
                    <a:pt x="251" y="191"/>
                  </a:cubicBezTo>
                  <a:cubicBezTo>
                    <a:pt x="297" y="123"/>
                    <a:pt x="274" y="54"/>
                    <a:pt x="206" y="9"/>
                  </a:cubicBezTo>
                  <a:cubicBezTo>
                    <a:pt x="189" y="3"/>
                    <a:pt x="171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5843425" y="1571125"/>
              <a:ext cx="10875" cy="9475"/>
            </a:xfrm>
            <a:custGeom>
              <a:avLst/>
              <a:gdLst/>
              <a:ahLst/>
              <a:cxnLst/>
              <a:rect l="l" t="t" r="r" b="b"/>
              <a:pathLst>
                <a:path w="435" h="379" extrusionOk="0">
                  <a:moveTo>
                    <a:pt x="221" y="0"/>
                  </a:moveTo>
                  <a:cubicBezTo>
                    <a:pt x="150" y="0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62" y="373"/>
                    <a:pt x="189" y="379"/>
                    <a:pt x="214" y="379"/>
                  </a:cubicBezTo>
                  <a:cubicBezTo>
                    <a:pt x="285" y="379"/>
                    <a:pt x="356" y="336"/>
                    <a:pt x="389" y="269"/>
                  </a:cubicBezTo>
                  <a:cubicBezTo>
                    <a:pt x="435" y="178"/>
                    <a:pt x="389" y="64"/>
                    <a:pt x="298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5876525" y="1557650"/>
              <a:ext cx="8025" cy="6750"/>
            </a:xfrm>
            <a:custGeom>
              <a:avLst/>
              <a:gdLst/>
              <a:ahLst/>
              <a:cxnLst/>
              <a:rect l="l" t="t" r="r" b="b"/>
              <a:pathLst>
                <a:path w="321" h="270" extrusionOk="0">
                  <a:moveTo>
                    <a:pt x="175" y="1"/>
                  </a:moveTo>
                  <a:cubicBezTo>
                    <a:pt x="119" y="1"/>
                    <a:pt x="64" y="27"/>
                    <a:pt x="47" y="78"/>
                  </a:cubicBezTo>
                  <a:cubicBezTo>
                    <a:pt x="1" y="146"/>
                    <a:pt x="24" y="215"/>
                    <a:pt x="92" y="261"/>
                  </a:cubicBezTo>
                  <a:cubicBezTo>
                    <a:pt x="109" y="266"/>
                    <a:pt x="128" y="269"/>
                    <a:pt x="146" y="269"/>
                  </a:cubicBezTo>
                  <a:cubicBezTo>
                    <a:pt x="202" y="269"/>
                    <a:pt x="258" y="243"/>
                    <a:pt x="275" y="192"/>
                  </a:cubicBezTo>
                  <a:cubicBezTo>
                    <a:pt x="320" y="124"/>
                    <a:pt x="298" y="32"/>
                    <a:pt x="229" y="9"/>
                  </a:cubicBezTo>
                  <a:cubicBezTo>
                    <a:pt x="212" y="4"/>
                    <a:pt x="193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5967825" y="1547400"/>
              <a:ext cx="9175" cy="7650"/>
            </a:xfrm>
            <a:custGeom>
              <a:avLst/>
              <a:gdLst/>
              <a:ahLst/>
              <a:cxnLst/>
              <a:rect l="l" t="t" r="r" b="b"/>
              <a:pathLst>
                <a:path w="367" h="306" extrusionOk="0">
                  <a:moveTo>
                    <a:pt x="197" y="0"/>
                  </a:moveTo>
                  <a:cubicBezTo>
                    <a:pt x="141" y="0"/>
                    <a:pt x="81" y="26"/>
                    <a:pt x="47" y="77"/>
                  </a:cubicBezTo>
                  <a:cubicBezTo>
                    <a:pt x="1" y="168"/>
                    <a:pt x="47" y="260"/>
                    <a:pt x="115" y="283"/>
                  </a:cubicBezTo>
                  <a:cubicBezTo>
                    <a:pt x="145" y="298"/>
                    <a:pt x="176" y="305"/>
                    <a:pt x="204" y="305"/>
                  </a:cubicBezTo>
                  <a:cubicBezTo>
                    <a:pt x="260" y="305"/>
                    <a:pt x="305" y="275"/>
                    <a:pt x="320" y="214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6727925" y="1650100"/>
              <a:ext cx="8575" cy="7100"/>
            </a:xfrm>
            <a:custGeom>
              <a:avLst/>
              <a:gdLst/>
              <a:ahLst/>
              <a:cxnLst/>
              <a:rect l="l" t="t" r="r" b="b"/>
              <a:pathLst>
                <a:path w="343" h="284" extrusionOk="0">
                  <a:moveTo>
                    <a:pt x="174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0" y="146"/>
                    <a:pt x="46" y="237"/>
                    <a:pt x="114" y="260"/>
                  </a:cubicBezTo>
                  <a:cubicBezTo>
                    <a:pt x="137" y="275"/>
                    <a:pt x="163" y="283"/>
                    <a:pt x="187" y="283"/>
                  </a:cubicBezTo>
                  <a:cubicBezTo>
                    <a:pt x="236" y="283"/>
                    <a:pt x="282" y="253"/>
                    <a:pt x="297" y="192"/>
                  </a:cubicBezTo>
                  <a:cubicBezTo>
                    <a:pt x="343" y="123"/>
                    <a:pt x="297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6325050" y="2057525"/>
              <a:ext cx="11450" cy="10400"/>
            </a:xfrm>
            <a:custGeom>
              <a:avLst/>
              <a:gdLst/>
              <a:ahLst/>
              <a:cxnLst/>
              <a:rect l="l" t="t" r="r" b="b"/>
              <a:pathLst>
                <a:path w="458" h="416" extrusionOk="0">
                  <a:moveTo>
                    <a:pt x="213" y="0"/>
                  </a:moveTo>
                  <a:cubicBezTo>
                    <a:pt x="140" y="0"/>
                    <a:pt x="77" y="46"/>
                    <a:pt x="46" y="124"/>
                  </a:cubicBezTo>
                  <a:cubicBezTo>
                    <a:pt x="1" y="215"/>
                    <a:pt x="23" y="352"/>
                    <a:pt x="137" y="397"/>
                  </a:cubicBezTo>
                  <a:cubicBezTo>
                    <a:pt x="162" y="410"/>
                    <a:pt x="190" y="415"/>
                    <a:pt x="218" y="415"/>
                  </a:cubicBezTo>
                  <a:cubicBezTo>
                    <a:pt x="296" y="415"/>
                    <a:pt x="378" y="373"/>
                    <a:pt x="411" y="306"/>
                  </a:cubicBezTo>
                  <a:cubicBezTo>
                    <a:pt x="457" y="192"/>
                    <a:pt x="411" y="78"/>
                    <a:pt x="320" y="32"/>
                  </a:cubicBezTo>
                  <a:cubicBezTo>
                    <a:pt x="284" y="10"/>
                    <a:pt x="247" y="0"/>
                    <a:pt x="21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6331900" y="204472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9" y="1"/>
                  </a:moveTo>
                  <a:cubicBezTo>
                    <a:pt x="136" y="1"/>
                    <a:pt x="79" y="38"/>
                    <a:pt x="46" y="88"/>
                  </a:cubicBezTo>
                  <a:cubicBezTo>
                    <a:pt x="0" y="179"/>
                    <a:pt x="46" y="293"/>
                    <a:pt x="115" y="316"/>
                  </a:cubicBezTo>
                  <a:cubicBezTo>
                    <a:pt x="145" y="331"/>
                    <a:pt x="178" y="339"/>
                    <a:pt x="209" y="339"/>
                  </a:cubicBezTo>
                  <a:cubicBezTo>
                    <a:pt x="272" y="339"/>
                    <a:pt x="328" y="308"/>
                    <a:pt x="343" y="247"/>
                  </a:cubicBezTo>
                  <a:cubicBezTo>
                    <a:pt x="388" y="156"/>
                    <a:pt x="366" y="65"/>
                    <a:pt x="274" y="19"/>
                  </a:cubicBezTo>
                  <a:cubicBezTo>
                    <a:pt x="249" y="6"/>
                    <a:pt x="223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6327900" y="2032050"/>
              <a:ext cx="8600" cy="7100"/>
            </a:xfrm>
            <a:custGeom>
              <a:avLst/>
              <a:gdLst/>
              <a:ahLst/>
              <a:cxnLst/>
              <a:rect l="l" t="t" r="r" b="b"/>
              <a:pathLst>
                <a:path w="344" h="284" extrusionOk="0">
                  <a:moveTo>
                    <a:pt x="152" y="0"/>
                  </a:moveTo>
                  <a:cubicBezTo>
                    <a:pt x="104" y="0"/>
                    <a:pt x="61" y="26"/>
                    <a:pt x="46" y="70"/>
                  </a:cubicBezTo>
                  <a:cubicBezTo>
                    <a:pt x="1" y="161"/>
                    <a:pt x="46" y="230"/>
                    <a:pt x="115" y="275"/>
                  </a:cubicBezTo>
                  <a:cubicBezTo>
                    <a:pt x="132" y="281"/>
                    <a:pt x="150" y="284"/>
                    <a:pt x="169" y="284"/>
                  </a:cubicBezTo>
                  <a:cubicBezTo>
                    <a:pt x="225" y="284"/>
                    <a:pt x="280" y="258"/>
                    <a:pt x="297" y="207"/>
                  </a:cubicBezTo>
                  <a:cubicBezTo>
                    <a:pt x="343" y="138"/>
                    <a:pt x="297" y="47"/>
                    <a:pt x="229" y="24"/>
                  </a:cubicBezTo>
                  <a:cubicBezTo>
                    <a:pt x="205" y="8"/>
                    <a:pt x="178" y="0"/>
                    <a:pt x="1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6327900" y="2017025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75" y="0"/>
                  </a:moveTo>
                  <a:cubicBezTo>
                    <a:pt x="119" y="0"/>
                    <a:pt x="63" y="26"/>
                    <a:pt x="46" y="77"/>
                  </a:cubicBezTo>
                  <a:cubicBezTo>
                    <a:pt x="1" y="146"/>
                    <a:pt x="23" y="237"/>
                    <a:pt x="92" y="260"/>
                  </a:cubicBezTo>
                  <a:cubicBezTo>
                    <a:pt x="124" y="276"/>
                    <a:pt x="154" y="284"/>
                    <a:pt x="180" y="284"/>
                  </a:cubicBezTo>
                  <a:cubicBezTo>
                    <a:pt x="229" y="284"/>
                    <a:pt x="268" y="258"/>
                    <a:pt x="297" y="214"/>
                  </a:cubicBezTo>
                  <a:cubicBezTo>
                    <a:pt x="320" y="123"/>
                    <a:pt x="297" y="54"/>
                    <a:pt x="229" y="9"/>
                  </a:cubicBezTo>
                  <a:cubicBezTo>
                    <a:pt x="212" y="3"/>
                    <a:pt x="193" y="0"/>
                    <a:pt x="17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6072825" y="2014725"/>
              <a:ext cx="6300" cy="5050"/>
            </a:xfrm>
            <a:custGeom>
              <a:avLst/>
              <a:gdLst/>
              <a:ahLst/>
              <a:cxnLst/>
              <a:rect l="l" t="t" r="r" b="b"/>
              <a:pathLst>
                <a:path w="252" h="202" extrusionOk="0">
                  <a:moveTo>
                    <a:pt x="133" y="1"/>
                  </a:moveTo>
                  <a:cubicBezTo>
                    <a:pt x="90" y="1"/>
                    <a:pt x="57" y="22"/>
                    <a:pt x="24" y="55"/>
                  </a:cubicBezTo>
                  <a:cubicBezTo>
                    <a:pt x="1" y="101"/>
                    <a:pt x="24" y="169"/>
                    <a:pt x="92" y="192"/>
                  </a:cubicBezTo>
                  <a:cubicBezTo>
                    <a:pt x="104" y="198"/>
                    <a:pt x="118" y="201"/>
                    <a:pt x="132" y="201"/>
                  </a:cubicBezTo>
                  <a:cubicBezTo>
                    <a:pt x="171" y="201"/>
                    <a:pt x="212" y="180"/>
                    <a:pt x="229" y="146"/>
                  </a:cubicBezTo>
                  <a:cubicBezTo>
                    <a:pt x="252" y="101"/>
                    <a:pt x="229" y="32"/>
                    <a:pt x="183" y="10"/>
                  </a:cubicBezTo>
                  <a:cubicBezTo>
                    <a:pt x="165" y="3"/>
                    <a:pt x="148" y="1"/>
                    <a:pt x="13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6262275" y="145460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63" y="0"/>
                  </a:moveTo>
                  <a:cubicBezTo>
                    <a:pt x="107" y="0"/>
                    <a:pt x="62" y="31"/>
                    <a:pt x="46" y="91"/>
                  </a:cubicBezTo>
                  <a:cubicBezTo>
                    <a:pt x="1" y="160"/>
                    <a:pt x="24" y="251"/>
                    <a:pt x="115" y="297"/>
                  </a:cubicBezTo>
                  <a:cubicBezTo>
                    <a:pt x="134" y="310"/>
                    <a:pt x="155" y="315"/>
                    <a:pt x="176" y="315"/>
                  </a:cubicBezTo>
                  <a:cubicBezTo>
                    <a:pt x="231" y="315"/>
                    <a:pt x="287" y="278"/>
                    <a:pt x="320" y="228"/>
                  </a:cubicBezTo>
                  <a:cubicBezTo>
                    <a:pt x="366" y="137"/>
                    <a:pt x="320" y="46"/>
                    <a:pt x="252" y="23"/>
                  </a:cubicBezTo>
                  <a:cubicBezTo>
                    <a:pt x="221" y="8"/>
                    <a:pt x="191" y="0"/>
                    <a:pt x="16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6254300" y="1462350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38" y="1"/>
                  </a:moveTo>
                  <a:cubicBezTo>
                    <a:pt x="93" y="1"/>
                    <a:pt x="40" y="22"/>
                    <a:pt x="23" y="55"/>
                  </a:cubicBezTo>
                  <a:cubicBezTo>
                    <a:pt x="0" y="124"/>
                    <a:pt x="23" y="192"/>
                    <a:pt x="92" y="215"/>
                  </a:cubicBezTo>
                  <a:cubicBezTo>
                    <a:pt x="108" y="231"/>
                    <a:pt x="127" y="239"/>
                    <a:pt x="147" y="239"/>
                  </a:cubicBezTo>
                  <a:cubicBezTo>
                    <a:pt x="183" y="239"/>
                    <a:pt x="222" y="214"/>
                    <a:pt x="251" y="169"/>
                  </a:cubicBezTo>
                  <a:cubicBezTo>
                    <a:pt x="274" y="101"/>
                    <a:pt x="251" y="32"/>
                    <a:pt x="183" y="10"/>
                  </a:cubicBezTo>
                  <a:cubicBezTo>
                    <a:pt x="171" y="4"/>
                    <a:pt x="155" y="1"/>
                    <a:pt x="1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6276550" y="1513125"/>
              <a:ext cx="11425" cy="10425"/>
            </a:xfrm>
            <a:custGeom>
              <a:avLst/>
              <a:gdLst/>
              <a:ahLst/>
              <a:cxnLst/>
              <a:rect l="l" t="t" r="r" b="b"/>
              <a:pathLst>
                <a:path w="457" h="417" extrusionOk="0">
                  <a:moveTo>
                    <a:pt x="223" y="1"/>
                  </a:moveTo>
                  <a:cubicBezTo>
                    <a:pt x="150" y="1"/>
                    <a:pt x="77" y="47"/>
                    <a:pt x="46" y="124"/>
                  </a:cubicBezTo>
                  <a:cubicBezTo>
                    <a:pt x="0" y="216"/>
                    <a:pt x="46" y="352"/>
                    <a:pt x="137" y="398"/>
                  </a:cubicBezTo>
                  <a:cubicBezTo>
                    <a:pt x="168" y="410"/>
                    <a:pt x="199" y="416"/>
                    <a:pt x="228" y="416"/>
                  </a:cubicBezTo>
                  <a:cubicBezTo>
                    <a:pt x="308" y="416"/>
                    <a:pt x="378" y="374"/>
                    <a:pt x="411" y="307"/>
                  </a:cubicBezTo>
                  <a:cubicBezTo>
                    <a:pt x="457" y="193"/>
                    <a:pt x="411" y="79"/>
                    <a:pt x="320" y="33"/>
                  </a:cubicBezTo>
                  <a:cubicBezTo>
                    <a:pt x="291" y="11"/>
                    <a:pt x="257" y="1"/>
                    <a:pt x="2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6273700" y="1481950"/>
              <a:ext cx="6300" cy="5425"/>
            </a:xfrm>
            <a:custGeom>
              <a:avLst/>
              <a:gdLst/>
              <a:ahLst/>
              <a:cxnLst/>
              <a:rect l="l" t="t" r="r" b="b"/>
              <a:pathLst>
                <a:path w="252" h="217" extrusionOk="0">
                  <a:moveTo>
                    <a:pt x="106" y="1"/>
                  </a:moveTo>
                  <a:cubicBezTo>
                    <a:pt x="72" y="1"/>
                    <a:pt x="38" y="26"/>
                    <a:pt x="23" y="70"/>
                  </a:cubicBezTo>
                  <a:cubicBezTo>
                    <a:pt x="0" y="116"/>
                    <a:pt x="23" y="184"/>
                    <a:pt x="69" y="207"/>
                  </a:cubicBezTo>
                  <a:cubicBezTo>
                    <a:pt x="81" y="213"/>
                    <a:pt x="95" y="216"/>
                    <a:pt x="109" y="216"/>
                  </a:cubicBezTo>
                  <a:cubicBezTo>
                    <a:pt x="148" y="216"/>
                    <a:pt x="189" y="195"/>
                    <a:pt x="206" y="161"/>
                  </a:cubicBezTo>
                  <a:cubicBezTo>
                    <a:pt x="251" y="116"/>
                    <a:pt x="229" y="47"/>
                    <a:pt x="160" y="25"/>
                  </a:cubicBezTo>
                  <a:cubicBezTo>
                    <a:pt x="144" y="8"/>
                    <a:pt x="125" y="1"/>
                    <a:pt x="1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5680800" y="1186375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52" y="0"/>
                  </a:moveTo>
                  <a:cubicBezTo>
                    <a:pt x="104" y="0"/>
                    <a:pt x="61" y="25"/>
                    <a:pt x="46" y="70"/>
                  </a:cubicBezTo>
                  <a:cubicBezTo>
                    <a:pt x="1" y="138"/>
                    <a:pt x="24" y="229"/>
                    <a:pt x="92" y="275"/>
                  </a:cubicBezTo>
                  <a:cubicBezTo>
                    <a:pt x="109" y="281"/>
                    <a:pt x="128" y="284"/>
                    <a:pt x="146" y="284"/>
                  </a:cubicBezTo>
                  <a:cubicBezTo>
                    <a:pt x="202" y="284"/>
                    <a:pt x="258" y="258"/>
                    <a:pt x="275" y="207"/>
                  </a:cubicBezTo>
                  <a:cubicBezTo>
                    <a:pt x="320" y="138"/>
                    <a:pt x="298" y="47"/>
                    <a:pt x="229" y="24"/>
                  </a:cubicBezTo>
                  <a:cubicBezTo>
                    <a:pt x="205" y="8"/>
                    <a:pt x="178" y="0"/>
                    <a:pt x="1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5685950" y="114795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32" y="0"/>
                  </a:moveTo>
                  <a:cubicBezTo>
                    <a:pt x="83" y="0"/>
                    <a:pt x="40" y="26"/>
                    <a:pt x="23" y="77"/>
                  </a:cubicBezTo>
                  <a:cubicBezTo>
                    <a:pt x="0" y="123"/>
                    <a:pt x="23" y="192"/>
                    <a:pt x="69" y="237"/>
                  </a:cubicBezTo>
                  <a:cubicBezTo>
                    <a:pt x="86" y="243"/>
                    <a:pt x="103" y="246"/>
                    <a:pt x="119" y="246"/>
                  </a:cubicBezTo>
                  <a:cubicBezTo>
                    <a:pt x="169" y="246"/>
                    <a:pt x="211" y="220"/>
                    <a:pt x="228" y="169"/>
                  </a:cubicBezTo>
                  <a:cubicBezTo>
                    <a:pt x="274" y="123"/>
                    <a:pt x="228" y="55"/>
                    <a:pt x="183" y="9"/>
                  </a:cubicBezTo>
                  <a:cubicBezTo>
                    <a:pt x="166" y="3"/>
                    <a:pt x="149" y="0"/>
                    <a:pt x="13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3"/>
          <p:cNvGrpSpPr/>
          <p:nvPr/>
        </p:nvGrpSpPr>
        <p:grpSpPr>
          <a:xfrm>
            <a:off x="3476442" y="-948130"/>
            <a:ext cx="2352860" cy="2352860"/>
            <a:chOff x="3413675" y="1416350"/>
            <a:chExt cx="685925" cy="685925"/>
          </a:xfrm>
        </p:grpSpPr>
        <p:sp>
          <p:nvSpPr>
            <p:cNvPr id="795" name="Google Shape;795;p3"/>
            <p:cNvSpPr/>
            <p:nvPr/>
          </p:nvSpPr>
          <p:spPr>
            <a:xfrm>
              <a:off x="3514125" y="1599525"/>
              <a:ext cx="435400" cy="402325"/>
            </a:xfrm>
            <a:custGeom>
              <a:avLst/>
              <a:gdLst/>
              <a:ahLst/>
              <a:cxnLst/>
              <a:rect l="l" t="t" r="r" b="b"/>
              <a:pathLst>
                <a:path w="17416" h="16093" extrusionOk="0">
                  <a:moveTo>
                    <a:pt x="0" y="6392"/>
                  </a:moveTo>
                  <a:cubicBezTo>
                    <a:pt x="0" y="4041"/>
                    <a:pt x="845" y="1758"/>
                    <a:pt x="2397" y="1"/>
                  </a:cubicBezTo>
                  <a:lnTo>
                    <a:pt x="3424" y="914"/>
                  </a:lnTo>
                  <a:cubicBezTo>
                    <a:pt x="2100" y="2420"/>
                    <a:pt x="1370" y="4360"/>
                    <a:pt x="1370" y="6392"/>
                  </a:cubicBezTo>
                  <a:cubicBezTo>
                    <a:pt x="1370" y="10980"/>
                    <a:pt x="5113" y="14723"/>
                    <a:pt x="9701" y="14723"/>
                  </a:cubicBezTo>
                  <a:cubicBezTo>
                    <a:pt x="12326" y="14723"/>
                    <a:pt x="14722" y="13513"/>
                    <a:pt x="16320" y="11436"/>
                  </a:cubicBezTo>
                  <a:lnTo>
                    <a:pt x="17416" y="12281"/>
                  </a:lnTo>
                  <a:cubicBezTo>
                    <a:pt x="15567" y="14700"/>
                    <a:pt x="12759" y="16093"/>
                    <a:pt x="9701" y="16093"/>
                  </a:cubicBezTo>
                  <a:cubicBezTo>
                    <a:pt x="4360" y="16093"/>
                    <a:pt x="0" y="11733"/>
                    <a:pt x="0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3570025" y="1516800"/>
              <a:ext cx="429150" cy="398875"/>
            </a:xfrm>
            <a:custGeom>
              <a:avLst/>
              <a:gdLst/>
              <a:ahLst/>
              <a:cxnLst/>
              <a:rect l="l" t="t" r="r" b="b"/>
              <a:pathLst>
                <a:path w="17166" h="15955" extrusionOk="0">
                  <a:moveTo>
                    <a:pt x="161" y="3310"/>
                  </a:moveTo>
                  <a:cubicBezTo>
                    <a:pt x="47" y="3447"/>
                    <a:pt x="1" y="3606"/>
                    <a:pt x="1" y="3766"/>
                  </a:cubicBezTo>
                  <a:lnTo>
                    <a:pt x="1" y="3766"/>
                  </a:lnTo>
                  <a:cubicBezTo>
                    <a:pt x="1" y="3949"/>
                    <a:pt x="69" y="4131"/>
                    <a:pt x="229" y="4268"/>
                  </a:cubicBezTo>
                  <a:lnTo>
                    <a:pt x="229" y="4268"/>
                  </a:lnTo>
                  <a:cubicBezTo>
                    <a:pt x="503" y="4519"/>
                    <a:pt x="960" y="4497"/>
                    <a:pt x="1188" y="4223"/>
                  </a:cubicBezTo>
                  <a:lnTo>
                    <a:pt x="1188" y="4223"/>
                  </a:lnTo>
                  <a:cubicBezTo>
                    <a:pt x="2786" y="2397"/>
                    <a:pt x="5068" y="1370"/>
                    <a:pt x="7465" y="1370"/>
                  </a:cubicBezTo>
                  <a:lnTo>
                    <a:pt x="7465" y="1370"/>
                  </a:lnTo>
                  <a:cubicBezTo>
                    <a:pt x="12053" y="1370"/>
                    <a:pt x="15796" y="5113"/>
                    <a:pt x="15796" y="9701"/>
                  </a:cubicBezTo>
                  <a:lnTo>
                    <a:pt x="15796" y="9701"/>
                  </a:lnTo>
                  <a:cubicBezTo>
                    <a:pt x="15796" y="11550"/>
                    <a:pt x="15203" y="13284"/>
                    <a:pt x="14084" y="14745"/>
                  </a:cubicBezTo>
                  <a:lnTo>
                    <a:pt x="14084" y="14745"/>
                  </a:lnTo>
                  <a:cubicBezTo>
                    <a:pt x="13856" y="15065"/>
                    <a:pt x="13902" y="15498"/>
                    <a:pt x="14221" y="15727"/>
                  </a:cubicBezTo>
                  <a:lnTo>
                    <a:pt x="14221" y="15727"/>
                  </a:lnTo>
                  <a:cubicBezTo>
                    <a:pt x="14518" y="15955"/>
                    <a:pt x="14952" y="15886"/>
                    <a:pt x="15180" y="15590"/>
                  </a:cubicBezTo>
                  <a:lnTo>
                    <a:pt x="15180" y="15590"/>
                  </a:lnTo>
                  <a:cubicBezTo>
                    <a:pt x="16481" y="13878"/>
                    <a:pt x="17166" y="11846"/>
                    <a:pt x="17166" y="9701"/>
                  </a:cubicBezTo>
                  <a:lnTo>
                    <a:pt x="17166" y="9701"/>
                  </a:lnTo>
                  <a:cubicBezTo>
                    <a:pt x="17166" y="4337"/>
                    <a:pt x="12806" y="0"/>
                    <a:pt x="7465" y="0"/>
                  </a:cubicBezTo>
                  <a:lnTo>
                    <a:pt x="7465" y="0"/>
                  </a:lnTo>
                  <a:cubicBezTo>
                    <a:pt x="4657" y="0"/>
                    <a:pt x="2010" y="1210"/>
                    <a:pt x="161" y="33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3596850" y="1599525"/>
              <a:ext cx="319575" cy="290475"/>
            </a:xfrm>
            <a:custGeom>
              <a:avLst/>
              <a:gdLst/>
              <a:ahLst/>
              <a:cxnLst/>
              <a:rect l="l" t="t" r="r" b="b"/>
              <a:pathLst>
                <a:path w="12783" h="11619" extrusionOk="0">
                  <a:moveTo>
                    <a:pt x="1" y="6392"/>
                  </a:moveTo>
                  <a:cubicBezTo>
                    <a:pt x="1" y="2854"/>
                    <a:pt x="2877" y="1"/>
                    <a:pt x="6392" y="1"/>
                  </a:cubicBezTo>
                  <a:cubicBezTo>
                    <a:pt x="9907" y="1"/>
                    <a:pt x="12783" y="2854"/>
                    <a:pt x="12783" y="6392"/>
                  </a:cubicBezTo>
                  <a:cubicBezTo>
                    <a:pt x="12783" y="8378"/>
                    <a:pt x="11870" y="10226"/>
                    <a:pt x="10295" y="11459"/>
                  </a:cubicBezTo>
                  <a:lnTo>
                    <a:pt x="9450" y="10363"/>
                  </a:lnTo>
                  <a:cubicBezTo>
                    <a:pt x="10706" y="9405"/>
                    <a:pt x="11413" y="7967"/>
                    <a:pt x="11413" y="6392"/>
                  </a:cubicBezTo>
                  <a:cubicBezTo>
                    <a:pt x="11413" y="3630"/>
                    <a:pt x="9154" y="1370"/>
                    <a:pt x="6392" y="1370"/>
                  </a:cubicBezTo>
                  <a:cubicBezTo>
                    <a:pt x="3630" y="1370"/>
                    <a:pt x="1370" y="3630"/>
                    <a:pt x="1370" y="6392"/>
                  </a:cubicBezTo>
                  <a:cubicBezTo>
                    <a:pt x="1370" y="8012"/>
                    <a:pt x="2169" y="9542"/>
                    <a:pt x="3516" y="10500"/>
                  </a:cubicBezTo>
                  <a:lnTo>
                    <a:pt x="2717" y="11619"/>
                  </a:lnTo>
                  <a:cubicBezTo>
                    <a:pt x="1005" y="10432"/>
                    <a:pt x="1" y="8469"/>
                    <a:pt x="1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3657350" y="1855175"/>
              <a:ext cx="206025" cy="63925"/>
            </a:xfrm>
            <a:custGeom>
              <a:avLst/>
              <a:gdLst/>
              <a:ahLst/>
              <a:cxnLst/>
              <a:rect l="l" t="t" r="r" b="b"/>
              <a:pathLst>
                <a:path w="8241" h="2557" extrusionOk="0">
                  <a:moveTo>
                    <a:pt x="7030" y="137"/>
                  </a:moveTo>
                  <a:cubicBezTo>
                    <a:pt x="6140" y="822"/>
                    <a:pt x="5090" y="1187"/>
                    <a:pt x="3972" y="1187"/>
                  </a:cubicBezTo>
                  <a:lnTo>
                    <a:pt x="3972" y="1187"/>
                  </a:lnTo>
                  <a:cubicBezTo>
                    <a:pt x="2922" y="1187"/>
                    <a:pt x="1940" y="868"/>
                    <a:pt x="1096" y="274"/>
                  </a:cubicBezTo>
                  <a:lnTo>
                    <a:pt x="1096" y="274"/>
                  </a:lnTo>
                  <a:cubicBezTo>
                    <a:pt x="776" y="46"/>
                    <a:pt x="343" y="115"/>
                    <a:pt x="137" y="434"/>
                  </a:cubicBezTo>
                  <a:lnTo>
                    <a:pt x="137" y="434"/>
                  </a:lnTo>
                  <a:cubicBezTo>
                    <a:pt x="46" y="548"/>
                    <a:pt x="0" y="685"/>
                    <a:pt x="0" y="822"/>
                  </a:cubicBezTo>
                  <a:lnTo>
                    <a:pt x="0" y="822"/>
                  </a:lnTo>
                  <a:cubicBezTo>
                    <a:pt x="0" y="1050"/>
                    <a:pt x="92" y="1256"/>
                    <a:pt x="297" y="1393"/>
                  </a:cubicBezTo>
                  <a:lnTo>
                    <a:pt x="297" y="1393"/>
                  </a:lnTo>
                  <a:cubicBezTo>
                    <a:pt x="1370" y="2146"/>
                    <a:pt x="2648" y="2557"/>
                    <a:pt x="3972" y="2557"/>
                  </a:cubicBezTo>
                  <a:lnTo>
                    <a:pt x="3972" y="2557"/>
                  </a:lnTo>
                  <a:cubicBezTo>
                    <a:pt x="5387" y="2557"/>
                    <a:pt x="6757" y="2100"/>
                    <a:pt x="7875" y="1233"/>
                  </a:cubicBezTo>
                  <a:lnTo>
                    <a:pt x="7875" y="1233"/>
                  </a:lnTo>
                  <a:cubicBezTo>
                    <a:pt x="8172" y="1005"/>
                    <a:pt x="8240" y="571"/>
                    <a:pt x="7989" y="274"/>
                  </a:cubicBezTo>
                  <a:lnTo>
                    <a:pt x="7989" y="274"/>
                  </a:lnTo>
                  <a:cubicBezTo>
                    <a:pt x="7852" y="92"/>
                    <a:pt x="7647" y="0"/>
                    <a:pt x="7441" y="0"/>
                  </a:cubicBezTo>
                  <a:lnTo>
                    <a:pt x="7441" y="0"/>
                  </a:lnTo>
                  <a:cubicBezTo>
                    <a:pt x="7304" y="0"/>
                    <a:pt x="7167" y="46"/>
                    <a:pt x="7030" y="137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3413675" y="1416350"/>
              <a:ext cx="551825" cy="631150"/>
            </a:xfrm>
            <a:custGeom>
              <a:avLst/>
              <a:gdLst/>
              <a:ahLst/>
              <a:cxnLst/>
              <a:rect l="l" t="t" r="r" b="b"/>
              <a:pathLst>
                <a:path w="22073" h="25246" extrusionOk="0">
                  <a:moveTo>
                    <a:pt x="1" y="13719"/>
                  </a:moveTo>
                  <a:cubicBezTo>
                    <a:pt x="1" y="6141"/>
                    <a:pt x="6141" y="1"/>
                    <a:pt x="13719" y="1"/>
                  </a:cubicBezTo>
                  <a:cubicBezTo>
                    <a:pt x="16755" y="1"/>
                    <a:pt x="19653" y="959"/>
                    <a:pt x="22073" y="2808"/>
                  </a:cubicBezTo>
                  <a:lnTo>
                    <a:pt x="21228" y="3904"/>
                  </a:lnTo>
                  <a:cubicBezTo>
                    <a:pt x="19060" y="2238"/>
                    <a:pt x="16458" y="1370"/>
                    <a:pt x="13719" y="1370"/>
                  </a:cubicBezTo>
                  <a:cubicBezTo>
                    <a:pt x="6917" y="1370"/>
                    <a:pt x="1370" y="6917"/>
                    <a:pt x="1370" y="13719"/>
                  </a:cubicBezTo>
                  <a:cubicBezTo>
                    <a:pt x="1370" y="17919"/>
                    <a:pt x="3493" y="21799"/>
                    <a:pt x="7008" y="24081"/>
                  </a:cubicBezTo>
                  <a:lnTo>
                    <a:pt x="6278" y="25246"/>
                  </a:lnTo>
                  <a:cubicBezTo>
                    <a:pt x="2329" y="22712"/>
                    <a:pt x="1" y="18398"/>
                    <a:pt x="1" y="13719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3562625" y="1483125"/>
              <a:ext cx="536975" cy="619150"/>
            </a:xfrm>
            <a:custGeom>
              <a:avLst/>
              <a:gdLst/>
              <a:ahLst/>
              <a:cxnLst/>
              <a:rect l="l" t="t" r="r" b="b"/>
              <a:pathLst>
                <a:path w="21479" h="24766" extrusionOk="0">
                  <a:moveTo>
                    <a:pt x="15133" y="274"/>
                  </a:moveTo>
                  <a:cubicBezTo>
                    <a:pt x="14905" y="571"/>
                    <a:pt x="14974" y="1005"/>
                    <a:pt x="15270" y="1233"/>
                  </a:cubicBezTo>
                  <a:lnTo>
                    <a:pt x="15270" y="1233"/>
                  </a:lnTo>
                  <a:cubicBezTo>
                    <a:pt x="18352" y="3607"/>
                    <a:pt x="20109" y="7167"/>
                    <a:pt x="20109" y="11048"/>
                  </a:cubicBezTo>
                  <a:lnTo>
                    <a:pt x="20109" y="11048"/>
                  </a:lnTo>
                  <a:cubicBezTo>
                    <a:pt x="20109" y="17850"/>
                    <a:pt x="14563" y="23396"/>
                    <a:pt x="7761" y="23396"/>
                  </a:cubicBezTo>
                  <a:lnTo>
                    <a:pt x="7761" y="23396"/>
                  </a:lnTo>
                  <a:cubicBezTo>
                    <a:pt x="5364" y="23396"/>
                    <a:pt x="3059" y="22711"/>
                    <a:pt x="1050" y="21410"/>
                  </a:cubicBezTo>
                  <a:lnTo>
                    <a:pt x="1050" y="21410"/>
                  </a:lnTo>
                  <a:cubicBezTo>
                    <a:pt x="731" y="21205"/>
                    <a:pt x="320" y="21296"/>
                    <a:pt x="114" y="21616"/>
                  </a:cubicBezTo>
                  <a:lnTo>
                    <a:pt x="114" y="21616"/>
                  </a:lnTo>
                  <a:cubicBezTo>
                    <a:pt x="23" y="21730"/>
                    <a:pt x="0" y="21867"/>
                    <a:pt x="0" y="22004"/>
                  </a:cubicBezTo>
                  <a:lnTo>
                    <a:pt x="0" y="22004"/>
                  </a:lnTo>
                  <a:cubicBezTo>
                    <a:pt x="0" y="22232"/>
                    <a:pt x="114" y="22438"/>
                    <a:pt x="320" y="22575"/>
                  </a:cubicBezTo>
                  <a:lnTo>
                    <a:pt x="320" y="22575"/>
                  </a:lnTo>
                  <a:cubicBezTo>
                    <a:pt x="2534" y="24013"/>
                    <a:pt x="5113" y="24766"/>
                    <a:pt x="7761" y="24766"/>
                  </a:cubicBezTo>
                  <a:lnTo>
                    <a:pt x="7761" y="24766"/>
                  </a:lnTo>
                  <a:cubicBezTo>
                    <a:pt x="15339" y="24766"/>
                    <a:pt x="21479" y="18603"/>
                    <a:pt x="21479" y="11048"/>
                  </a:cubicBezTo>
                  <a:lnTo>
                    <a:pt x="21479" y="11048"/>
                  </a:lnTo>
                  <a:cubicBezTo>
                    <a:pt x="21479" y="6734"/>
                    <a:pt x="19516" y="2762"/>
                    <a:pt x="16115" y="137"/>
                  </a:cubicBezTo>
                  <a:lnTo>
                    <a:pt x="16115" y="137"/>
                  </a:lnTo>
                  <a:cubicBezTo>
                    <a:pt x="15978" y="46"/>
                    <a:pt x="15841" y="0"/>
                    <a:pt x="15681" y="0"/>
                  </a:cubicBezTo>
                  <a:lnTo>
                    <a:pt x="15681" y="0"/>
                  </a:lnTo>
                  <a:cubicBezTo>
                    <a:pt x="15476" y="0"/>
                    <a:pt x="15270" y="92"/>
                    <a:pt x="15133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1" name="Google Shape;801;p3"/>
          <p:cNvSpPr txBox="1">
            <a:spLocks noGrp="1"/>
          </p:cNvSpPr>
          <p:nvPr>
            <p:ph type="title"/>
          </p:nvPr>
        </p:nvSpPr>
        <p:spPr>
          <a:xfrm>
            <a:off x="1106900" y="1868900"/>
            <a:ext cx="3852000" cy="18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55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02" name="Google Shape;802;p3"/>
          <p:cNvSpPr txBox="1">
            <a:spLocks noGrp="1"/>
          </p:cNvSpPr>
          <p:nvPr>
            <p:ph type="title" idx="2" hasCustomPrompt="1"/>
          </p:nvPr>
        </p:nvSpPr>
        <p:spPr>
          <a:xfrm>
            <a:off x="1106900" y="896600"/>
            <a:ext cx="1251900" cy="9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03" name="Google Shape;803;p3"/>
          <p:cNvSpPr txBox="1">
            <a:spLocks noGrp="1"/>
          </p:cNvSpPr>
          <p:nvPr>
            <p:ph type="subTitle" idx="1"/>
          </p:nvPr>
        </p:nvSpPr>
        <p:spPr>
          <a:xfrm>
            <a:off x="1106900" y="3731500"/>
            <a:ext cx="3852000" cy="5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5" name="Google Shape;805;p4"/>
          <p:cNvGrpSpPr/>
          <p:nvPr/>
        </p:nvGrpSpPr>
        <p:grpSpPr>
          <a:xfrm>
            <a:off x="74" y="63"/>
            <a:ext cx="9144153" cy="5143512"/>
            <a:chOff x="4263926" y="3811300"/>
            <a:chExt cx="2189272" cy="1231448"/>
          </a:xfrm>
        </p:grpSpPr>
        <p:sp>
          <p:nvSpPr>
            <p:cNvPr id="806" name="Google Shape;806;p4"/>
            <p:cNvSpPr/>
            <p:nvPr/>
          </p:nvSpPr>
          <p:spPr>
            <a:xfrm>
              <a:off x="64437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"/>
            <p:cNvSpPr/>
            <p:nvPr/>
          </p:nvSpPr>
          <p:spPr>
            <a:xfrm>
              <a:off x="63650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"/>
            <p:cNvSpPr/>
            <p:nvPr/>
          </p:nvSpPr>
          <p:spPr>
            <a:xfrm>
              <a:off x="6286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"/>
            <p:cNvSpPr/>
            <p:nvPr/>
          </p:nvSpPr>
          <p:spPr>
            <a:xfrm>
              <a:off x="62080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"/>
            <p:cNvSpPr/>
            <p:nvPr/>
          </p:nvSpPr>
          <p:spPr>
            <a:xfrm>
              <a:off x="6129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"/>
            <p:cNvSpPr/>
            <p:nvPr/>
          </p:nvSpPr>
          <p:spPr>
            <a:xfrm>
              <a:off x="6050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"/>
            <p:cNvSpPr/>
            <p:nvPr/>
          </p:nvSpPr>
          <p:spPr>
            <a:xfrm>
              <a:off x="59718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"/>
            <p:cNvSpPr/>
            <p:nvPr/>
          </p:nvSpPr>
          <p:spPr>
            <a:xfrm>
              <a:off x="589307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"/>
            <p:cNvSpPr/>
            <p:nvPr/>
          </p:nvSpPr>
          <p:spPr>
            <a:xfrm>
              <a:off x="58149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"/>
            <p:cNvSpPr/>
            <p:nvPr/>
          </p:nvSpPr>
          <p:spPr>
            <a:xfrm>
              <a:off x="57361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"/>
            <p:cNvSpPr/>
            <p:nvPr/>
          </p:nvSpPr>
          <p:spPr>
            <a:xfrm>
              <a:off x="56574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"/>
            <p:cNvSpPr/>
            <p:nvPr/>
          </p:nvSpPr>
          <p:spPr>
            <a:xfrm>
              <a:off x="557867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"/>
            <p:cNvSpPr/>
            <p:nvPr/>
          </p:nvSpPr>
          <p:spPr>
            <a:xfrm>
              <a:off x="549992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"/>
            <p:cNvSpPr/>
            <p:nvPr/>
          </p:nvSpPr>
          <p:spPr>
            <a:xfrm>
              <a:off x="5421175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"/>
            <p:cNvSpPr/>
            <p:nvPr/>
          </p:nvSpPr>
          <p:spPr>
            <a:xfrm>
              <a:off x="53424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"/>
            <p:cNvSpPr/>
            <p:nvPr/>
          </p:nvSpPr>
          <p:spPr>
            <a:xfrm>
              <a:off x="52642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"/>
            <p:cNvSpPr/>
            <p:nvPr/>
          </p:nvSpPr>
          <p:spPr>
            <a:xfrm>
              <a:off x="50280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"/>
            <p:cNvSpPr/>
            <p:nvPr/>
          </p:nvSpPr>
          <p:spPr>
            <a:xfrm>
              <a:off x="487050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"/>
            <p:cNvSpPr/>
            <p:nvPr/>
          </p:nvSpPr>
          <p:spPr>
            <a:xfrm>
              <a:off x="4713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"/>
            <p:cNvSpPr/>
            <p:nvPr/>
          </p:nvSpPr>
          <p:spPr>
            <a:xfrm>
              <a:off x="4792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"/>
            <p:cNvSpPr/>
            <p:nvPr/>
          </p:nvSpPr>
          <p:spPr>
            <a:xfrm>
              <a:off x="494925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"/>
            <p:cNvSpPr/>
            <p:nvPr/>
          </p:nvSpPr>
          <p:spPr>
            <a:xfrm>
              <a:off x="51067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"/>
            <p:cNvSpPr/>
            <p:nvPr/>
          </p:nvSpPr>
          <p:spPr>
            <a:xfrm>
              <a:off x="51855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"/>
            <p:cNvSpPr/>
            <p:nvPr/>
          </p:nvSpPr>
          <p:spPr>
            <a:xfrm>
              <a:off x="4634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"/>
            <p:cNvSpPr/>
            <p:nvPr/>
          </p:nvSpPr>
          <p:spPr>
            <a:xfrm>
              <a:off x="4556100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"/>
            <p:cNvSpPr/>
            <p:nvPr/>
          </p:nvSpPr>
          <p:spPr>
            <a:xfrm>
              <a:off x="44773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"/>
            <p:cNvSpPr/>
            <p:nvPr/>
          </p:nvSpPr>
          <p:spPr>
            <a:xfrm>
              <a:off x="43986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"/>
            <p:cNvSpPr/>
            <p:nvPr/>
          </p:nvSpPr>
          <p:spPr>
            <a:xfrm>
              <a:off x="43204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"/>
            <p:cNvSpPr/>
            <p:nvPr/>
          </p:nvSpPr>
          <p:spPr>
            <a:xfrm>
              <a:off x="4263926" y="50421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"/>
            <p:cNvSpPr/>
            <p:nvPr/>
          </p:nvSpPr>
          <p:spPr>
            <a:xfrm>
              <a:off x="4263926" y="49907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"/>
            <p:cNvSpPr/>
            <p:nvPr/>
          </p:nvSpPr>
          <p:spPr>
            <a:xfrm>
              <a:off x="4263926" y="49399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"/>
            <p:cNvSpPr/>
            <p:nvPr/>
          </p:nvSpPr>
          <p:spPr>
            <a:xfrm>
              <a:off x="4263926" y="48886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"/>
            <p:cNvSpPr/>
            <p:nvPr/>
          </p:nvSpPr>
          <p:spPr>
            <a:xfrm>
              <a:off x="4263926" y="48378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"/>
            <p:cNvSpPr/>
            <p:nvPr/>
          </p:nvSpPr>
          <p:spPr>
            <a:xfrm>
              <a:off x="4263926" y="4786499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"/>
            <p:cNvSpPr/>
            <p:nvPr/>
          </p:nvSpPr>
          <p:spPr>
            <a:xfrm>
              <a:off x="4263926" y="47357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"/>
            <p:cNvSpPr/>
            <p:nvPr/>
          </p:nvSpPr>
          <p:spPr>
            <a:xfrm>
              <a:off x="4263926" y="46843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"/>
            <p:cNvSpPr/>
            <p:nvPr/>
          </p:nvSpPr>
          <p:spPr>
            <a:xfrm>
              <a:off x="4263926" y="463357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"/>
            <p:cNvSpPr/>
            <p:nvPr/>
          </p:nvSpPr>
          <p:spPr>
            <a:xfrm>
              <a:off x="4263926" y="45822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"/>
            <p:cNvSpPr/>
            <p:nvPr/>
          </p:nvSpPr>
          <p:spPr>
            <a:xfrm>
              <a:off x="4263926" y="45314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"/>
            <p:cNvSpPr/>
            <p:nvPr/>
          </p:nvSpPr>
          <p:spPr>
            <a:xfrm>
              <a:off x="4263926" y="448007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"/>
            <p:cNvSpPr/>
            <p:nvPr/>
          </p:nvSpPr>
          <p:spPr>
            <a:xfrm>
              <a:off x="4263926" y="4429300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"/>
            <p:cNvSpPr/>
            <p:nvPr/>
          </p:nvSpPr>
          <p:spPr>
            <a:xfrm>
              <a:off x="4263926" y="437792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"/>
            <p:cNvSpPr/>
            <p:nvPr/>
          </p:nvSpPr>
          <p:spPr>
            <a:xfrm>
              <a:off x="4263926" y="432715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"/>
            <p:cNvSpPr/>
            <p:nvPr/>
          </p:nvSpPr>
          <p:spPr>
            <a:xfrm>
              <a:off x="4263926" y="4275800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"/>
            <p:cNvSpPr/>
            <p:nvPr/>
          </p:nvSpPr>
          <p:spPr>
            <a:xfrm>
              <a:off x="4263926" y="422500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"/>
            <p:cNvSpPr/>
            <p:nvPr/>
          </p:nvSpPr>
          <p:spPr>
            <a:xfrm>
              <a:off x="4263926" y="4173650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"/>
            <p:cNvSpPr/>
            <p:nvPr/>
          </p:nvSpPr>
          <p:spPr>
            <a:xfrm>
              <a:off x="4263926" y="40207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"/>
            <p:cNvSpPr/>
            <p:nvPr/>
          </p:nvSpPr>
          <p:spPr>
            <a:xfrm>
              <a:off x="4263926" y="386722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"/>
            <p:cNvSpPr/>
            <p:nvPr/>
          </p:nvSpPr>
          <p:spPr>
            <a:xfrm>
              <a:off x="4263926" y="391857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"/>
            <p:cNvSpPr/>
            <p:nvPr/>
          </p:nvSpPr>
          <p:spPr>
            <a:xfrm>
              <a:off x="4263926" y="396937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"/>
            <p:cNvSpPr/>
            <p:nvPr/>
          </p:nvSpPr>
          <p:spPr>
            <a:xfrm>
              <a:off x="4263926" y="4071501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1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"/>
            <p:cNvSpPr/>
            <p:nvPr/>
          </p:nvSpPr>
          <p:spPr>
            <a:xfrm>
              <a:off x="4263926" y="4122876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"/>
            <p:cNvSpPr/>
            <p:nvPr/>
          </p:nvSpPr>
          <p:spPr>
            <a:xfrm>
              <a:off x="4263926" y="38164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4"/>
          <p:cNvGrpSpPr/>
          <p:nvPr/>
        </p:nvGrpSpPr>
        <p:grpSpPr>
          <a:xfrm>
            <a:off x="-707639" y="-2431780"/>
            <a:ext cx="11567753" cy="7972096"/>
            <a:chOff x="5457700" y="3883200"/>
            <a:chExt cx="1633725" cy="1125875"/>
          </a:xfrm>
        </p:grpSpPr>
        <p:sp>
          <p:nvSpPr>
            <p:cNvPr id="860" name="Google Shape;860;p4"/>
            <p:cNvSpPr/>
            <p:nvPr/>
          </p:nvSpPr>
          <p:spPr>
            <a:xfrm>
              <a:off x="5457700" y="3883200"/>
              <a:ext cx="1427175" cy="1125875"/>
            </a:xfrm>
            <a:custGeom>
              <a:avLst/>
              <a:gdLst/>
              <a:ahLst/>
              <a:cxnLst/>
              <a:rect l="l" t="t" r="r" b="b"/>
              <a:pathLst>
                <a:path w="57087" h="45035" extrusionOk="0">
                  <a:moveTo>
                    <a:pt x="24811" y="0"/>
                  </a:moveTo>
                  <a:lnTo>
                    <a:pt x="15247" y="14540"/>
                  </a:lnTo>
                  <a:lnTo>
                    <a:pt x="15225" y="14563"/>
                  </a:lnTo>
                  <a:lnTo>
                    <a:pt x="18831" y="27048"/>
                  </a:lnTo>
                  <a:lnTo>
                    <a:pt x="91" y="43003"/>
                  </a:lnTo>
                  <a:lnTo>
                    <a:pt x="0" y="43095"/>
                  </a:lnTo>
                  <a:lnTo>
                    <a:pt x="18785" y="45035"/>
                  </a:lnTo>
                  <a:lnTo>
                    <a:pt x="18808" y="45035"/>
                  </a:lnTo>
                  <a:lnTo>
                    <a:pt x="29513" y="39579"/>
                  </a:lnTo>
                  <a:lnTo>
                    <a:pt x="40743" y="43848"/>
                  </a:lnTo>
                  <a:lnTo>
                    <a:pt x="40766" y="43871"/>
                  </a:lnTo>
                  <a:lnTo>
                    <a:pt x="57086" y="31819"/>
                  </a:lnTo>
                  <a:lnTo>
                    <a:pt x="57041" y="31750"/>
                  </a:lnTo>
                  <a:lnTo>
                    <a:pt x="40743" y="43734"/>
                  </a:lnTo>
                  <a:lnTo>
                    <a:pt x="29536" y="39465"/>
                  </a:lnTo>
                  <a:lnTo>
                    <a:pt x="29513" y="39465"/>
                  </a:lnTo>
                  <a:lnTo>
                    <a:pt x="18785" y="44921"/>
                  </a:lnTo>
                  <a:lnTo>
                    <a:pt x="251" y="43003"/>
                  </a:lnTo>
                  <a:lnTo>
                    <a:pt x="18922" y="27117"/>
                  </a:lnTo>
                  <a:lnTo>
                    <a:pt x="18945" y="27094"/>
                  </a:lnTo>
                  <a:lnTo>
                    <a:pt x="15339" y="14586"/>
                  </a:lnTo>
                  <a:lnTo>
                    <a:pt x="24902" y="46"/>
                  </a:lnTo>
                  <a:lnTo>
                    <a:pt x="24811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"/>
            <p:cNvSpPr/>
            <p:nvPr/>
          </p:nvSpPr>
          <p:spPr>
            <a:xfrm>
              <a:off x="6149875" y="4418450"/>
              <a:ext cx="480500" cy="558675"/>
            </a:xfrm>
            <a:custGeom>
              <a:avLst/>
              <a:gdLst/>
              <a:ahLst/>
              <a:cxnLst/>
              <a:rect l="l" t="t" r="r" b="b"/>
              <a:pathLst>
                <a:path w="19220" h="22347" extrusionOk="0">
                  <a:moveTo>
                    <a:pt x="13490" y="1"/>
                  </a:moveTo>
                  <a:lnTo>
                    <a:pt x="12942" y="22073"/>
                  </a:lnTo>
                  <a:lnTo>
                    <a:pt x="137" y="5547"/>
                  </a:lnTo>
                  <a:lnTo>
                    <a:pt x="0" y="5387"/>
                  </a:lnTo>
                  <a:lnTo>
                    <a:pt x="1781" y="18124"/>
                  </a:lnTo>
                  <a:lnTo>
                    <a:pt x="1895" y="18101"/>
                  </a:lnTo>
                  <a:lnTo>
                    <a:pt x="160" y="5752"/>
                  </a:lnTo>
                  <a:lnTo>
                    <a:pt x="13033" y="22346"/>
                  </a:lnTo>
                  <a:lnTo>
                    <a:pt x="13581" y="617"/>
                  </a:lnTo>
                  <a:lnTo>
                    <a:pt x="19128" y="17896"/>
                  </a:lnTo>
                  <a:lnTo>
                    <a:pt x="19219" y="17873"/>
                  </a:lnTo>
                  <a:lnTo>
                    <a:pt x="13490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"/>
            <p:cNvSpPr/>
            <p:nvPr/>
          </p:nvSpPr>
          <p:spPr>
            <a:xfrm>
              <a:off x="6610950" y="4416175"/>
              <a:ext cx="480475" cy="559225"/>
            </a:xfrm>
            <a:custGeom>
              <a:avLst/>
              <a:gdLst/>
              <a:ahLst/>
              <a:cxnLst/>
              <a:rect l="l" t="t" r="r" b="b"/>
              <a:pathLst>
                <a:path w="19219" h="22369" extrusionOk="0">
                  <a:moveTo>
                    <a:pt x="13467" y="0"/>
                  </a:moveTo>
                  <a:lnTo>
                    <a:pt x="12919" y="22072"/>
                  </a:lnTo>
                  <a:lnTo>
                    <a:pt x="114" y="5547"/>
                  </a:lnTo>
                  <a:lnTo>
                    <a:pt x="0" y="5387"/>
                  </a:lnTo>
                  <a:lnTo>
                    <a:pt x="1758" y="18123"/>
                  </a:lnTo>
                  <a:lnTo>
                    <a:pt x="1872" y="18101"/>
                  </a:lnTo>
                  <a:lnTo>
                    <a:pt x="160" y="5752"/>
                  </a:lnTo>
                  <a:lnTo>
                    <a:pt x="13010" y="22369"/>
                  </a:lnTo>
                  <a:lnTo>
                    <a:pt x="13558" y="616"/>
                  </a:lnTo>
                  <a:lnTo>
                    <a:pt x="19105" y="17895"/>
                  </a:lnTo>
                  <a:lnTo>
                    <a:pt x="19219" y="17872"/>
                  </a:lnTo>
                  <a:lnTo>
                    <a:pt x="1346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"/>
            <p:cNvSpPr/>
            <p:nvPr/>
          </p:nvSpPr>
          <p:spPr>
            <a:xfrm>
              <a:off x="5541000" y="4301475"/>
              <a:ext cx="737275" cy="704175"/>
            </a:xfrm>
            <a:custGeom>
              <a:avLst/>
              <a:gdLst/>
              <a:ahLst/>
              <a:cxnLst/>
              <a:rect l="l" t="t" r="r" b="b"/>
              <a:pathLst>
                <a:path w="29491" h="28167" extrusionOk="0">
                  <a:moveTo>
                    <a:pt x="29194" y="343"/>
                  </a:moveTo>
                  <a:lnTo>
                    <a:pt x="15430" y="27847"/>
                  </a:lnTo>
                  <a:lnTo>
                    <a:pt x="15430" y="27847"/>
                  </a:lnTo>
                  <a:lnTo>
                    <a:pt x="15613" y="10363"/>
                  </a:lnTo>
                  <a:lnTo>
                    <a:pt x="29194" y="343"/>
                  </a:lnTo>
                  <a:close/>
                  <a:moveTo>
                    <a:pt x="160" y="3424"/>
                  </a:moveTo>
                  <a:lnTo>
                    <a:pt x="15499" y="10386"/>
                  </a:lnTo>
                  <a:lnTo>
                    <a:pt x="15339" y="27961"/>
                  </a:lnTo>
                  <a:lnTo>
                    <a:pt x="4566" y="19721"/>
                  </a:lnTo>
                  <a:lnTo>
                    <a:pt x="160" y="3424"/>
                  </a:lnTo>
                  <a:close/>
                  <a:moveTo>
                    <a:pt x="29491" y="0"/>
                  </a:moveTo>
                  <a:lnTo>
                    <a:pt x="15545" y="10272"/>
                  </a:lnTo>
                  <a:lnTo>
                    <a:pt x="92" y="3287"/>
                  </a:lnTo>
                  <a:lnTo>
                    <a:pt x="1" y="3242"/>
                  </a:lnTo>
                  <a:lnTo>
                    <a:pt x="4474" y="19767"/>
                  </a:lnTo>
                  <a:lnTo>
                    <a:pt x="15362" y="28121"/>
                  </a:lnTo>
                  <a:lnTo>
                    <a:pt x="15430" y="28167"/>
                  </a:lnTo>
                  <a:lnTo>
                    <a:pt x="15430" y="28075"/>
                  </a:lnTo>
                  <a:lnTo>
                    <a:pt x="29491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"/>
            <p:cNvSpPr/>
            <p:nvPr/>
          </p:nvSpPr>
          <p:spPr>
            <a:xfrm>
              <a:off x="6152150" y="4526300"/>
              <a:ext cx="333275" cy="32550"/>
            </a:xfrm>
            <a:custGeom>
              <a:avLst/>
              <a:gdLst/>
              <a:ahLst/>
              <a:cxnLst/>
              <a:rect l="l" t="t" r="r" b="b"/>
              <a:pathLst>
                <a:path w="13331" h="1302" extrusionOk="0">
                  <a:moveTo>
                    <a:pt x="13330" y="0"/>
                  </a:moveTo>
                  <a:lnTo>
                    <a:pt x="0" y="1210"/>
                  </a:lnTo>
                  <a:lnTo>
                    <a:pt x="0" y="1302"/>
                  </a:lnTo>
                  <a:lnTo>
                    <a:pt x="13330" y="115"/>
                  </a:lnTo>
                  <a:lnTo>
                    <a:pt x="13330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4"/>
          <p:cNvGrpSpPr/>
          <p:nvPr/>
        </p:nvGrpSpPr>
        <p:grpSpPr>
          <a:xfrm>
            <a:off x="189005" y="4741743"/>
            <a:ext cx="1048180" cy="245101"/>
            <a:chOff x="3504975" y="1233750"/>
            <a:chExt cx="324725" cy="75925"/>
          </a:xfrm>
        </p:grpSpPr>
        <p:sp>
          <p:nvSpPr>
            <p:cNvPr id="866" name="Google Shape;866;p4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4"/>
          <p:cNvGrpSpPr/>
          <p:nvPr/>
        </p:nvGrpSpPr>
        <p:grpSpPr>
          <a:xfrm flipH="1">
            <a:off x="6701248" y="-1058891"/>
            <a:ext cx="3459295" cy="3196594"/>
            <a:chOff x="407025" y="3490600"/>
            <a:chExt cx="1442575" cy="1333025"/>
          </a:xfrm>
        </p:grpSpPr>
        <p:sp>
          <p:nvSpPr>
            <p:cNvPr id="870" name="Google Shape;870;p4"/>
            <p:cNvSpPr/>
            <p:nvPr/>
          </p:nvSpPr>
          <p:spPr>
            <a:xfrm>
              <a:off x="810450" y="3490600"/>
              <a:ext cx="1039150" cy="1082525"/>
            </a:xfrm>
            <a:custGeom>
              <a:avLst/>
              <a:gdLst/>
              <a:ahLst/>
              <a:cxnLst/>
              <a:rect l="l" t="t" r="r" b="b"/>
              <a:pathLst>
                <a:path w="41566" h="43301" extrusionOk="0">
                  <a:moveTo>
                    <a:pt x="1" y="41497"/>
                  </a:moveTo>
                  <a:lnTo>
                    <a:pt x="252" y="43300"/>
                  </a:lnTo>
                  <a:lnTo>
                    <a:pt x="41566" y="1804"/>
                  </a:lnTo>
                  <a:lnTo>
                    <a:pt x="4131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"/>
            <p:cNvSpPr/>
            <p:nvPr/>
          </p:nvSpPr>
          <p:spPr>
            <a:xfrm>
              <a:off x="566225" y="3920300"/>
              <a:ext cx="783500" cy="816575"/>
            </a:xfrm>
            <a:custGeom>
              <a:avLst/>
              <a:gdLst/>
              <a:ahLst/>
              <a:cxnLst/>
              <a:rect l="l" t="t" r="r" b="b"/>
              <a:pathLst>
                <a:path w="31340" h="32663" extrusionOk="0">
                  <a:moveTo>
                    <a:pt x="31157" y="0"/>
                  </a:moveTo>
                  <a:lnTo>
                    <a:pt x="1" y="31293"/>
                  </a:lnTo>
                  <a:lnTo>
                    <a:pt x="183" y="32663"/>
                  </a:lnTo>
                  <a:lnTo>
                    <a:pt x="31340" y="1370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"/>
            <p:cNvSpPr/>
            <p:nvPr/>
          </p:nvSpPr>
          <p:spPr>
            <a:xfrm>
              <a:off x="1016450" y="3682900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1"/>
                  </a:moveTo>
                  <a:lnTo>
                    <a:pt x="1" y="31294"/>
                  </a:lnTo>
                  <a:lnTo>
                    <a:pt x="183" y="32641"/>
                  </a:lnTo>
                  <a:lnTo>
                    <a:pt x="31340" y="1370"/>
                  </a:lnTo>
                  <a:lnTo>
                    <a:pt x="31157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"/>
            <p:cNvSpPr/>
            <p:nvPr/>
          </p:nvSpPr>
          <p:spPr>
            <a:xfrm>
              <a:off x="788775" y="3843825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0"/>
                  </a:moveTo>
                  <a:lnTo>
                    <a:pt x="0" y="31294"/>
                  </a:lnTo>
                  <a:lnTo>
                    <a:pt x="183" y="32641"/>
                  </a:lnTo>
                  <a:lnTo>
                    <a:pt x="31340" y="1347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"/>
            <p:cNvSpPr/>
            <p:nvPr/>
          </p:nvSpPr>
          <p:spPr>
            <a:xfrm>
              <a:off x="407025" y="3741675"/>
              <a:ext cx="1038575" cy="1081950"/>
            </a:xfrm>
            <a:custGeom>
              <a:avLst/>
              <a:gdLst/>
              <a:ahLst/>
              <a:cxnLst/>
              <a:rect l="l" t="t" r="r" b="b"/>
              <a:pathLst>
                <a:path w="41543" h="43278" extrusionOk="0">
                  <a:moveTo>
                    <a:pt x="41314" y="1"/>
                  </a:moveTo>
                  <a:lnTo>
                    <a:pt x="0" y="41474"/>
                  </a:lnTo>
                  <a:lnTo>
                    <a:pt x="229" y="43277"/>
                  </a:lnTo>
                  <a:lnTo>
                    <a:pt x="41542" y="1804"/>
                  </a:lnTo>
                  <a:lnTo>
                    <a:pt x="41314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"/>
            <p:cNvSpPr/>
            <p:nvPr/>
          </p:nvSpPr>
          <p:spPr>
            <a:xfrm>
              <a:off x="1095775" y="3693175"/>
              <a:ext cx="536425" cy="575800"/>
            </a:xfrm>
            <a:custGeom>
              <a:avLst/>
              <a:gdLst/>
              <a:ahLst/>
              <a:cxnLst/>
              <a:rect l="l" t="t" r="r" b="b"/>
              <a:pathLst>
                <a:path w="21457" h="23032" extrusionOk="0">
                  <a:moveTo>
                    <a:pt x="21411" y="1"/>
                  </a:moveTo>
                  <a:lnTo>
                    <a:pt x="0" y="21434"/>
                  </a:lnTo>
                  <a:lnTo>
                    <a:pt x="23" y="23031"/>
                  </a:lnTo>
                  <a:lnTo>
                    <a:pt x="21456" y="1598"/>
                  </a:lnTo>
                  <a:lnTo>
                    <a:pt x="21411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" name="Google Shape;876;p4"/>
          <p:cNvGrpSpPr/>
          <p:nvPr/>
        </p:nvGrpSpPr>
        <p:grpSpPr>
          <a:xfrm>
            <a:off x="7560959" y="3311491"/>
            <a:ext cx="2228776" cy="2228845"/>
            <a:chOff x="3413675" y="1416350"/>
            <a:chExt cx="685925" cy="685925"/>
          </a:xfrm>
        </p:grpSpPr>
        <p:sp>
          <p:nvSpPr>
            <p:cNvPr id="877" name="Google Shape;877;p4"/>
            <p:cNvSpPr/>
            <p:nvPr/>
          </p:nvSpPr>
          <p:spPr>
            <a:xfrm>
              <a:off x="3514125" y="1599525"/>
              <a:ext cx="435400" cy="402325"/>
            </a:xfrm>
            <a:custGeom>
              <a:avLst/>
              <a:gdLst/>
              <a:ahLst/>
              <a:cxnLst/>
              <a:rect l="l" t="t" r="r" b="b"/>
              <a:pathLst>
                <a:path w="17416" h="16093" extrusionOk="0">
                  <a:moveTo>
                    <a:pt x="0" y="6392"/>
                  </a:moveTo>
                  <a:cubicBezTo>
                    <a:pt x="0" y="4041"/>
                    <a:pt x="845" y="1758"/>
                    <a:pt x="2397" y="1"/>
                  </a:cubicBezTo>
                  <a:lnTo>
                    <a:pt x="3424" y="914"/>
                  </a:lnTo>
                  <a:cubicBezTo>
                    <a:pt x="2100" y="2420"/>
                    <a:pt x="1370" y="4360"/>
                    <a:pt x="1370" y="6392"/>
                  </a:cubicBezTo>
                  <a:cubicBezTo>
                    <a:pt x="1370" y="10980"/>
                    <a:pt x="5113" y="14723"/>
                    <a:pt x="9701" y="14723"/>
                  </a:cubicBezTo>
                  <a:cubicBezTo>
                    <a:pt x="12326" y="14723"/>
                    <a:pt x="14722" y="13513"/>
                    <a:pt x="16320" y="11436"/>
                  </a:cubicBezTo>
                  <a:lnTo>
                    <a:pt x="17416" y="12281"/>
                  </a:lnTo>
                  <a:cubicBezTo>
                    <a:pt x="15567" y="14700"/>
                    <a:pt x="12759" y="16093"/>
                    <a:pt x="9701" y="16093"/>
                  </a:cubicBezTo>
                  <a:cubicBezTo>
                    <a:pt x="4360" y="16093"/>
                    <a:pt x="0" y="11733"/>
                    <a:pt x="0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"/>
            <p:cNvSpPr/>
            <p:nvPr/>
          </p:nvSpPr>
          <p:spPr>
            <a:xfrm>
              <a:off x="3570025" y="1516800"/>
              <a:ext cx="429150" cy="398875"/>
            </a:xfrm>
            <a:custGeom>
              <a:avLst/>
              <a:gdLst/>
              <a:ahLst/>
              <a:cxnLst/>
              <a:rect l="l" t="t" r="r" b="b"/>
              <a:pathLst>
                <a:path w="17166" h="15955" extrusionOk="0">
                  <a:moveTo>
                    <a:pt x="161" y="3310"/>
                  </a:moveTo>
                  <a:cubicBezTo>
                    <a:pt x="47" y="3447"/>
                    <a:pt x="1" y="3606"/>
                    <a:pt x="1" y="3766"/>
                  </a:cubicBezTo>
                  <a:lnTo>
                    <a:pt x="1" y="3766"/>
                  </a:lnTo>
                  <a:cubicBezTo>
                    <a:pt x="1" y="3949"/>
                    <a:pt x="69" y="4131"/>
                    <a:pt x="229" y="4268"/>
                  </a:cubicBezTo>
                  <a:lnTo>
                    <a:pt x="229" y="4268"/>
                  </a:lnTo>
                  <a:cubicBezTo>
                    <a:pt x="503" y="4519"/>
                    <a:pt x="960" y="4497"/>
                    <a:pt x="1188" y="4223"/>
                  </a:cubicBezTo>
                  <a:lnTo>
                    <a:pt x="1188" y="4223"/>
                  </a:lnTo>
                  <a:cubicBezTo>
                    <a:pt x="2786" y="2397"/>
                    <a:pt x="5068" y="1370"/>
                    <a:pt x="7465" y="1370"/>
                  </a:cubicBezTo>
                  <a:lnTo>
                    <a:pt x="7465" y="1370"/>
                  </a:lnTo>
                  <a:cubicBezTo>
                    <a:pt x="12053" y="1370"/>
                    <a:pt x="15796" y="5113"/>
                    <a:pt x="15796" y="9701"/>
                  </a:cubicBezTo>
                  <a:lnTo>
                    <a:pt x="15796" y="9701"/>
                  </a:lnTo>
                  <a:cubicBezTo>
                    <a:pt x="15796" y="11550"/>
                    <a:pt x="15203" y="13284"/>
                    <a:pt x="14084" y="14745"/>
                  </a:cubicBezTo>
                  <a:lnTo>
                    <a:pt x="14084" y="14745"/>
                  </a:lnTo>
                  <a:cubicBezTo>
                    <a:pt x="13856" y="15065"/>
                    <a:pt x="13902" y="15498"/>
                    <a:pt x="14221" y="15727"/>
                  </a:cubicBezTo>
                  <a:lnTo>
                    <a:pt x="14221" y="15727"/>
                  </a:lnTo>
                  <a:cubicBezTo>
                    <a:pt x="14518" y="15955"/>
                    <a:pt x="14952" y="15886"/>
                    <a:pt x="15180" y="15590"/>
                  </a:cubicBezTo>
                  <a:lnTo>
                    <a:pt x="15180" y="15590"/>
                  </a:lnTo>
                  <a:cubicBezTo>
                    <a:pt x="16481" y="13878"/>
                    <a:pt x="17166" y="11846"/>
                    <a:pt x="17166" y="9701"/>
                  </a:cubicBezTo>
                  <a:lnTo>
                    <a:pt x="17166" y="9701"/>
                  </a:lnTo>
                  <a:cubicBezTo>
                    <a:pt x="17166" y="4337"/>
                    <a:pt x="12806" y="0"/>
                    <a:pt x="7465" y="0"/>
                  </a:cubicBezTo>
                  <a:lnTo>
                    <a:pt x="7465" y="0"/>
                  </a:lnTo>
                  <a:cubicBezTo>
                    <a:pt x="4657" y="0"/>
                    <a:pt x="2010" y="1210"/>
                    <a:pt x="161" y="33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"/>
            <p:cNvSpPr/>
            <p:nvPr/>
          </p:nvSpPr>
          <p:spPr>
            <a:xfrm>
              <a:off x="3596850" y="1599525"/>
              <a:ext cx="319575" cy="290475"/>
            </a:xfrm>
            <a:custGeom>
              <a:avLst/>
              <a:gdLst/>
              <a:ahLst/>
              <a:cxnLst/>
              <a:rect l="l" t="t" r="r" b="b"/>
              <a:pathLst>
                <a:path w="12783" h="11619" extrusionOk="0">
                  <a:moveTo>
                    <a:pt x="1" y="6392"/>
                  </a:moveTo>
                  <a:cubicBezTo>
                    <a:pt x="1" y="2854"/>
                    <a:pt x="2877" y="1"/>
                    <a:pt x="6392" y="1"/>
                  </a:cubicBezTo>
                  <a:cubicBezTo>
                    <a:pt x="9907" y="1"/>
                    <a:pt x="12783" y="2854"/>
                    <a:pt x="12783" y="6392"/>
                  </a:cubicBezTo>
                  <a:cubicBezTo>
                    <a:pt x="12783" y="8378"/>
                    <a:pt x="11870" y="10226"/>
                    <a:pt x="10295" y="11459"/>
                  </a:cubicBezTo>
                  <a:lnTo>
                    <a:pt x="9450" y="10363"/>
                  </a:lnTo>
                  <a:cubicBezTo>
                    <a:pt x="10706" y="9405"/>
                    <a:pt x="11413" y="7967"/>
                    <a:pt x="11413" y="6392"/>
                  </a:cubicBezTo>
                  <a:cubicBezTo>
                    <a:pt x="11413" y="3630"/>
                    <a:pt x="9154" y="1370"/>
                    <a:pt x="6392" y="1370"/>
                  </a:cubicBezTo>
                  <a:cubicBezTo>
                    <a:pt x="3630" y="1370"/>
                    <a:pt x="1370" y="3630"/>
                    <a:pt x="1370" y="6392"/>
                  </a:cubicBezTo>
                  <a:cubicBezTo>
                    <a:pt x="1370" y="8012"/>
                    <a:pt x="2169" y="9542"/>
                    <a:pt x="3516" y="10500"/>
                  </a:cubicBezTo>
                  <a:lnTo>
                    <a:pt x="2717" y="11619"/>
                  </a:lnTo>
                  <a:cubicBezTo>
                    <a:pt x="1005" y="10432"/>
                    <a:pt x="1" y="8469"/>
                    <a:pt x="1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"/>
            <p:cNvSpPr/>
            <p:nvPr/>
          </p:nvSpPr>
          <p:spPr>
            <a:xfrm>
              <a:off x="3657350" y="1855175"/>
              <a:ext cx="206025" cy="63925"/>
            </a:xfrm>
            <a:custGeom>
              <a:avLst/>
              <a:gdLst/>
              <a:ahLst/>
              <a:cxnLst/>
              <a:rect l="l" t="t" r="r" b="b"/>
              <a:pathLst>
                <a:path w="8241" h="2557" extrusionOk="0">
                  <a:moveTo>
                    <a:pt x="7030" y="137"/>
                  </a:moveTo>
                  <a:cubicBezTo>
                    <a:pt x="6140" y="822"/>
                    <a:pt x="5090" y="1187"/>
                    <a:pt x="3972" y="1187"/>
                  </a:cubicBezTo>
                  <a:lnTo>
                    <a:pt x="3972" y="1187"/>
                  </a:lnTo>
                  <a:cubicBezTo>
                    <a:pt x="2922" y="1187"/>
                    <a:pt x="1940" y="868"/>
                    <a:pt x="1096" y="274"/>
                  </a:cubicBezTo>
                  <a:lnTo>
                    <a:pt x="1096" y="274"/>
                  </a:lnTo>
                  <a:cubicBezTo>
                    <a:pt x="776" y="46"/>
                    <a:pt x="343" y="115"/>
                    <a:pt x="137" y="434"/>
                  </a:cubicBezTo>
                  <a:lnTo>
                    <a:pt x="137" y="434"/>
                  </a:lnTo>
                  <a:cubicBezTo>
                    <a:pt x="46" y="548"/>
                    <a:pt x="0" y="685"/>
                    <a:pt x="0" y="822"/>
                  </a:cubicBezTo>
                  <a:lnTo>
                    <a:pt x="0" y="822"/>
                  </a:lnTo>
                  <a:cubicBezTo>
                    <a:pt x="0" y="1050"/>
                    <a:pt x="92" y="1256"/>
                    <a:pt x="297" y="1393"/>
                  </a:cubicBezTo>
                  <a:lnTo>
                    <a:pt x="297" y="1393"/>
                  </a:lnTo>
                  <a:cubicBezTo>
                    <a:pt x="1370" y="2146"/>
                    <a:pt x="2648" y="2557"/>
                    <a:pt x="3972" y="2557"/>
                  </a:cubicBezTo>
                  <a:lnTo>
                    <a:pt x="3972" y="2557"/>
                  </a:lnTo>
                  <a:cubicBezTo>
                    <a:pt x="5387" y="2557"/>
                    <a:pt x="6757" y="2100"/>
                    <a:pt x="7875" y="1233"/>
                  </a:cubicBezTo>
                  <a:lnTo>
                    <a:pt x="7875" y="1233"/>
                  </a:lnTo>
                  <a:cubicBezTo>
                    <a:pt x="8172" y="1005"/>
                    <a:pt x="8240" y="571"/>
                    <a:pt x="7989" y="274"/>
                  </a:cubicBezTo>
                  <a:lnTo>
                    <a:pt x="7989" y="274"/>
                  </a:lnTo>
                  <a:cubicBezTo>
                    <a:pt x="7852" y="92"/>
                    <a:pt x="7647" y="0"/>
                    <a:pt x="7441" y="0"/>
                  </a:cubicBezTo>
                  <a:lnTo>
                    <a:pt x="7441" y="0"/>
                  </a:lnTo>
                  <a:cubicBezTo>
                    <a:pt x="7304" y="0"/>
                    <a:pt x="7167" y="46"/>
                    <a:pt x="7030" y="137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"/>
            <p:cNvSpPr/>
            <p:nvPr/>
          </p:nvSpPr>
          <p:spPr>
            <a:xfrm>
              <a:off x="3413675" y="1416350"/>
              <a:ext cx="551825" cy="631150"/>
            </a:xfrm>
            <a:custGeom>
              <a:avLst/>
              <a:gdLst/>
              <a:ahLst/>
              <a:cxnLst/>
              <a:rect l="l" t="t" r="r" b="b"/>
              <a:pathLst>
                <a:path w="22073" h="25246" extrusionOk="0">
                  <a:moveTo>
                    <a:pt x="1" y="13719"/>
                  </a:moveTo>
                  <a:cubicBezTo>
                    <a:pt x="1" y="6141"/>
                    <a:pt x="6141" y="1"/>
                    <a:pt x="13719" y="1"/>
                  </a:cubicBezTo>
                  <a:cubicBezTo>
                    <a:pt x="16755" y="1"/>
                    <a:pt x="19653" y="959"/>
                    <a:pt x="22073" y="2808"/>
                  </a:cubicBezTo>
                  <a:lnTo>
                    <a:pt x="21228" y="3904"/>
                  </a:lnTo>
                  <a:cubicBezTo>
                    <a:pt x="19060" y="2238"/>
                    <a:pt x="16458" y="1370"/>
                    <a:pt x="13719" y="1370"/>
                  </a:cubicBezTo>
                  <a:cubicBezTo>
                    <a:pt x="6917" y="1370"/>
                    <a:pt x="1370" y="6917"/>
                    <a:pt x="1370" y="13719"/>
                  </a:cubicBezTo>
                  <a:cubicBezTo>
                    <a:pt x="1370" y="17919"/>
                    <a:pt x="3493" y="21799"/>
                    <a:pt x="7008" y="24081"/>
                  </a:cubicBezTo>
                  <a:lnTo>
                    <a:pt x="6278" y="25246"/>
                  </a:lnTo>
                  <a:cubicBezTo>
                    <a:pt x="2329" y="22712"/>
                    <a:pt x="1" y="18398"/>
                    <a:pt x="1" y="13719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"/>
            <p:cNvSpPr/>
            <p:nvPr/>
          </p:nvSpPr>
          <p:spPr>
            <a:xfrm>
              <a:off x="3562625" y="1483125"/>
              <a:ext cx="536975" cy="619150"/>
            </a:xfrm>
            <a:custGeom>
              <a:avLst/>
              <a:gdLst/>
              <a:ahLst/>
              <a:cxnLst/>
              <a:rect l="l" t="t" r="r" b="b"/>
              <a:pathLst>
                <a:path w="21479" h="24766" extrusionOk="0">
                  <a:moveTo>
                    <a:pt x="15133" y="274"/>
                  </a:moveTo>
                  <a:cubicBezTo>
                    <a:pt x="14905" y="571"/>
                    <a:pt x="14974" y="1005"/>
                    <a:pt x="15270" y="1233"/>
                  </a:cubicBezTo>
                  <a:lnTo>
                    <a:pt x="15270" y="1233"/>
                  </a:lnTo>
                  <a:cubicBezTo>
                    <a:pt x="18352" y="3607"/>
                    <a:pt x="20109" y="7167"/>
                    <a:pt x="20109" y="11048"/>
                  </a:cubicBezTo>
                  <a:lnTo>
                    <a:pt x="20109" y="11048"/>
                  </a:lnTo>
                  <a:cubicBezTo>
                    <a:pt x="20109" y="17850"/>
                    <a:pt x="14563" y="23396"/>
                    <a:pt x="7761" y="23396"/>
                  </a:cubicBezTo>
                  <a:lnTo>
                    <a:pt x="7761" y="23396"/>
                  </a:lnTo>
                  <a:cubicBezTo>
                    <a:pt x="5364" y="23396"/>
                    <a:pt x="3059" y="22711"/>
                    <a:pt x="1050" y="21410"/>
                  </a:cubicBezTo>
                  <a:lnTo>
                    <a:pt x="1050" y="21410"/>
                  </a:lnTo>
                  <a:cubicBezTo>
                    <a:pt x="731" y="21205"/>
                    <a:pt x="320" y="21296"/>
                    <a:pt x="114" y="21616"/>
                  </a:cubicBezTo>
                  <a:lnTo>
                    <a:pt x="114" y="21616"/>
                  </a:lnTo>
                  <a:cubicBezTo>
                    <a:pt x="23" y="21730"/>
                    <a:pt x="0" y="21867"/>
                    <a:pt x="0" y="22004"/>
                  </a:cubicBezTo>
                  <a:lnTo>
                    <a:pt x="0" y="22004"/>
                  </a:lnTo>
                  <a:cubicBezTo>
                    <a:pt x="0" y="22232"/>
                    <a:pt x="114" y="22438"/>
                    <a:pt x="320" y="22575"/>
                  </a:cubicBezTo>
                  <a:lnTo>
                    <a:pt x="320" y="22575"/>
                  </a:lnTo>
                  <a:cubicBezTo>
                    <a:pt x="2534" y="24013"/>
                    <a:pt x="5113" y="24766"/>
                    <a:pt x="7761" y="24766"/>
                  </a:cubicBezTo>
                  <a:lnTo>
                    <a:pt x="7761" y="24766"/>
                  </a:lnTo>
                  <a:cubicBezTo>
                    <a:pt x="15339" y="24766"/>
                    <a:pt x="21479" y="18603"/>
                    <a:pt x="21479" y="11048"/>
                  </a:cubicBezTo>
                  <a:lnTo>
                    <a:pt x="21479" y="11048"/>
                  </a:lnTo>
                  <a:cubicBezTo>
                    <a:pt x="21479" y="6734"/>
                    <a:pt x="19516" y="2762"/>
                    <a:pt x="16115" y="137"/>
                  </a:cubicBezTo>
                  <a:lnTo>
                    <a:pt x="16115" y="137"/>
                  </a:lnTo>
                  <a:cubicBezTo>
                    <a:pt x="15978" y="46"/>
                    <a:pt x="15841" y="0"/>
                    <a:pt x="15681" y="0"/>
                  </a:cubicBezTo>
                  <a:lnTo>
                    <a:pt x="15681" y="0"/>
                  </a:lnTo>
                  <a:cubicBezTo>
                    <a:pt x="15476" y="0"/>
                    <a:pt x="15270" y="92"/>
                    <a:pt x="15133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3" name="Google Shape;883;p4"/>
          <p:cNvSpPr txBox="1">
            <a:spLocks noGrp="1"/>
          </p:cNvSpPr>
          <p:nvPr>
            <p:ph type="title"/>
          </p:nvPr>
        </p:nvSpPr>
        <p:spPr>
          <a:xfrm>
            <a:off x="720000" y="1069688"/>
            <a:ext cx="503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4" name="Google Shape;884;p4"/>
          <p:cNvSpPr txBox="1">
            <a:spLocks noGrp="1"/>
          </p:cNvSpPr>
          <p:nvPr>
            <p:ph type="body" idx="1"/>
          </p:nvPr>
        </p:nvSpPr>
        <p:spPr>
          <a:xfrm>
            <a:off x="720000" y="1840423"/>
            <a:ext cx="4501800" cy="23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85" name="Google Shape;885;p4"/>
          <p:cNvSpPr>
            <a:spLocks noGrp="1"/>
          </p:cNvSpPr>
          <p:nvPr>
            <p:ph type="pic" idx="2"/>
          </p:nvPr>
        </p:nvSpPr>
        <p:spPr>
          <a:xfrm>
            <a:off x="5884175" y="1081425"/>
            <a:ext cx="2546700" cy="2980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" name="Google Shape;1057;p7"/>
          <p:cNvGrpSpPr/>
          <p:nvPr/>
        </p:nvGrpSpPr>
        <p:grpSpPr>
          <a:xfrm>
            <a:off x="74" y="63"/>
            <a:ext cx="9144153" cy="5143512"/>
            <a:chOff x="4263926" y="3811300"/>
            <a:chExt cx="2189272" cy="1231448"/>
          </a:xfrm>
        </p:grpSpPr>
        <p:sp>
          <p:nvSpPr>
            <p:cNvPr id="1058" name="Google Shape;1058;p7"/>
            <p:cNvSpPr/>
            <p:nvPr/>
          </p:nvSpPr>
          <p:spPr>
            <a:xfrm>
              <a:off x="64437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7"/>
            <p:cNvSpPr/>
            <p:nvPr/>
          </p:nvSpPr>
          <p:spPr>
            <a:xfrm>
              <a:off x="63650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7"/>
            <p:cNvSpPr/>
            <p:nvPr/>
          </p:nvSpPr>
          <p:spPr>
            <a:xfrm>
              <a:off x="6286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7"/>
            <p:cNvSpPr/>
            <p:nvPr/>
          </p:nvSpPr>
          <p:spPr>
            <a:xfrm>
              <a:off x="62080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7"/>
            <p:cNvSpPr/>
            <p:nvPr/>
          </p:nvSpPr>
          <p:spPr>
            <a:xfrm>
              <a:off x="6129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7"/>
            <p:cNvSpPr/>
            <p:nvPr/>
          </p:nvSpPr>
          <p:spPr>
            <a:xfrm>
              <a:off x="6050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59718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589307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7"/>
            <p:cNvSpPr/>
            <p:nvPr/>
          </p:nvSpPr>
          <p:spPr>
            <a:xfrm>
              <a:off x="58149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7"/>
            <p:cNvSpPr/>
            <p:nvPr/>
          </p:nvSpPr>
          <p:spPr>
            <a:xfrm>
              <a:off x="57361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574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557867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7"/>
            <p:cNvSpPr/>
            <p:nvPr/>
          </p:nvSpPr>
          <p:spPr>
            <a:xfrm>
              <a:off x="549992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7"/>
            <p:cNvSpPr/>
            <p:nvPr/>
          </p:nvSpPr>
          <p:spPr>
            <a:xfrm>
              <a:off x="5421175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3424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2642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7"/>
            <p:cNvSpPr/>
            <p:nvPr/>
          </p:nvSpPr>
          <p:spPr>
            <a:xfrm>
              <a:off x="50280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7"/>
            <p:cNvSpPr/>
            <p:nvPr/>
          </p:nvSpPr>
          <p:spPr>
            <a:xfrm>
              <a:off x="487050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4713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4792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7"/>
            <p:cNvSpPr/>
            <p:nvPr/>
          </p:nvSpPr>
          <p:spPr>
            <a:xfrm>
              <a:off x="494925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7"/>
            <p:cNvSpPr/>
            <p:nvPr/>
          </p:nvSpPr>
          <p:spPr>
            <a:xfrm>
              <a:off x="51067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1855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634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4556100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44773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43986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43204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263926" y="50421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7"/>
            <p:cNvSpPr/>
            <p:nvPr/>
          </p:nvSpPr>
          <p:spPr>
            <a:xfrm>
              <a:off x="4263926" y="49907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7"/>
            <p:cNvSpPr/>
            <p:nvPr/>
          </p:nvSpPr>
          <p:spPr>
            <a:xfrm>
              <a:off x="4263926" y="49399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4263926" y="48886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4263926" y="48378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4263926" y="4786499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4263926" y="47357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4263926" y="46843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4263926" y="463357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4263926" y="45822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7"/>
            <p:cNvSpPr/>
            <p:nvPr/>
          </p:nvSpPr>
          <p:spPr>
            <a:xfrm>
              <a:off x="4263926" y="45314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7"/>
            <p:cNvSpPr/>
            <p:nvPr/>
          </p:nvSpPr>
          <p:spPr>
            <a:xfrm>
              <a:off x="4263926" y="448007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4263926" y="4429300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4263926" y="437792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4263926" y="432715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4263926" y="4275800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4263926" y="422500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4263926" y="4173650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4263926" y="40207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4263926" y="386722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4263926" y="391857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7"/>
            <p:cNvSpPr/>
            <p:nvPr/>
          </p:nvSpPr>
          <p:spPr>
            <a:xfrm>
              <a:off x="4263926" y="396937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7"/>
            <p:cNvSpPr/>
            <p:nvPr/>
          </p:nvSpPr>
          <p:spPr>
            <a:xfrm>
              <a:off x="4263926" y="4071501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1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4263926" y="4122876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7"/>
            <p:cNvSpPr/>
            <p:nvPr/>
          </p:nvSpPr>
          <p:spPr>
            <a:xfrm>
              <a:off x="4263926" y="38164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7"/>
          <p:cNvGrpSpPr/>
          <p:nvPr/>
        </p:nvGrpSpPr>
        <p:grpSpPr>
          <a:xfrm>
            <a:off x="-707639" y="-2431780"/>
            <a:ext cx="11567753" cy="7972096"/>
            <a:chOff x="5457700" y="3883200"/>
            <a:chExt cx="1633725" cy="1125875"/>
          </a:xfrm>
        </p:grpSpPr>
        <p:sp>
          <p:nvSpPr>
            <p:cNvPr id="1112" name="Google Shape;1112;p7"/>
            <p:cNvSpPr/>
            <p:nvPr/>
          </p:nvSpPr>
          <p:spPr>
            <a:xfrm>
              <a:off x="5457700" y="3883200"/>
              <a:ext cx="1427175" cy="1125875"/>
            </a:xfrm>
            <a:custGeom>
              <a:avLst/>
              <a:gdLst/>
              <a:ahLst/>
              <a:cxnLst/>
              <a:rect l="l" t="t" r="r" b="b"/>
              <a:pathLst>
                <a:path w="57087" h="45035" extrusionOk="0">
                  <a:moveTo>
                    <a:pt x="24811" y="0"/>
                  </a:moveTo>
                  <a:lnTo>
                    <a:pt x="15247" y="14540"/>
                  </a:lnTo>
                  <a:lnTo>
                    <a:pt x="15225" y="14563"/>
                  </a:lnTo>
                  <a:lnTo>
                    <a:pt x="18831" y="27048"/>
                  </a:lnTo>
                  <a:lnTo>
                    <a:pt x="91" y="43003"/>
                  </a:lnTo>
                  <a:lnTo>
                    <a:pt x="0" y="43095"/>
                  </a:lnTo>
                  <a:lnTo>
                    <a:pt x="18785" y="45035"/>
                  </a:lnTo>
                  <a:lnTo>
                    <a:pt x="18808" y="45035"/>
                  </a:lnTo>
                  <a:lnTo>
                    <a:pt x="29513" y="39579"/>
                  </a:lnTo>
                  <a:lnTo>
                    <a:pt x="40743" y="43848"/>
                  </a:lnTo>
                  <a:lnTo>
                    <a:pt x="40766" y="43871"/>
                  </a:lnTo>
                  <a:lnTo>
                    <a:pt x="57086" y="31819"/>
                  </a:lnTo>
                  <a:lnTo>
                    <a:pt x="57041" y="31750"/>
                  </a:lnTo>
                  <a:lnTo>
                    <a:pt x="40743" y="43734"/>
                  </a:lnTo>
                  <a:lnTo>
                    <a:pt x="29536" y="39465"/>
                  </a:lnTo>
                  <a:lnTo>
                    <a:pt x="29513" y="39465"/>
                  </a:lnTo>
                  <a:lnTo>
                    <a:pt x="18785" y="44921"/>
                  </a:lnTo>
                  <a:lnTo>
                    <a:pt x="251" y="43003"/>
                  </a:lnTo>
                  <a:lnTo>
                    <a:pt x="18922" y="27117"/>
                  </a:lnTo>
                  <a:lnTo>
                    <a:pt x="18945" y="27094"/>
                  </a:lnTo>
                  <a:lnTo>
                    <a:pt x="15339" y="14586"/>
                  </a:lnTo>
                  <a:lnTo>
                    <a:pt x="24902" y="46"/>
                  </a:lnTo>
                  <a:lnTo>
                    <a:pt x="24811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6149875" y="4418450"/>
              <a:ext cx="480500" cy="558675"/>
            </a:xfrm>
            <a:custGeom>
              <a:avLst/>
              <a:gdLst/>
              <a:ahLst/>
              <a:cxnLst/>
              <a:rect l="l" t="t" r="r" b="b"/>
              <a:pathLst>
                <a:path w="19220" h="22347" extrusionOk="0">
                  <a:moveTo>
                    <a:pt x="13490" y="1"/>
                  </a:moveTo>
                  <a:lnTo>
                    <a:pt x="12942" y="22073"/>
                  </a:lnTo>
                  <a:lnTo>
                    <a:pt x="137" y="5547"/>
                  </a:lnTo>
                  <a:lnTo>
                    <a:pt x="0" y="5387"/>
                  </a:lnTo>
                  <a:lnTo>
                    <a:pt x="1781" y="18124"/>
                  </a:lnTo>
                  <a:lnTo>
                    <a:pt x="1895" y="18101"/>
                  </a:lnTo>
                  <a:lnTo>
                    <a:pt x="160" y="5752"/>
                  </a:lnTo>
                  <a:lnTo>
                    <a:pt x="13033" y="22346"/>
                  </a:lnTo>
                  <a:lnTo>
                    <a:pt x="13581" y="617"/>
                  </a:lnTo>
                  <a:lnTo>
                    <a:pt x="19128" y="17896"/>
                  </a:lnTo>
                  <a:lnTo>
                    <a:pt x="19219" y="17873"/>
                  </a:lnTo>
                  <a:lnTo>
                    <a:pt x="13490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6610950" y="4416175"/>
              <a:ext cx="480475" cy="559225"/>
            </a:xfrm>
            <a:custGeom>
              <a:avLst/>
              <a:gdLst/>
              <a:ahLst/>
              <a:cxnLst/>
              <a:rect l="l" t="t" r="r" b="b"/>
              <a:pathLst>
                <a:path w="19219" h="22369" extrusionOk="0">
                  <a:moveTo>
                    <a:pt x="13467" y="0"/>
                  </a:moveTo>
                  <a:lnTo>
                    <a:pt x="12919" y="22072"/>
                  </a:lnTo>
                  <a:lnTo>
                    <a:pt x="114" y="5547"/>
                  </a:lnTo>
                  <a:lnTo>
                    <a:pt x="0" y="5387"/>
                  </a:lnTo>
                  <a:lnTo>
                    <a:pt x="1758" y="18123"/>
                  </a:lnTo>
                  <a:lnTo>
                    <a:pt x="1872" y="18101"/>
                  </a:lnTo>
                  <a:lnTo>
                    <a:pt x="160" y="5752"/>
                  </a:lnTo>
                  <a:lnTo>
                    <a:pt x="13010" y="22369"/>
                  </a:lnTo>
                  <a:lnTo>
                    <a:pt x="13558" y="616"/>
                  </a:lnTo>
                  <a:lnTo>
                    <a:pt x="19105" y="17895"/>
                  </a:lnTo>
                  <a:lnTo>
                    <a:pt x="19219" y="17872"/>
                  </a:lnTo>
                  <a:lnTo>
                    <a:pt x="1346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7"/>
            <p:cNvSpPr/>
            <p:nvPr/>
          </p:nvSpPr>
          <p:spPr>
            <a:xfrm>
              <a:off x="5541000" y="4301475"/>
              <a:ext cx="737275" cy="704175"/>
            </a:xfrm>
            <a:custGeom>
              <a:avLst/>
              <a:gdLst/>
              <a:ahLst/>
              <a:cxnLst/>
              <a:rect l="l" t="t" r="r" b="b"/>
              <a:pathLst>
                <a:path w="29491" h="28167" extrusionOk="0">
                  <a:moveTo>
                    <a:pt x="29194" y="343"/>
                  </a:moveTo>
                  <a:lnTo>
                    <a:pt x="15430" y="27847"/>
                  </a:lnTo>
                  <a:lnTo>
                    <a:pt x="15430" y="27847"/>
                  </a:lnTo>
                  <a:lnTo>
                    <a:pt x="15613" y="10363"/>
                  </a:lnTo>
                  <a:lnTo>
                    <a:pt x="29194" y="343"/>
                  </a:lnTo>
                  <a:close/>
                  <a:moveTo>
                    <a:pt x="160" y="3424"/>
                  </a:moveTo>
                  <a:lnTo>
                    <a:pt x="15499" y="10386"/>
                  </a:lnTo>
                  <a:lnTo>
                    <a:pt x="15339" y="27961"/>
                  </a:lnTo>
                  <a:lnTo>
                    <a:pt x="4566" y="19721"/>
                  </a:lnTo>
                  <a:lnTo>
                    <a:pt x="160" y="3424"/>
                  </a:lnTo>
                  <a:close/>
                  <a:moveTo>
                    <a:pt x="29491" y="0"/>
                  </a:moveTo>
                  <a:lnTo>
                    <a:pt x="15545" y="10272"/>
                  </a:lnTo>
                  <a:lnTo>
                    <a:pt x="92" y="3287"/>
                  </a:lnTo>
                  <a:lnTo>
                    <a:pt x="1" y="3242"/>
                  </a:lnTo>
                  <a:lnTo>
                    <a:pt x="4474" y="19767"/>
                  </a:lnTo>
                  <a:lnTo>
                    <a:pt x="15362" y="28121"/>
                  </a:lnTo>
                  <a:lnTo>
                    <a:pt x="15430" y="28167"/>
                  </a:lnTo>
                  <a:lnTo>
                    <a:pt x="15430" y="28075"/>
                  </a:lnTo>
                  <a:lnTo>
                    <a:pt x="29491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7"/>
            <p:cNvSpPr/>
            <p:nvPr/>
          </p:nvSpPr>
          <p:spPr>
            <a:xfrm>
              <a:off x="6152150" y="4526300"/>
              <a:ext cx="333275" cy="32550"/>
            </a:xfrm>
            <a:custGeom>
              <a:avLst/>
              <a:gdLst/>
              <a:ahLst/>
              <a:cxnLst/>
              <a:rect l="l" t="t" r="r" b="b"/>
              <a:pathLst>
                <a:path w="13331" h="1302" extrusionOk="0">
                  <a:moveTo>
                    <a:pt x="13330" y="0"/>
                  </a:moveTo>
                  <a:lnTo>
                    <a:pt x="0" y="1210"/>
                  </a:lnTo>
                  <a:lnTo>
                    <a:pt x="0" y="1302"/>
                  </a:lnTo>
                  <a:lnTo>
                    <a:pt x="13330" y="115"/>
                  </a:lnTo>
                  <a:lnTo>
                    <a:pt x="13330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7"/>
          <p:cNvGrpSpPr/>
          <p:nvPr/>
        </p:nvGrpSpPr>
        <p:grpSpPr>
          <a:xfrm>
            <a:off x="189005" y="4741743"/>
            <a:ext cx="1048180" cy="245101"/>
            <a:chOff x="3504975" y="1233750"/>
            <a:chExt cx="324725" cy="75925"/>
          </a:xfrm>
        </p:grpSpPr>
        <p:sp>
          <p:nvSpPr>
            <p:cNvPr id="1118" name="Google Shape;1118;p7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1" name="Google Shape;1121;p7"/>
          <p:cNvGrpSpPr/>
          <p:nvPr/>
        </p:nvGrpSpPr>
        <p:grpSpPr>
          <a:xfrm flipH="1">
            <a:off x="6701248" y="-1058891"/>
            <a:ext cx="3459295" cy="3196594"/>
            <a:chOff x="407025" y="3490600"/>
            <a:chExt cx="1442575" cy="1333025"/>
          </a:xfrm>
        </p:grpSpPr>
        <p:sp>
          <p:nvSpPr>
            <p:cNvPr id="1122" name="Google Shape;1122;p7"/>
            <p:cNvSpPr/>
            <p:nvPr/>
          </p:nvSpPr>
          <p:spPr>
            <a:xfrm>
              <a:off x="810450" y="3490600"/>
              <a:ext cx="1039150" cy="1082525"/>
            </a:xfrm>
            <a:custGeom>
              <a:avLst/>
              <a:gdLst/>
              <a:ahLst/>
              <a:cxnLst/>
              <a:rect l="l" t="t" r="r" b="b"/>
              <a:pathLst>
                <a:path w="41566" h="43301" extrusionOk="0">
                  <a:moveTo>
                    <a:pt x="1" y="41497"/>
                  </a:moveTo>
                  <a:lnTo>
                    <a:pt x="252" y="43300"/>
                  </a:lnTo>
                  <a:lnTo>
                    <a:pt x="41566" y="1804"/>
                  </a:lnTo>
                  <a:lnTo>
                    <a:pt x="4131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566225" y="3920300"/>
              <a:ext cx="783500" cy="816575"/>
            </a:xfrm>
            <a:custGeom>
              <a:avLst/>
              <a:gdLst/>
              <a:ahLst/>
              <a:cxnLst/>
              <a:rect l="l" t="t" r="r" b="b"/>
              <a:pathLst>
                <a:path w="31340" h="32663" extrusionOk="0">
                  <a:moveTo>
                    <a:pt x="31157" y="0"/>
                  </a:moveTo>
                  <a:lnTo>
                    <a:pt x="1" y="31293"/>
                  </a:lnTo>
                  <a:lnTo>
                    <a:pt x="183" y="32663"/>
                  </a:lnTo>
                  <a:lnTo>
                    <a:pt x="31340" y="1370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16450" y="3682900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1"/>
                  </a:moveTo>
                  <a:lnTo>
                    <a:pt x="1" y="31294"/>
                  </a:lnTo>
                  <a:lnTo>
                    <a:pt x="183" y="32641"/>
                  </a:lnTo>
                  <a:lnTo>
                    <a:pt x="31340" y="1370"/>
                  </a:lnTo>
                  <a:lnTo>
                    <a:pt x="31157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788775" y="3843825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0"/>
                  </a:moveTo>
                  <a:lnTo>
                    <a:pt x="0" y="31294"/>
                  </a:lnTo>
                  <a:lnTo>
                    <a:pt x="183" y="32641"/>
                  </a:lnTo>
                  <a:lnTo>
                    <a:pt x="31340" y="1347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407025" y="3741675"/>
              <a:ext cx="1038575" cy="1081950"/>
            </a:xfrm>
            <a:custGeom>
              <a:avLst/>
              <a:gdLst/>
              <a:ahLst/>
              <a:cxnLst/>
              <a:rect l="l" t="t" r="r" b="b"/>
              <a:pathLst>
                <a:path w="41543" h="43278" extrusionOk="0">
                  <a:moveTo>
                    <a:pt x="41314" y="1"/>
                  </a:moveTo>
                  <a:lnTo>
                    <a:pt x="0" y="41474"/>
                  </a:lnTo>
                  <a:lnTo>
                    <a:pt x="229" y="43277"/>
                  </a:lnTo>
                  <a:lnTo>
                    <a:pt x="41542" y="1804"/>
                  </a:lnTo>
                  <a:lnTo>
                    <a:pt x="41314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1095775" y="3693175"/>
              <a:ext cx="536425" cy="575800"/>
            </a:xfrm>
            <a:custGeom>
              <a:avLst/>
              <a:gdLst/>
              <a:ahLst/>
              <a:cxnLst/>
              <a:rect l="l" t="t" r="r" b="b"/>
              <a:pathLst>
                <a:path w="21457" h="23032" extrusionOk="0">
                  <a:moveTo>
                    <a:pt x="21411" y="1"/>
                  </a:moveTo>
                  <a:lnTo>
                    <a:pt x="0" y="21434"/>
                  </a:lnTo>
                  <a:lnTo>
                    <a:pt x="23" y="23031"/>
                  </a:lnTo>
                  <a:lnTo>
                    <a:pt x="21456" y="1598"/>
                  </a:lnTo>
                  <a:lnTo>
                    <a:pt x="21411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7"/>
          <p:cNvGrpSpPr/>
          <p:nvPr/>
        </p:nvGrpSpPr>
        <p:grpSpPr>
          <a:xfrm>
            <a:off x="7560959" y="3311491"/>
            <a:ext cx="2228776" cy="2228845"/>
            <a:chOff x="3413675" y="1416350"/>
            <a:chExt cx="685925" cy="685925"/>
          </a:xfrm>
        </p:grpSpPr>
        <p:sp>
          <p:nvSpPr>
            <p:cNvPr id="1129" name="Google Shape;1129;p7"/>
            <p:cNvSpPr/>
            <p:nvPr/>
          </p:nvSpPr>
          <p:spPr>
            <a:xfrm>
              <a:off x="3514125" y="1599525"/>
              <a:ext cx="435400" cy="402325"/>
            </a:xfrm>
            <a:custGeom>
              <a:avLst/>
              <a:gdLst/>
              <a:ahLst/>
              <a:cxnLst/>
              <a:rect l="l" t="t" r="r" b="b"/>
              <a:pathLst>
                <a:path w="17416" h="16093" extrusionOk="0">
                  <a:moveTo>
                    <a:pt x="0" y="6392"/>
                  </a:moveTo>
                  <a:cubicBezTo>
                    <a:pt x="0" y="4041"/>
                    <a:pt x="845" y="1758"/>
                    <a:pt x="2397" y="1"/>
                  </a:cubicBezTo>
                  <a:lnTo>
                    <a:pt x="3424" y="914"/>
                  </a:lnTo>
                  <a:cubicBezTo>
                    <a:pt x="2100" y="2420"/>
                    <a:pt x="1370" y="4360"/>
                    <a:pt x="1370" y="6392"/>
                  </a:cubicBezTo>
                  <a:cubicBezTo>
                    <a:pt x="1370" y="10980"/>
                    <a:pt x="5113" y="14723"/>
                    <a:pt x="9701" y="14723"/>
                  </a:cubicBezTo>
                  <a:cubicBezTo>
                    <a:pt x="12326" y="14723"/>
                    <a:pt x="14722" y="13513"/>
                    <a:pt x="16320" y="11436"/>
                  </a:cubicBezTo>
                  <a:lnTo>
                    <a:pt x="17416" y="12281"/>
                  </a:lnTo>
                  <a:cubicBezTo>
                    <a:pt x="15567" y="14700"/>
                    <a:pt x="12759" y="16093"/>
                    <a:pt x="9701" y="16093"/>
                  </a:cubicBezTo>
                  <a:cubicBezTo>
                    <a:pt x="4360" y="16093"/>
                    <a:pt x="0" y="11733"/>
                    <a:pt x="0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3570025" y="1516800"/>
              <a:ext cx="429150" cy="398875"/>
            </a:xfrm>
            <a:custGeom>
              <a:avLst/>
              <a:gdLst/>
              <a:ahLst/>
              <a:cxnLst/>
              <a:rect l="l" t="t" r="r" b="b"/>
              <a:pathLst>
                <a:path w="17166" h="15955" extrusionOk="0">
                  <a:moveTo>
                    <a:pt x="161" y="3310"/>
                  </a:moveTo>
                  <a:cubicBezTo>
                    <a:pt x="47" y="3447"/>
                    <a:pt x="1" y="3606"/>
                    <a:pt x="1" y="3766"/>
                  </a:cubicBezTo>
                  <a:lnTo>
                    <a:pt x="1" y="3766"/>
                  </a:lnTo>
                  <a:cubicBezTo>
                    <a:pt x="1" y="3949"/>
                    <a:pt x="69" y="4131"/>
                    <a:pt x="229" y="4268"/>
                  </a:cubicBezTo>
                  <a:lnTo>
                    <a:pt x="229" y="4268"/>
                  </a:lnTo>
                  <a:cubicBezTo>
                    <a:pt x="503" y="4519"/>
                    <a:pt x="960" y="4497"/>
                    <a:pt x="1188" y="4223"/>
                  </a:cubicBezTo>
                  <a:lnTo>
                    <a:pt x="1188" y="4223"/>
                  </a:lnTo>
                  <a:cubicBezTo>
                    <a:pt x="2786" y="2397"/>
                    <a:pt x="5068" y="1370"/>
                    <a:pt x="7465" y="1370"/>
                  </a:cubicBezTo>
                  <a:lnTo>
                    <a:pt x="7465" y="1370"/>
                  </a:lnTo>
                  <a:cubicBezTo>
                    <a:pt x="12053" y="1370"/>
                    <a:pt x="15796" y="5113"/>
                    <a:pt x="15796" y="9701"/>
                  </a:cubicBezTo>
                  <a:lnTo>
                    <a:pt x="15796" y="9701"/>
                  </a:lnTo>
                  <a:cubicBezTo>
                    <a:pt x="15796" y="11550"/>
                    <a:pt x="15203" y="13284"/>
                    <a:pt x="14084" y="14745"/>
                  </a:cubicBezTo>
                  <a:lnTo>
                    <a:pt x="14084" y="14745"/>
                  </a:lnTo>
                  <a:cubicBezTo>
                    <a:pt x="13856" y="15065"/>
                    <a:pt x="13902" y="15498"/>
                    <a:pt x="14221" y="15727"/>
                  </a:cubicBezTo>
                  <a:lnTo>
                    <a:pt x="14221" y="15727"/>
                  </a:lnTo>
                  <a:cubicBezTo>
                    <a:pt x="14518" y="15955"/>
                    <a:pt x="14952" y="15886"/>
                    <a:pt x="15180" y="15590"/>
                  </a:cubicBezTo>
                  <a:lnTo>
                    <a:pt x="15180" y="15590"/>
                  </a:lnTo>
                  <a:cubicBezTo>
                    <a:pt x="16481" y="13878"/>
                    <a:pt x="17166" y="11846"/>
                    <a:pt x="17166" y="9701"/>
                  </a:cubicBezTo>
                  <a:lnTo>
                    <a:pt x="17166" y="9701"/>
                  </a:lnTo>
                  <a:cubicBezTo>
                    <a:pt x="17166" y="4337"/>
                    <a:pt x="12806" y="0"/>
                    <a:pt x="7465" y="0"/>
                  </a:cubicBezTo>
                  <a:lnTo>
                    <a:pt x="7465" y="0"/>
                  </a:lnTo>
                  <a:cubicBezTo>
                    <a:pt x="4657" y="0"/>
                    <a:pt x="2010" y="1210"/>
                    <a:pt x="161" y="33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596850" y="1599525"/>
              <a:ext cx="319575" cy="290475"/>
            </a:xfrm>
            <a:custGeom>
              <a:avLst/>
              <a:gdLst/>
              <a:ahLst/>
              <a:cxnLst/>
              <a:rect l="l" t="t" r="r" b="b"/>
              <a:pathLst>
                <a:path w="12783" h="11619" extrusionOk="0">
                  <a:moveTo>
                    <a:pt x="1" y="6392"/>
                  </a:moveTo>
                  <a:cubicBezTo>
                    <a:pt x="1" y="2854"/>
                    <a:pt x="2877" y="1"/>
                    <a:pt x="6392" y="1"/>
                  </a:cubicBezTo>
                  <a:cubicBezTo>
                    <a:pt x="9907" y="1"/>
                    <a:pt x="12783" y="2854"/>
                    <a:pt x="12783" y="6392"/>
                  </a:cubicBezTo>
                  <a:cubicBezTo>
                    <a:pt x="12783" y="8378"/>
                    <a:pt x="11870" y="10226"/>
                    <a:pt x="10295" y="11459"/>
                  </a:cubicBezTo>
                  <a:lnTo>
                    <a:pt x="9450" y="10363"/>
                  </a:lnTo>
                  <a:cubicBezTo>
                    <a:pt x="10706" y="9405"/>
                    <a:pt x="11413" y="7967"/>
                    <a:pt x="11413" y="6392"/>
                  </a:cubicBezTo>
                  <a:cubicBezTo>
                    <a:pt x="11413" y="3630"/>
                    <a:pt x="9154" y="1370"/>
                    <a:pt x="6392" y="1370"/>
                  </a:cubicBezTo>
                  <a:cubicBezTo>
                    <a:pt x="3630" y="1370"/>
                    <a:pt x="1370" y="3630"/>
                    <a:pt x="1370" y="6392"/>
                  </a:cubicBezTo>
                  <a:cubicBezTo>
                    <a:pt x="1370" y="8012"/>
                    <a:pt x="2169" y="9542"/>
                    <a:pt x="3516" y="10500"/>
                  </a:cubicBezTo>
                  <a:lnTo>
                    <a:pt x="2717" y="11619"/>
                  </a:lnTo>
                  <a:cubicBezTo>
                    <a:pt x="1005" y="10432"/>
                    <a:pt x="1" y="8469"/>
                    <a:pt x="1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3657350" y="1855175"/>
              <a:ext cx="206025" cy="63925"/>
            </a:xfrm>
            <a:custGeom>
              <a:avLst/>
              <a:gdLst/>
              <a:ahLst/>
              <a:cxnLst/>
              <a:rect l="l" t="t" r="r" b="b"/>
              <a:pathLst>
                <a:path w="8241" h="2557" extrusionOk="0">
                  <a:moveTo>
                    <a:pt x="7030" y="137"/>
                  </a:moveTo>
                  <a:cubicBezTo>
                    <a:pt x="6140" y="822"/>
                    <a:pt x="5090" y="1187"/>
                    <a:pt x="3972" y="1187"/>
                  </a:cubicBezTo>
                  <a:lnTo>
                    <a:pt x="3972" y="1187"/>
                  </a:lnTo>
                  <a:cubicBezTo>
                    <a:pt x="2922" y="1187"/>
                    <a:pt x="1940" y="868"/>
                    <a:pt x="1096" y="274"/>
                  </a:cubicBezTo>
                  <a:lnTo>
                    <a:pt x="1096" y="274"/>
                  </a:lnTo>
                  <a:cubicBezTo>
                    <a:pt x="776" y="46"/>
                    <a:pt x="343" y="115"/>
                    <a:pt x="137" y="434"/>
                  </a:cubicBezTo>
                  <a:lnTo>
                    <a:pt x="137" y="434"/>
                  </a:lnTo>
                  <a:cubicBezTo>
                    <a:pt x="46" y="548"/>
                    <a:pt x="0" y="685"/>
                    <a:pt x="0" y="822"/>
                  </a:cubicBezTo>
                  <a:lnTo>
                    <a:pt x="0" y="822"/>
                  </a:lnTo>
                  <a:cubicBezTo>
                    <a:pt x="0" y="1050"/>
                    <a:pt x="92" y="1256"/>
                    <a:pt x="297" y="1393"/>
                  </a:cubicBezTo>
                  <a:lnTo>
                    <a:pt x="297" y="1393"/>
                  </a:lnTo>
                  <a:cubicBezTo>
                    <a:pt x="1370" y="2146"/>
                    <a:pt x="2648" y="2557"/>
                    <a:pt x="3972" y="2557"/>
                  </a:cubicBezTo>
                  <a:lnTo>
                    <a:pt x="3972" y="2557"/>
                  </a:lnTo>
                  <a:cubicBezTo>
                    <a:pt x="5387" y="2557"/>
                    <a:pt x="6757" y="2100"/>
                    <a:pt x="7875" y="1233"/>
                  </a:cubicBezTo>
                  <a:lnTo>
                    <a:pt x="7875" y="1233"/>
                  </a:lnTo>
                  <a:cubicBezTo>
                    <a:pt x="8172" y="1005"/>
                    <a:pt x="8240" y="571"/>
                    <a:pt x="7989" y="274"/>
                  </a:cubicBezTo>
                  <a:lnTo>
                    <a:pt x="7989" y="274"/>
                  </a:lnTo>
                  <a:cubicBezTo>
                    <a:pt x="7852" y="92"/>
                    <a:pt x="7647" y="0"/>
                    <a:pt x="7441" y="0"/>
                  </a:cubicBezTo>
                  <a:lnTo>
                    <a:pt x="7441" y="0"/>
                  </a:lnTo>
                  <a:cubicBezTo>
                    <a:pt x="7304" y="0"/>
                    <a:pt x="7167" y="46"/>
                    <a:pt x="7030" y="137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3413675" y="1416350"/>
              <a:ext cx="551825" cy="631150"/>
            </a:xfrm>
            <a:custGeom>
              <a:avLst/>
              <a:gdLst/>
              <a:ahLst/>
              <a:cxnLst/>
              <a:rect l="l" t="t" r="r" b="b"/>
              <a:pathLst>
                <a:path w="22073" h="25246" extrusionOk="0">
                  <a:moveTo>
                    <a:pt x="1" y="13719"/>
                  </a:moveTo>
                  <a:cubicBezTo>
                    <a:pt x="1" y="6141"/>
                    <a:pt x="6141" y="1"/>
                    <a:pt x="13719" y="1"/>
                  </a:cubicBezTo>
                  <a:cubicBezTo>
                    <a:pt x="16755" y="1"/>
                    <a:pt x="19653" y="959"/>
                    <a:pt x="22073" y="2808"/>
                  </a:cubicBezTo>
                  <a:lnTo>
                    <a:pt x="21228" y="3904"/>
                  </a:lnTo>
                  <a:cubicBezTo>
                    <a:pt x="19060" y="2238"/>
                    <a:pt x="16458" y="1370"/>
                    <a:pt x="13719" y="1370"/>
                  </a:cubicBezTo>
                  <a:cubicBezTo>
                    <a:pt x="6917" y="1370"/>
                    <a:pt x="1370" y="6917"/>
                    <a:pt x="1370" y="13719"/>
                  </a:cubicBezTo>
                  <a:cubicBezTo>
                    <a:pt x="1370" y="17919"/>
                    <a:pt x="3493" y="21799"/>
                    <a:pt x="7008" y="24081"/>
                  </a:cubicBezTo>
                  <a:lnTo>
                    <a:pt x="6278" y="25246"/>
                  </a:lnTo>
                  <a:cubicBezTo>
                    <a:pt x="2329" y="22712"/>
                    <a:pt x="1" y="18398"/>
                    <a:pt x="1" y="13719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3562625" y="1483125"/>
              <a:ext cx="536975" cy="619150"/>
            </a:xfrm>
            <a:custGeom>
              <a:avLst/>
              <a:gdLst/>
              <a:ahLst/>
              <a:cxnLst/>
              <a:rect l="l" t="t" r="r" b="b"/>
              <a:pathLst>
                <a:path w="21479" h="24766" extrusionOk="0">
                  <a:moveTo>
                    <a:pt x="15133" y="274"/>
                  </a:moveTo>
                  <a:cubicBezTo>
                    <a:pt x="14905" y="571"/>
                    <a:pt x="14974" y="1005"/>
                    <a:pt x="15270" y="1233"/>
                  </a:cubicBezTo>
                  <a:lnTo>
                    <a:pt x="15270" y="1233"/>
                  </a:lnTo>
                  <a:cubicBezTo>
                    <a:pt x="18352" y="3607"/>
                    <a:pt x="20109" y="7167"/>
                    <a:pt x="20109" y="11048"/>
                  </a:cubicBezTo>
                  <a:lnTo>
                    <a:pt x="20109" y="11048"/>
                  </a:lnTo>
                  <a:cubicBezTo>
                    <a:pt x="20109" y="17850"/>
                    <a:pt x="14563" y="23396"/>
                    <a:pt x="7761" y="23396"/>
                  </a:cubicBezTo>
                  <a:lnTo>
                    <a:pt x="7761" y="23396"/>
                  </a:lnTo>
                  <a:cubicBezTo>
                    <a:pt x="5364" y="23396"/>
                    <a:pt x="3059" y="22711"/>
                    <a:pt x="1050" y="21410"/>
                  </a:cubicBezTo>
                  <a:lnTo>
                    <a:pt x="1050" y="21410"/>
                  </a:lnTo>
                  <a:cubicBezTo>
                    <a:pt x="731" y="21205"/>
                    <a:pt x="320" y="21296"/>
                    <a:pt x="114" y="21616"/>
                  </a:cubicBezTo>
                  <a:lnTo>
                    <a:pt x="114" y="21616"/>
                  </a:lnTo>
                  <a:cubicBezTo>
                    <a:pt x="23" y="21730"/>
                    <a:pt x="0" y="21867"/>
                    <a:pt x="0" y="22004"/>
                  </a:cubicBezTo>
                  <a:lnTo>
                    <a:pt x="0" y="22004"/>
                  </a:lnTo>
                  <a:cubicBezTo>
                    <a:pt x="0" y="22232"/>
                    <a:pt x="114" y="22438"/>
                    <a:pt x="320" y="22575"/>
                  </a:cubicBezTo>
                  <a:lnTo>
                    <a:pt x="320" y="22575"/>
                  </a:lnTo>
                  <a:cubicBezTo>
                    <a:pt x="2534" y="24013"/>
                    <a:pt x="5113" y="24766"/>
                    <a:pt x="7761" y="24766"/>
                  </a:cubicBezTo>
                  <a:lnTo>
                    <a:pt x="7761" y="24766"/>
                  </a:lnTo>
                  <a:cubicBezTo>
                    <a:pt x="15339" y="24766"/>
                    <a:pt x="21479" y="18603"/>
                    <a:pt x="21479" y="11048"/>
                  </a:cubicBezTo>
                  <a:lnTo>
                    <a:pt x="21479" y="11048"/>
                  </a:lnTo>
                  <a:cubicBezTo>
                    <a:pt x="21479" y="6734"/>
                    <a:pt x="19516" y="2762"/>
                    <a:pt x="16115" y="137"/>
                  </a:cubicBezTo>
                  <a:lnTo>
                    <a:pt x="16115" y="137"/>
                  </a:lnTo>
                  <a:cubicBezTo>
                    <a:pt x="15978" y="46"/>
                    <a:pt x="15841" y="0"/>
                    <a:pt x="15681" y="0"/>
                  </a:cubicBezTo>
                  <a:lnTo>
                    <a:pt x="15681" y="0"/>
                  </a:lnTo>
                  <a:cubicBezTo>
                    <a:pt x="15476" y="0"/>
                    <a:pt x="15270" y="92"/>
                    <a:pt x="15133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5" name="Google Shape;1135;p7"/>
          <p:cNvSpPr txBox="1">
            <a:spLocks noGrp="1"/>
          </p:cNvSpPr>
          <p:nvPr>
            <p:ph type="body" idx="1"/>
          </p:nvPr>
        </p:nvSpPr>
        <p:spPr>
          <a:xfrm>
            <a:off x="720000" y="1173000"/>
            <a:ext cx="7710900" cy="34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36" name="Google Shape;113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9"/>
          <p:cNvGrpSpPr/>
          <p:nvPr/>
        </p:nvGrpSpPr>
        <p:grpSpPr>
          <a:xfrm>
            <a:off x="74" y="63"/>
            <a:ext cx="9144153" cy="5143512"/>
            <a:chOff x="4263926" y="3811300"/>
            <a:chExt cx="2189272" cy="1231448"/>
          </a:xfrm>
        </p:grpSpPr>
        <p:sp>
          <p:nvSpPr>
            <p:cNvPr id="1539" name="Google Shape;1539;p9"/>
            <p:cNvSpPr/>
            <p:nvPr/>
          </p:nvSpPr>
          <p:spPr>
            <a:xfrm>
              <a:off x="64437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9"/>
            <p:cNvSpPr/>
            <p:nvPr/>
          </p:nvSpPr>
          <p:spPr>
            <a:xfrm>
              <a:off x="63650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9"/>
            <p:cNvSpPr/>
            <p:nvPr/>
          </p:nvSpPr>
          <p:spPr>
            <a:xfrm>
              <a:off x="6286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9"/>
            <p:cNvSpPr/>
            <p:nvPr/>
          </p:nvSpPr>
          <p:spPr>
            <a:xfrm>
              <a:off x="62080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9"/>
            <p:cNvSpPr/>
            <p:nvPr/>
          </p:nvSpPr>
          <p:spPr>
            <a:xfrm>
              <a:off x="6129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9"/>
            <p:cNvSpPr/>
            <p:nvPr/>
          </p:nvSpPr>
          <p:spPr>
            <a:xfrm>
              <a:off x="6050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9"/>
            <p:cNvSpPr/>
            <p:nvPr/>
          </p:nvSpPr>
          <p:spPr>
            <a:xfrm>
              <a:off x="59718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9"/>
            <p:cNvSpPr/>
            <p:nvPr/>
          </p:nvSpPr>
          <p:spPr>
            <a:xfrm>
              <a:off x="589307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9"/>
            <p:cNvSpPr/>
            <p:nvPr/>
          </p:nvSpPr>
          <p:spPr>
            <a:xfrm>
              <a:off x="58149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9"/>
            <p:cNvSpPr/>
            <p:nvPr/>
          </p:nvSpPr>
          <p:spPr>
            <a:xfrm>
              <a:off x="57361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9"/>
            <p:cNvSpPr/>
            <p:nvPr/>
          </p:nvSpPr>
          <p:spPr>
            <a:xfrm>
              <a:off x="56574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9"/>
            <p:cNvSpPr/>
            <p:nvPr/>
          </p:nvSpPr>
          <p:spPr>
            <a:xfrm>
              <a:off x="557867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9"/>
            <p:cNvSpPr/>
            <p:nvPr/>
          </p:nvSpPr>
          <p:spPr>
            <a:xfrm>
              <a:off x="549992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9"/>
            <p:cNvSpPr/>
            <p:nvPr/>
          </p:nvSpPr>
          <p:spPr>
            <a:xfrm>
              <a:off x="5421175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9"/>
            <p:cNvSpPr/>
            <p:nvPr/>
          </p:nvSpPr>
          <p:spPr>
            <a:xfrm>
              <a:off x="53424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9"/>
            <p:cNvSpPr/>
            <p:nvPr/>
          </p:nvSpPr>
          <p:spPr>
            <a:xfrm>
              <a:off x="52642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9"/>
            <p:cNvSpPr/>
            <p:nvPr/>
          </p:nvSpPr>
          <p:spPr>
            <a:xfrm>
              <a:off x="50280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9"/>
            <p:cNvSpPr/>
            <p:nvPr/>
          </p:nvSpPr>
          <p:spPr>
            <a:xfrm>
              <a:off x="487050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9"/>
            <p:cNvSpPr/>
            <p:nvPr/>
          </p:nvSpPr>
          <p:spPr>
            <a:xfrm>
              <a:off x="4713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9"/>
            <p:cNvSpPr/>
            <p:nvPr/>
          </p:nvSpPr>
          <p:spPr>
            <a:xfrm>
              <a:off x="4792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9"/>
            <p:cNvSpPr/>
            <p:nvPr/>
          </p:nvSpPr>
          <p:spPr>
            <a:xfrm>
              <a:off x="494925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9"/>
            <p:cNvSpPr/>
            <p:nvPr/>
          </p:nvSpPr>
          <p:spPr>
            <a:xfrm>
              <a:off x="51067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9"/>
            <p:cNvSpPr/>
            <p:nvPr/>
          </p:nvSpPr>
          <p:spPr>
            <a:xfrm>
              <a:off x="51855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9"/>
            <p:cNvSpPr/>
            <p:nvPr/>
          </p:nvSpPr>
          <p:spPr>
            <a:xfrm>
              <a:off x="4634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9"/>
            <p:cNvSpPr/>
            <p:nvPr/>
          </p:nvSpPr>
          <p:spPr>
            <a:xfrm>
              <a:off x="4556100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9"/>
            <p:cNvSpPr/>
            <p:nvPr/>
          </p:nvSpPr>
          <p:spPr>
            <a:xfrm>
              <a:off x="44773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9"/>
            <p:cNvSpPr/>
            <p:nvPr/>
          </p:nvSpPr>
          <p:spPr>
            <a:xfrm>
              <a:off x="43986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9"/>
            <p:cNvSpPr/>
            <p:nvPr/>
          </p:nvSpPr>
          <p:spPr>
            <a:xfrm>
              <a:off x="43204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9"/>
            <p:cNvSpPr/>
            <p:nvPr/>
          </p:nvSpPr>
          <p:spPr>
            <a:xfrm>
              <a:off x="4263926" y="50421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9"/>
            <p:cNvSpPr/>
            <p:nvPr/>
          </p:nvSpPr>
          <p:spPr>
            <a:xfrm>
              <a:off x="4263926" y="49907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9"/>
            <p:cNvSpPr/>
            <p:nvPr/>
          </p:nvSpPr>
          <p:spPr>
            <a:xfrm>
              <a:off x="4263926" y="49399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9"/>
            <p:cNvSpPr/>
            <p:nvPr/>
          </p:nvSpPr>
          <p:spPr>
            <a:xfrm>
              <a:off x="4263926" y="48886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9"/>
            <p:cNvSpPr/>
            <p:nvPr/>
          </p:nvSpPr>
          <p:spPr>
            <a:xfrm>
              <a:off x="4263926" y="48378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9"/>
            <p:cNvSpPr/>
            <p:nvPr/>
          </p:nvSpPr>
          <p:spPr>
            <a:xfrm>
              <a:off x="4263926" y="4786499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9"/>
            <p:cNvSpPr/>
            <p:nvPr/>
          </p:nvSpPr>
          <p:spPr>
            <a:xfrm>
              <a:off x="4263926" y="47357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9"/>
            <p:cNvSpPr/>
            <p:nvPr/>
          </p:nvSpPr>
          <p:spPr>
            <a:xfrm>
              <a:off x="4263926" y="46843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9"/>
            <p:cNvSpPr/>
            <p:nvPr/>
          </p:nvSpPr>
          <p:spPr>
            <a:xfrm>
              <a:off x="4263926" y="463357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9"/>
            <p:cNvSpPr/>
            <p:nvPr/>
          </p:nvSpPr>
          <p:spPr>
            <a:xfrm>
              <a:off x="4263926" y="45822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9"/>
            <p:cNvSpPr/>
            <p:nvPr/>
          </p:nvSpPr>
          <p:spPr>
            <a:xfrm>
              <a:off x="4263926" y="45314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9"/>
            <p:cNvSpPr/>
            <p:nvPr/>
          </p:nvSpPr>
          <p:spPr>
            <a:xfrm>
              <a:off x="4263926" y="448007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9"/>
            <p:cNvSpPr/>
            <p:nvPr/>
          </p:nvSpPr>
          <p:spPr>
            <a:xfrm>
              <a:off x="4263926" y="4429300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9"/>
            <p:cNvSpPr/>
            <p:nvPr/>
          </p:nvSpPr>
          <p:spPr>
            <a:xfrm>
              <a:off x="4263926" y="437792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9"/>
            <p:cNvSpPr/>
            <p:nvPr/>
          </p:nvSpPr>
          <p:spPr>
            <a:xfrm>
              <a:off x="4263926" y="432715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9"/>
            <p:cNvSpPr/>
            <p:nvPr/>
          </p:nvSpPr>
          <p:spPr>
            <a:xfrm>
              <a:off x="4263926" y="4275800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9"/>
            <p:cNvSpPr/>
            <p:nvPr/>
          </p:nvSpPr>
          <p:spPr>
            <a:xfrm>
              <a:off x="4263926" y="422500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9"/>
            <p:cNvSpPr/>
            <p:nvPr/>
          </p:nvSpPr>
          <p:spPr>
            <a:xfrm>
              <a:off x="4263926" y="4173650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9"/>
            <p:cNvSpPr/>
            <p:nvPr/>
          </p:nvSpPr>
          <p:spPr>
            <a:xfrm>
              <a:off x="4263926" y="40207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9"/>
            <p:cNvSpPr/>
            <p:nvPr/>
          </p:nvSpPr>
          <p:spPr>
            <a:xfrm>
              <a:off x="4263926" y="386722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9"/>
            <p:cNvSpPr/>
            <p:nvPr/>
          </p:nvSpPr>
          <p:spPr>
            <a:xfrm>
              <a:off x="4263926" y="391857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9"/>
            <p:cNvSpPr/>
            <p:nvPr/>
          </p:nvSpPr>
          <p:spPr>
            <a:xfrm>
              <a:off x="4263926" y="396937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9"/>
            <p:cNvSpPr/>
            <p:nvPr/>
          </p:nvSpPr>
          <p:spPr>
            <a:xfrm>
              <a:off x="4263926" y="4071501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1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9"/>
            <p:cNvSpPr/>
            <p:nvPr/>
          </p:nvSpPr>
          <p:spPr>
            <a:xfrm>
              <a:off x="4263926" y="4122876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9"/>
            <p:cNvSpPr/>
            <p:nvPr/>
          </p:nvSpPr>
          <p:spPr>
            <a:xfrm>
              <a:off x="4263926" y="38164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2" name="Google Shape;1592;p9"/>
          <p:cNvGrpSpPr/>
          <p:nvPr/>
        </p:nvGrpSpPr>
        <p:grpSpPr>
          <a:xfrm>
            <a:off x="-1008242" y="784055"/>
            <a:ext cx="9834790" cy="6880156"/>
            <a:chOff x="2056725" y="3456925"/>
            <a:chExt cx="1804350" cy="1262275"/>
          </a:xfrm>
        </p:grpSpPr>
        <p:sp>
          <p:nvSpPr>
            <p:cNvPr id="1593" name="Google Shape;1593;p9"/>
            <p:cNvSpPr/>
            <p:nvPr/>
          </p:nvSpPr>
          <p:spPr>
            <a:xfrm>
              <a:off x="2056725" y="3456925"/>
              <a:ext cx="1559550" cy="1262275"/>
            </a:xfrm>
            <a:custGeom>
              <a:avLst/>
              <a:gdLst/>
              <a:ahLst/>
              <a:cxnLst/>
              <a:rect l="l" t="t" r="r" b="b"/>
              <a:pathLst>
                <a:path w="62382" h="50491" extrusionOk="0">
                  <a:moveTo>
                    <a:pt x="23853" y="1"/>
                  </a:moveTo>
                  <a:lnTo>
                    <a:pt x="14471" y="16960"/>
                  </a:lnTo>
                  <a:lnTo>
                    <a:pt x="14449" y="16983"/>
                  </a:lnTo>
                  <a:lnTo>
                    <a:pt x="19516" y="30541"/>
                  </a:lnTo>
                  <a:lnTo>
                    <a:pt x="0" y="49943"/>
                  </a:lnTo>
                  <a:lnTo>
                    <a:pt x="21022" y="50490"/>
                  </a:lnTo>
                  <a:lnTo>
                    <a:pt x="32458" y="43529"/>
                  </a:lnTo>
                  <a:lnTo>
                    <a:pt x="45263" y="47318"/>
                  </a:lnTo>
                  <a:lnTo>
                    <a:pt x="45286" y="47318"/>
                  </a:lnTo>
                  <a:lnTo>
                    <a:pt x="62382" y="32573"/>
                  </a:lnTo>
                  <a:lnTo>
                    <a:pt x="62313" y="32481"/>
                  </a:lnTo>
                  <a:lnTo>
                    <a:pt x="45263" y="47204"/>
                  </a:lnTo>
                  <a:lnTo>
                    <a:pt x="32458" y="43415"/>
                  </a:lnTo>
                  <a:lnTo>
                    <a:pt x="32435" y="43392"/>
                  </a:lnTo>
                  <a:lnTo>
                    <a:pt x="21000" y="50376"/>
                  </a:lnTo>
                  <a:lnTo>
                    <a:pt x="274" y="49828"/>
                  </a:lnTo>
                  <a:lnTo>
                    <a:pt x="19630" y="30610"/>
                  </a:lnTo>
                  <a:lnTo>
                    <a:pt x="19653" y="30564"/>
                  </a:lnTo>
                  <a:lnTo>
                    <a:pt x="14586" y="16983"/>
                  </a:lnTo>
                  <a:lnTo>
                    <a:pt x="23944" y="69"/>
                  </a:lnTo>
                  <a:lnTo>
                    <a:pt x="23853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9"/>
            <p:cNvSpPr/>
            <p:nvPr/>
          </p:nvSpPr>
          <p:spPr>
            <a:xfrm>
              <a:off x="2789975" y="4016150"/>
              <a:ext cx="559825" cy="621450"/>
            </a:xfrm>
            <a:custGeom>
              <a:avLst/>
              <a:gdLst/>
              <a:ahLst/>
              <a:cxnLst/>
              <a:rect l="l" t="t" r="r" b="b"/>
              <a:pathLst>
                <a:path w="22393" h="24858" extrusionOk="0">
                  <a:moveTo>
                    <a:pt x="14495" y="1"/>
                  </a:moveTo>
                  <a:lnTo>
                    <a:pt x="15773" y="24538"/>
                  </a:lnTo>
                  <a:lnTo>
                    <a:pt x="15773" y="24538"/>
                  </a:lnTo>
                  <a:lnTo>
                    <a:pt x="1" y="7122"/>
                  </a:lnTo>
                  <a:lnTo>
                    <a:pt x="3059" y="21114"/>
                  </a:lnTo>
                  <a:lnTo>
                    <a:pt x="3173" y="21068"/>
                  </a:lnTo>
                  <a:lnTo>
                    <a:pt x="206" y="7533"/>
                  </a:lnTo>
                  <a:lnTo>
                    <a:pt x="15796" y="24743"/>
                  </a:lnTo>
                  <a:lnTo>
                    <a:pt x="15910" y="24857"/>
                  </a:lnTo>
                  <a:lnTo>
                    <a:pt x="15910" y="24857"/>
                  </a:lnTo>
                  <a:lnTo>
                    <a:pt x="14655" y="685"/>
                  </a:lnTo>
                  <a:lnTo>
                    <a:pt x="14655" y="685"/>
                  </a:lnTo>
                  <a:lnTo>
                    <a:pt x="22301" y="19402"/>
                  </a:lnTo>
                  <a:lnTo>
                    <a:pt x="22392" y="19357"/>
                  </a:lnTo>
                  <a:lnTo>
                    <a:pt x="1449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9"/>
            <p:cNvSpPr/>
            <p:nvPr/>
          </p:nvSpPr>
          <p:spPr>
            <a:xfrm>
              <a:off x="3301275" y="3974500"/>
              <a:ext cx="559800" cy="621450"/>
            </a:xfrm>
            <a:custGeom>
              <a:avLst/>
              <a:gdLst/>
              <a:ahLst/>
              <a:cxnLst/>
              <a:rect l="l" t="t" r="r" b="b"/>
              <a:pathLst>
                <a:path w="22392" h="24858" extrusionOk="0">
                  <a:moveTo>
                    <a:pt x="14494" y="0"/>
                  </a:moveTo>
                  <a:lnTo>
                    <a:pt x="15750" y="24538"/>
                  </a:lnTo>
                  <a:lnTo>
                    <a:pt x="137" y="7282"/>
                  </a:lnTo>
                  <a:lnTo>
                    <a:pt x="0" y="7122"/>
                  </a:lnTo>
                  <a:lnTo>
                    <a:pt x="0" y="7122"/>
                  </a:lnTo>
                  <a:lnTo>
                    <a:pt x="3036" y="21114"/>
                  </a:lnTo>
                  <a:lnTo>
                    <a:pt x="3150" y="21068"/>
                  </a:lnTo>
                  <a:lnTo>
                    <a:pt x="206" y="7533"/>
                  </a:lnTo>
                  <a:lnTo>
                    <a:pt x="15773" y="24743"/>
                  </a:lnTo>
                  <a:lnTo>
                    <a:pt x="15887" y="24857"/>
                  </a:lnTo>
                  <a:lnTo>
                    <a:pt x="14631" y="685"/>
                  </a:lnTo>
                  <a:lnTo>
                    <a:pt x="22278" y="19402"/>
                  </a:lnTo>
                  <a:lnTo>
                    <a:pt x="22392" y="19356"/>
                  </a:lnTo>
                  <a:lnTo>
                    <a:pt x="14494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9"/>
            <p:cNvSpPr/>
            <p:nvPr/>
          </p:nvSpPr>
          <p:spPr>
            <a:xfrm>
              <a:off x="2099525" y="3904300"/>
              <a:ext cx="811450" cy="811475"/>
            </a:xfrm>
            <a:custGeom>
              <a:avLst/>
              <a:gdLst/>
              <a:ahLst/>
              <a:cxnLst/>
              <a:rect l="l" t="t" r="r" b="b"/>
              <a:pathLst>
                <a:path w="32458" h="32459" extrusionOk="0">
                  <a:moveTo>
                    <a:pt x="32161" y="412"/>
                  </a:moveTo>
                  <a:lnTo>
                    <a:pt x="19242" y="32093"/>
                  </a:lnTo>
                  <a:lnTo>
                    <a:pt x="17941" y="12692"/>
                  </a:lnTo>
                  <a:lnTo>
                    <a:pt x="32161" y="412"/>
                  </a:lnTo>
                  <a:close/>
                  <a:moveTo>
                    <a:pt x="206" y="6301"/>
                  </a:moveTo>
                  <a:lnTo>
                    <a:pt x="17827" y="12715"/>
                  </a:lnTo>
                  <a:lnTo>
                    <a:pt x="19128" y="32230"/>
                  </a:lnTo>
                  <a:lnTo>
                    <a:pt x="6483" y="23990"/>
                  </a:lnTo>
                  <a:lnTo>
                    <a:pt x="206" y="6301"/>
                  </a:lnTo>
                  <a:close/>
                  <a:moveTo>
                    <a:pt x="32458" y="1"/>
                  </a:moveTo>
                  <a:lnTo>
                    <a:pt x="17872" y="12600"/>
                  </a:lnTo>
                  <a:lnTo>
                    <a:pt x="0" y="6095"/>
                  </a:lnTo>
                  <a:lnTo>
                    <a:pt x="6368" y="24059"/>
                  </a:lnTo>
                  <a:lnTo>
                    <a:pt x="6368" y="24082"/>
                  </a:lnTo>
                  <a:lnTo>
                    <a:pt x="19265" y="32458"/>
                  </a:lnTo>
                  <a:lnTo>
                    <a:pt x="19265" y="32367"/>
                  </a:lnTo>
                  <a:lnTo>
                    <a:pt x="3245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9"/>
            <p:cNvSpPr/>
            <p:nvPr/>
          </p:nvSpPr>
          <p:spPr>
            <a:xfrm>
              <a:off x="2792275" y="4136550"/>
              <a:ext cx="368075" cy="63950"/>
            </a:xfrm>
            <a:custGeom>
              <a:avLst/>
              <a:gdLst/>
              <a:ahLst/>
              <a:cxnLst/>
              <a:rect l="l" t="t" r="r" b="b"/>
              <a:pathLst>
                <a:path w="14723" h="2558" extrusionOk="0">
                  <a:moveTo>
                    <a:pt x="14722" y="1"/>
                  </a:moveTo>
                  <a:lnTo>
                    <a:pt x="0" y="2443"/>
                  </a:lnTo>
                  <a:lnTo>
                    <a:pt x="23" y="2557"/>
                  </a:lnTo>
                  <a:lnTo>
                    <a:pt x="14722" y="115"/>
                  </a:lnTo>
                  <a:lnTo>
                    <a:pt x="14722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8" name="Google Shape;1598;p9"/>
          <p:cNvGrpSpPr/>
          <p:nvPr/>
        </p:nvGrpSpPr>
        <p:grpSpPr>
          <a:xfrm rot="10800000">
            <a:off x="-345392" y="-1273170"/>
            <a:ext cx="9834790" cy="6880156"/>
            <a:chOff x="2056725" y="3456925"/>
            <a:chExt cx="1804350" cy="1262275"/>
          </a:xfrm>
        </p:grpSpPr>
        <p:sp>
          <p:nvSpPr>
            <p:cNvPr id="1599" name="Google Shape;1599;p9"/>
            <p:cNvSpPr/>
            <p:nvPr/>
          </p:nvSpPr>
          <p:spPr>
            <a:xfrm>
              <a:off x="2056725" y="3456925"/>
              <a:ext cx="1559550" cy="1262275"/>
            </a:xfrm>
            <a:custGeom>
              <a:avLst/>
              <a:gdLst/>
              <a:ahLst/>
              <a:cxnLst/>
              <a:rect l="l" t="t" r="r" b="b"/>
              <a:pathLst>
                <a:path w="62382" h="50491" extrusionOk="0">
                  <a:moveTo>
                    <a:pt x="23853" y="1"/>
                  </a:moveTo>
                  <a:lnTo>
                    <a:pt x="14471" y="16960"/>
                  </a:lnTo>
                  <a:lnTo>
                    <a:pt x="14449" y="16983"/>
                  </a:lnTo>
                  <a:lnTo>
                    <a:pt x="19516" y="30541"/>
                  </a:lnTo>
                  <a:lnTo>
                    <a:pt x="0" y="49943"/>
                  </a:lnTo>
                  <a:lnTo>
                    <a:pt x="21022" y="50490"/>
                  </a:lnTo>
                  <a:lnTo>
                    <a:pt x="32458" y="43529"/>
                  </a:lnTo>
                  <a:lnTo>
                    <a:pt x="45263" y="47318"/>
                  </a:lnTo>
                  <a:lnTo>
                    <a:pt x="45286" y="47318"/>
                  </a:lnTo>
                  <a:lnTo>
                    <a:pt x="62382" y="32573"/>
                  </a:lnTo>
                  <a:lnTo>
                    <a:pt x="62313" y="32481"/>
                  </a:lnTo>
                  <a:lnTo>
                    <a:pt x="45263" y="47204"/>
                  </a:lnTo>
                  <a:lnTo>
                    <a:pt x="32458" y="43415"/>
                  </a:lnTo>
                  <a:lnTo>
                    <a:pt x="32435" y="43392"/>
                  </a:lnTo>
                  <a:lnTo>
                    <a:pt x="21000" y="50376"/>
                  </a:lnTo>
                  <a:lnTo>
                    <a:pt x="274" y="49828"/>
                  </a:lnTo>
                  <a:lnTo>
                    <a:pt x="19630" y="30610"/>
                  </a:lnTo>
                  <a:lnTo>
                    <a:pt x="19653" y="30564"/>
                  </a:lnTo>
                  <a:lnTo>
                    <a:pt x="14586" y="16983"/>
                  </a:lnTo>
                  <a:lnTo>
                    <a:pt x="23944" y="69"/>
                  </a:lnTo>
                  <a:lnTo>
                    <a:pt x="23853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9"/>
            <p:cNvSpPr/>
            <p:nvPr/>
          </p:nvSpPr>
          <p:spPr>
            <a:xfrm>
              <a:off x="2789975" y="4016150"/>
              <a:ext cx="559825" cy="621450"/>
            </a:xfrm>
            <a:custGeom>
              <a:avLst/>
              <a:gdLst/>
              <a:ahLst/>
              <a:cxnLst/>
              <a:rect l="l" t="t" r="r" b="b"/>
              <a:pathLst>
                <a:path w="22393" h="24858" extrusionOk="0">
                  <a:moveTo>
                    <a:pt x="14495" y="1"/>
                  </a:moveTo>
                  <a:lnTo>
                    <a:pt x="15773" y="24538"/>
                  </a:lnTo>
                  <a:lnTo>
                    <a:pt x="15773" y="24538"/>
                  </a:lnTo>
                  <a:lnTo>
                    <a:pt x="1" y="7122"/>
                  </a:lnTo>
                  <a:lnTo>
                    <a:pt x="3059" y="21114"/>
                  </a:lnTo>
                  <a:lnTo>
                    <a:pt x="3173" y="21068"/>
                  </a:lnTo>
                  <a:lnTo>
                    <a:pt x="206" y="7533"/>
                  </a:lnTo>
                  <a:lnTo>
                    <a:pt x="15796" y="24743"/>
                  </a:lnTo>
                  <a:lnTo>
                    <a:pt x="15910" y="24857"/>
                  </a:lnTo>
                  <a:lnTo>
                    <a:pt x="15910" y="24857"/>
                  </a:lnTo>
                  <a:lnTo>
                    <a:pt x="14655" y="685"/>
                  </a:lnTo>
                  <a:lnTo>
                    <a:pt x="14655" y="685"/>
                  </a:lnTo>
                  <a:lnTo>
                    <a:pt x="22301" y="19402"/>
                  </a:lnTo>
                  <a:lnTo>
                    <a:pt x="22392" y="19357"/>
                  </a:lnTo>
                  <a:lnTo>
                    <a:pt x="1449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9"/>
            <p:cNvSpPr/>
            <p:nvPr/>
          </p:nvSpPr>
          <p:spPr>
            <a:xfrm>
              <a:off x="3301275" y="3974500"/>
              <a:ext cx="559800" cy="621450"/>
            </a:xfrm>
            <a:custGeom>
              <a:avLst/>
              <a:gdLst/>
              <a:ahLst/>
              <a:cxnLst/>
              <a:rect l="l" t="t" r="r" b="b"/>
              <a:pathLst>
                <a:path w="22392" h="24858" extrusionOk="0">
                  <a:moveTo>
                    <a:pt x="14494" y="0"/>
                  </a:moveTo>
                  <a:lnTo>
                    <a:pt x="15750" y="24538"/>
                  </a:lnTo>
                  <a:lnTo>
                    <a:pt x="137" y="7282"/>
                  </a:lnTo>
                  <a:lnTo>
                    <a:pt x="0" y="7122"/>
                  </a:lnTo>
                  <a:lnTo>
                    <a:pt x="0" y="7122"/>
                  </a:lnTo>
                  <a:lnTo>
                    <a:pt x="3036" y="21114"/>
                  </a:lnTo>
                  <a:lnTo>
                    <a:pt x="3150" y="21068"/>
                  </a:lnTo>
                  <a:lnTo>
                    <a:pt x="206" y="7533"/>
                  </a:lnTo>
                  <a:lnTo>
                    <a:pt x="15773" y="24743"/>
                  </a:lnTo>
                  <a:lnTo>
                    <a:pt x="15887" y="24857"/>
                  </a:lnTo>
                  <a:lnTo>
                    <a:pt x="14631" y="685"/>
                  </a:lnTo>
                  <a:lnTo>
                    <a:pt x="22278" y="19402"/>
                  </a:lnTo>
                  <a:lnTo>
                    <a:pt x="22392" y="19356"/>
                  </a:lnTo>
                  <a:lnTo>
                    <a:pt x="14494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9"/>
            <p:cNvSpPr/>
            <p:nvPr/>
          </p:nvSpPr>
          <p:spPr>
            <a:xfrm>
              <a:off x="2099525" y="3904300"/>
              <a:ext cx="811450" cy="811475"/>
            </a:xfrm>
            <a:custGeom>
              <a:avLst/>
              <a:gdLst/>
              <a:ahLst/>
              <a:cxnLst/>
              <a:rect l="l" t="t" r="r" b="b"/>
              <a:pathLst>
                <a:path w="32458" h="32459" extrusionOk="0">
                  <a:moveTo>
                    <a:pt x="32161" y="412"/>
                  </a:moveTo>
                  <a:lnTo>
                    <a:pt x="19242" y="32093"/>
                  </a:lnTo>
                  <a:lnTo>
                    <a:pt x="17941" y="12692"/>
                  </a:lnTo>
                  <a:lnTo>
                    <a:pt x="32161" y="412"/>
                  </a:lnTo>
                  <a:close/>
                  <a:moveTo>
                    <a:pt x="206" y="6301"/>
                  </a:moveTo>
                  <a:lnTo>
                    <a:pt x="17827" y="12715"/>
                  </a:lnTo>
                  <a:lnTo>
                    <a:pt x="19128" y="32230"/>
                  </a:lnTo>
                  <a:lnTo>
                    <a:pt x="6483" y="23990"/>
                  </a:lnTo>
                  <a:lnTo>
                    <a:pt x="206" y="6301"/>
                  </a:lnTo>
                  <a:close/>
                  <a:moveTo>
                    <a:pt x="32458" y="1"/>
                  </a:moveTo>
                  <a:lnTo>
                    <a:pt x="17872" y="12600"/>
                  </a:lnTo>
                  <a:lnTo>
                    <a:pt x="0" y="6095"/>
                  </a:lnTo>
                  <a:lnTo>
                    <a:pt x="6368" y="24059"/>
                  </a:lnTo>
                  <a:lnTo>
                    <a:pt x="6368" y="24082"/>
                  </a:lnTo>
                  <a:lnTo>
                    <a:pt x="19265" y="32458"/>
                  </a:lnTo>
                  <a:lnTo>
                    <a:pt x="19265" y="32367"/>
                  </a:lnTo>
                  <a:lnTo>
                    <a:pt x="3245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9"/>
            <p:cNvSpPr/>
            <p:nvPr/>
          </p:nvSpPr>
          <p:spPr>
            <a:xfrm>
              <a:off x="2792275" y="4136550"/>
              <a:ext cx="368075" cy="63950"/>
            </a:xfrm>
            <a:custGeom>
              <a:avLst/>
              <a:gdLst/>
              <a:ahLst/>
              <a:cxnLst/>
              <a:rect l="l" t="t" r="r" b="b"/>
              <a:pathLst>
                <a:path w="14723" h="2558" extrusionOk="0">
                  <a:moveTo>
                    <a:pt x="14722" y="1"/>
                  </a:moveTo>
                  <a:lnTo>
                    <a:pt x="0" y="2443"/>
                  </a:lnTo>
                  <a:lnTo>
                    <a:pt x="23" y="2557"/>
                  </a:lnTo>
                  <a:lnTo>
                    <a:pt x="14722" y="115"/>
                  </a:lnTo>
                  <a:lnTo>
                    <a:pt x="14722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4" name="Google Shape;1604;p9"/>
          <p:cNvGrpSpPr/>
          <p:nvPr/>
        </p:nvGrpSpPr>
        <p:grpSpPr>
          <a:xfrm>
            <a:off x="-666383" y="-922630"/>
            <a:ext cx="2352860" cy="2352860"/>
            <a:chOff x="3413675" y="1416350"/>
            <a:chExt cx="685925" cy="685925"/>
          </a:xfrm>
        </p:grpSpPr>
        <p:sp>
          <p:nvSpPr>
            <p:cNvPr id="1605" name="Google Shape;1605;p9"/>
            <p:cNvSpPr/>
            <p:nvPr/>
          </p:nvSpPr>
          <p:spPr>
            <a:xfrm>
              <a:off x="3514125" y="1599525"/>
              <a:ext cx="435400" cy="402325"/>
            </a:xfrm>
            <a:custGeom>
              <a:avLst/>
              <a:gdLst/>
              <a:ahLst/>
              <a:cxnLst/>
              <a:rect l="l" t="t" r="r" b="b"/>
              <a:pathLst>
                <a:path w="17416" h="16093" extrusionOk="0">
                  <a:moveTo>
                    <a:pt x="0" y="6392"/>
                  </a:moveTo>
                  <a:cubicBezTo>
                    <a:pt x="0" y="4041"/>
                    <a:pt x="845" y="1758"/>
                    <a:pt x="2397" y="1"/>
                  </a:cubicBezTo>
                  <a:lnTo>
                    <a:pt x="3424" y="914"/>
                  </a:lnTo>
                  <a:cubicBezTo>
                    <a:pt x="2100" y="2420"/>
                    <a:pt x="1370" y="4360"/>
                    <a:pt x="1370" y="6392"/>
                  </a:cubicBezTo>
                  <a:cubicBezTo>
                    <a:pt x="1370" y="10980"/>
                    <a:pt x="5113" y="14723"/>
                    <a:pt x="9701" y="14723"/>
                  </a:cubicBezTo>
                  <a:cubicBezTo>
                    <a:pt x="12326" y="14723"/>
                    <a:pt x="14722" y="13513"/>
                    <a:pt x="16320" y="11436"/>
                  </a:cubicBezTo>
                  <a:lnTo>
                    <a:pt x="17416" y="12281"/>
                  </a:lnTo>
                  <a:cubicBezTo>
                    <a:pt x="15567" y="14700"/>
                    <a:pt x="12759" y="16093"/>
                    <a:pt x="9701" y="16093"/>
                  </a:cubicBezTo>
                  <a:cubicBezTo>
                    <a:pt x="4360" y="16093"/>
                    <a:pt x="0" y="11733"/>
                    <a:pt x="0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9"/>
            <p:cNvSpPr/>
            <p:nvPr/>
          </p:nvSpPr>
          <p:spPr>
            <a:xfrm>
              <a:off x="3570025" y="1516800"/>
              <a:ext cx="429150" cy="398875"/>
            </a:xfrm>
            <a:custGeom>
              <a:avLst/>
              <a:gdLst/>
              <a:ahLst/>
              <a:cxnLst/>
              <a:rect l="l" t="t" r="r" b="b"/>
              <a:pathLst>
                <a:path w="17166" h="15955" extrusionOk="0">
                  <a:moveTo>
                    <a:pt x="161" y="3310"/>
                  </a:moveTo>
                  <a:cubicBezTo>
                    <a:pt x="47" y="3447"/>
                    <a:pt x="1" y="3606"/>
                    <a:pt x="1" y="3766"/>
                  </a:cubicBezTo>
                  <a:lnTo>
                    <a:pt x="1" y="3766"/>
                  </a:lnTo>
                  <a:cubicBezTo>
                    <a:pt x="1" y="3949"/>
                    <a:pt x="69" y="4131"/>
                    <a:pt x="229" y="4268"/>
                  </a:cubicBezTo>
                  <a:lnTo>
                    <a:pt x="229" y="4268"/>
                  </a:lnTo>
                  <a:cubicBezTo>
                    <a:pt x="503" y="4519"/>
                    <a:pt x="960" y="4497"/>
                    <a:pt x="1188" y="4223"/>
                  </a:cubicBezTo>
                  <a:lnTo>
                    <a:pt x="1188" y="4223"/>
                  </a:lnTo>
                  <a:cubicBezTo>
                    <a:pt x="2786" y="2397"/>
                    <a:pt x="5068" y="1370"/>
                    <a:pt x="7465" y="1370"/>
                  </a:cubicBezTo>
                  <a:lnTo>
                    <a:pt x="7465" y="1370"/>
                  </a:lnTo>
                  <a:cubicBezTo>
                    <a:pt x="12053" y="1370"/>
                    <a:pt x="15796" y="5113"/>
                    <a:pt x="15796" y="9701"/>
                  </a:cubicBezTo>
                  <a:lnTo>
                    <a:pt x="15796" y="9701"/>
                  </a:lnTo>
                  <a:cubicBezTo>
                    <a:pt x="15796" y="11550"/>
                    <a:pt x="15203" y="13284"/>
                    <a:pt x="14084" y="14745"/>
                  </a:cubicBezTo>
                  <a:lnTo>
                    <a:pt x="14084" y="14745"/>
                  </a:lnTo>
                  <a:cubicBezTo>
                    <a:pt x="13856" y="15065"/>
                    <a:pt x="13902" y="15498"/>
                    <a:pt x="14221" y="15727"/>
                  </a:cubicBezTo>
                  <a:lnTo>
                    <a:pt x="14221" y="15727"/>
                  </a:lnTo>
                  <a:cubicBezTo>
                    <a:pt x="14518" y="15955"/>
                    <a:pt x="14952" y="15886"/>
                    <a:pt x="15180" y="15590"/>
                  </a:cubicBezTo>
                  <a:lnTo>
                    <a:pt x="15180" y="15590"/>
                  </a:lnTo>
                  <a:cubicBezTo>
                    <a:pt x="16481" y="13878"/>
                    <a:pt x="17166" y="11846"/>
                    <a:pt x="17166" y="9701"/>
                  </a:cubicBezTo>
                  <a:lnTo>
                    <a:pt x="17166" y="9701"/>
                  </a:lnTo>
                  <a:cubicBezTo>
                    <a:pt x="17166" y="4337"/>
                    <a:pt x="12806" y="0"/>
                    <a:pt x="7465" y="0"/>
                  </a:cubicBezTo>
                  <a:lnTo>
                    <a:pt x="7465" y="0"/>
                  </a:lnTo>
                  <a:cubicBezTo>
                    <a:pt x="4657" y="0"/>
                    <a:pt x="2010" y="1210"/>
                    <a:pt x="161" y="33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9"/>
            <p:cNvSpPr/>
            <p:nvPr/>
          </p:nvSpPr>
          <p:spPr>
            <a:xfrm>
              <a:off x="3596850" y="1599525"/>
              <a:ext cx="319575" cy="290475"/>
            </a:xfrm>
            <a:custGeom>
              <a:avLst/>
              <a:gdLst/>
              <a:ahLst/>
              <a:cxnLst/>
              <a:rect l="l" t="t" r="r" b="b"/>
              <a:pathLst>
                <a:path w="12783" h="11619" extrusionOk="0">
                  <a:moveTo>
                    <a:pt x="1" y="6392"/>
                  </a:moveTo>
                  <a:cubicBezTo>
                    <a:pt x="1" y="2854"/>
                    <a:pt x="2877" y="1"/>
                    <a:pt x="6392" y="1"/>
                  </a:cubicBezTo>
                  <a:cubicBezTo>
                    <a:pt x="9907" y="1"/>
                    <a:pt x="12783" y="2854"/>
                    <a:pt x="12783" y="6392"/>
                  </a:cubicBezTo>
                  <a:cubicBezTo>
                    <a:pt x="12783" y="8378"/>
                    <a:pt x="11870" y="10226"/>
                    <a:pt x="10295" y="11459"/>
                  </a:cubicBezTo>
                  <a:lnTo>
                    <a:pt x="9450" y="10363"/>
                  </a:lnTo>
                  <a:cubicBezTo>
                    <a:pt x="10706" y="9405"/>
                    <a:pt x="11413" y="7967"/>
                    <a:pt x="11413" y="6392"/>
                  </a:cubicBezTo>
                  <a:cubicBezTo>
                    <a:pt x="11413" y="3630"/>
                    <a:pt x="9154" y="1370"/>
                    <a:pt x="6392" y="1370"/>
                  </a:cubicBezTo>
                  <a:cubicBezTo>
                    <a:pt x="3630" y="1370"/>
                    <a:pt x="1370" y="3630"/>
                    <a:pt x="1370" y="6392"/>
                  </a:cubicBezTo>
                  <a:cubicBezTo>
                    <a:pt x="1370" y="8012"/>
                    <a:pt x="2169" y="9542"/>
                    <a:pt x="3516" y="10500"/>
                  </a:cubicBezTo>
                  <a:lnTo>
                    <a:pt x="2717" y="11619"/>
                  </a:lnTo>
                  <a:cubicBezTo>
                    <a:pt x="1005" y="10432"/>
                    <a:pt x="1" y="8469"/>
                    <a:pt x="1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9"/>
            <p:cNvSpPr/>
            <p:nvPr/>
          </p:nvSpPr>
          <p:spPr>
            <a:xfrm>
              <a:off x="3657350" y="1855175"/>
              <a:ext cx="206025" cy="63925"/>
            </a:xfrm>
            <a:custGeom>
              <a:avLst/>
              <a:gdLst/>
              <a:ahLst/>
              <a:cxnLst/>
              <a:rect l="l" t="t" r="r" b="b"/>
              <a:pathLst>
                <a:path w="8241" h="2557" extrusionOk="0">
                  <a:moveTo>
                    <a:pt x="7030" y="137"/>
                  </a:moveTo>
                  <a:cubicBezTo>
                    <a:pt x="6140" y="822"/>
                    <a:pt x="5090" y="1187"/>
                    <a:pt x="3972" y="1187"/>
                  </a:cubicBezTo>
                  <a:lnTo>
                    <a:pt x="3972" y="1187"/>
                  </a:lnTo>
                  <a:cubicBezTo>
                    <a:pt x="2922" y="1187"/>
                    <a:pt x="1940" y="868"/>
                    <a:pt x="1096" y="274"/>
                  </a:cubicBezTo>
                  <a:lnTo>
                    <a:pt x="1096" y="274"/>
                  </a:lnTo>
                  <a:cubicBezTo>
                    <a:pt x="776" y="46"/>
                    <a:pt x="343" y="115"/>
                    <a:pt x="137" y="434"/>
                  </a:cubicBezTo>
                  <a:lnTo>
                    <a:pt x="137" y="434"/>
                  </a:lnTo>
                  <a:cubicBezTo>
                    <a:pt x="46" y="548"/>
                    <a:pt x="0" y="685"/>
                    <a:pt x="0" y="822"/>
                  </a:cubicBezTo>
                  <a:lnTo>
                    <a:pt x="0" y="822"/>
                  </a:lnTo>
                  <a:cubicBezTo>
                    <a:pt x="0" y="1050"/>
                    <a:pt x="92" y="1256"/>
                    <a:pt x="297" y="1393"/>
                  </a:cubicBezTo>
                  <a:lnTo>
                    <a:pt x="297" y="1393"/>
                  </a:lnTo>
                  <a:cubicBezTo>
                    <a:pt x="1370" y="2146"/>
                    <a:pt x="2648" y="2557"/>
                    <a:pt x="3972" y="2557"/>
                  </a:cubicBezTo>
                  <a:lnTo>
                    <a:pt x="3972" y="2557"/>
                  </a:lnTo>
                  <a:cubicBezTo>
                    <a:pt x="5387" y="2557"/>
                    <a:pt x="6757" y="2100"/>
                    <a:pt x="7875" y="1233"/>
                  </a:cubicBezTo>
                  <a:lnTo>
                    <a:pt x="7875" y="1233"/>
                  </a:lnTo>
                  <a:cubicBezTo>
                    <a:pt x="8172" y="1005"/>
                    <a:pt x="8240" y="571"/>
                    <a:pt x="7989" y="274"/>
                  </a:cubicBezTo>
                  <a:lnTo>
                    <a:pt x="7989" y="274"/>
                  </a:lnTo>
                  <a:cubicBezTo>
                    <a:pt x="7852" y="92"/>
                    <a:pt x="7647" y="0"/>
                    <a:pt x="7441" y="0"/>
                  </a:cubicBezTo>
                  <a:lnTo>
                    <a:pt x="7441" y="0"/>
                  </a:lnTo>
                  <a:cubicBezTo>
                    <a:pt x="7304" y="0"/>
                    <a:pt x="7167" y="46"/>
                    <a:pt x="7030" y="137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9"/>
            <p:cNvSpPr/>
            <p:nvPr/>
          </p:nvSpPr>
          <p:spPr>
            <a:xfrm>
              <a:off x="3413675" y="1416350"/>
              <a:ext cx="551825" cy="631150"/>
            </a:xfrm>
            <a:custGeom>
              <a:avLst/>
              <a:gdLst/>
              <a:ahLst/>
              <a:cxnLst/>
              <a:rect l="l" t="t" r="r" b="b"/>
              <a:pathLst>
                <a:path w="22073" h="25246" extrusionOk="0">
                  <a:moveTo>
                    <a:pt x="1" y="13719"/>
                  </a:moveTo>
                  <a:cubicBezTo>
                    <a:pt x="1" y="6141"/>
                    <a:pt x="6141" y="1"/>
                    <a:pt x="13719" y="1"/>
                  </a:cubicBezTo>
                  <a:cubicBezTo>
                    <a:pt x="16755" y="1"/>
                    <a:pt x="19653" y="959"/>
                    <a:pt x="22073" y="2808"/>
                  </a:cubicBezTo>
                  <a:lnTo>
                    <a:pt x="21228" y="3904"/>
                  </a:lnTo>
                  <a:cubicBezTo>
                    <a:pt x="19060" y="2238"/>
                    <a:pt x="16458" y="1370"/>
                    <a:pt x="13719" y="1370"/>
                  </a:cubicBezTo>
                  <a:cubicBezTo>
                    <a:pt x="6917" y="1370"/>
                    <a:pt x="1370" y="6917"/>
                    <a:pt x="1370" y="13719"/>
                  </a:cubicBezTo>
                  <a:cubicBezTo>
                    <a:pt x="1370" y="17919"/>
                    <a:pt x="3493" y="21799"/>
                    <a:pt x="7008" y="24081"/>
                  </a:cubicBezTo>
                  <a:lnTo>
                    <a:pt x="6278" y="25246"/>
                  </a:lnTo>
                  <a:cubicBezTo>
                    <a:pt x="2329" y="22712"/>
                    <a:pt x="1" y="18398"/>
                    <a:pt x="1" y="13719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9"/>
            <p:cNvSpPr/>
            <p:nvPr/>
          </p:nvSpPr>
          <p:spPr>
            <a:xfrm>
              <a:off x="3562625" y="1483125"/>
              <a:ext cx="536975" cy="619150"/>
            </a:xfrm>
            <a:custGeom>
              <a:avLst/>
              <a:gdLst/>
              <a:ahLst/>
              <a:cxnLst/>
              <a:rect l="l" t="t" r="r" b="b"/>
              <a:pathLst>
                <a:path w="21479" h="24766" extrusionOk="0">
                  <a:moveTo>
                    <a:pt x="15133" y="274"/>
                  </a:moveTo>
                  <a:cubicBezTo>
                    <a:pt x="14905" y="571"/>
                    <a:pt x="14974" y="1005"/>
                    <a:pt x="15270" y="1233"/>
                  </a:cubicBezTo>
                  <a:lnTo>
                    <a:pt x="15270" y="1233"/>
                  </a:lnTo>
                  <a:cubicBezTo>
                    <a:pt x="18352" y="3607"/>
                    <a:pt x="20109" y="7167"/>
                    <a:pt x="20109" y="11048"/>
                  </a:cubicBezTo>
                  <a:lnTo>
                    <a:pt x="20109" y="11048"/>
                  </a:lnTo>
                  <a:cubicBezTo>
                    <a:pt x="20109" y="17850"/>
                    <a:pt x="14563" y="23396"/>
                    <a:pt x="7761" y="23396"/>
                  </a:cubicBezTo>
                  <a:lnTo>
                    <a:pt x="7761" y="23396"/>
                  </a:lnTo>
                  <a:cubicBezTo>
                    <a:pt x="5364" y="23396"/>
                    <a:pt x="3059" y="22711"/>
                    <a:pt x="1050" y="21410"/>
                  </a:cubicBezTo>
                  <a:lnTo>
                    <a:pt x="1050" y="21410"/>
                  </a:lnTo>
                  <a:cubicBezTo>
                    <a:pt x="731" y="21205"/>
                    <a:pt x="320" y="21296"/>
                    <a:pt x="114" y="21616"/>
                  </a:cubicBezTo>
                  <a:lnTo>
                    <a:pt x="114" y="21616"/>
                  </a:lnTo>
                  <a:cubicBezTo>
                    <a:pt x="23" y="21730"/>
                    <a:pt x="0" y="21867"/>
                    <a:pt x="0" y="22004"/>
                  </a:cubicBezTo>
                  <a:lnTo>
                    <a:pt x="0" y="22004"/>
                  </a:lnTo>
                  <a:cubicBezTo>
                    <a:pt x="0" y="22232"/>
                    <a:pt x="114" y="22438"/>
                    <a:pt x="320" y="22575"/>
                  </a:cubicBezTo>
                  <a:lnTo>
                    <a:pt x="320" y="22575"/>
                  </a:lnTo>
                  <a:cubicBezTo>
                    <a:pt x="2534" y="24013"/>
                    <a:pt x="5113" y="24766"/>
                    <a:pt x="7761" y="24766"/>
                  </a:cubicBezTo>
                  <a:lnTo>
                    <a:pt x="7761" y="24766"/>
                  </a:lnTo>
                  <a:cubicBezTo>
                    <a:pt x="15339" y="24766"/>
                    <a:pt x="21479" y="18603"/>
                    <a:pt x="21479" y="11048"/>
                  </a:cubicBezTo>
                  <a:lnTo>
                    <a:pt x="21479" y="11048"/>
                  </a:lnTo>
                  <a:cubicBezTo>
                    <a:pt x="21479" y="6734"/>
                    <a:pt x="19516" y="2762"/>
                    <a:pt x="16115" y="137"/>
                  </a:cubicBezTo>
                  <a:lnTo>
                    <a:pt x="16115" y="137"/>
                  </a:lnTo>
                  <a:cubicBezTo>
                    <a:pt x="15978" y="46"/>
                    <a:pt x="15841" y="0"/>
                    <a:pt x="15681" y="0"/>
                  </a:cubicBezTo>
                  <a:lnTo>
                    <a:pt x="15681" y="0"/>
                  </a:lnTo>
                  <a:cubicBezTo>
                    <a:pt x="15476" y="0"/>
                    <a:pt x="15270" y="92"/>
                    <a:pt x="15133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1" name="Google Shape;1611;p9"/>
          <p:cNvGrpSpPr/>
          <p:nvPr/>
        </p:nvGrpSpPr>
        <p:grpSpPr>
          <a:xfrm>
            <a:off x="5266517" y="1245621"/>
            <a:ext cx="5958123" cy="5505660"/>
            <a:chOff x="407025" y="3490600"/>
            <a:chExt cx="1442575" cy="1333025"/>
          </a:xfrm>
        </p:grpSpPr>
        <p:sp>
          <p:nvSpPr>
            <p:cNvPr id="1612" name="Google Shape;1612;p9"/>
            <p:cNvSpPr/>
            <p:nvPr/>
          </p:nvSpPr>
          <p:spPr>
            <a:xfrm>
              <a:off x="810450" y="3490600"/>
              <a:ext cx="1039150" cy="1082525"/>
            </a:xfrm>
            <a:custGeom>
              <a:avLst/>
              <a:gdLst/>
              <a:ahLst/>
              <a:cxnLst/>
              <a:rect l="l" t="t" r="r" b="b"/>
              <a:pathLst>
                <a:path w="41566" h="43301" extrusionOk="0">
                  <a:moveTo>
                    <a:pt x="1" y="41497"/>
                  </a:moveTo>
                  <a:lnTo>
                    <a:pt x="252" y="43300"/>
                  </a:lnTo>
                  <a:lnTo>
                    <a:pt x="41566" y="1804"/>
                  </a:lnTo>
                  <a:lnTo>
                    <a:pt x="4131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9"/>
            <p:cNvSpPr/>
            <p:nvPr/>
          </p:nvSpPr>
          <p:spPr>
            <a:xfrm>
              <a:off x="566225" y="3920300"/>
              <a:ext cx="783500" cy="816575"/>
            </a:xfrm>
            <a:custGeom>
              <a:avLst/>
              <a:gdLst/>
              <a:ahLst/>
              <a:cxnLst/>
              <a:rect l="l" t="t" r="r" b="b"/>
              <a:pathLst>
                <a:path w="31340" h="32663" extrusionOk="0">
                  <a:moveTo>
                    <a:pt x="31157" y="0"/>
                  </a:moveTo>
                  <a:lnTo>
                    <a:pt x="1" y="31293"/>
                  </a:lnTo>
                  <a:lnTo>
                    <a:pt x="183" y="32663"/>
                  </a:lnTo>
                  <a:lnTo>
                    <a:pt x="31340" y="1370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9"/>
            <p:cNvSpPr/>
            <p:nvPr/>
          </p:nvSpPr>
          <p:spPr>
            <a:xfrm>
              <a:off x="1016450" y="3682900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1"/>
                  </a:moveTo>
                  <a:lnTo>
                    <a:pt x="1" y="31294"/>
                  </a:lnTo>
                  <a:lnTo>
                    <a:pt x="183" y="32641"/>
                  </a:lnTo>
                  <a:lnTo>
                    <a:pt x="31340" y="1370"/>
                  </a:lnTo>
                  <a:lnTo>
                    <a:pt x="31157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9"/>
            <p:cNvSpPr/>
            <p:nvPr/>
          </p:nvSpPr>
          <p:spPr>
            <a:xfrm>
              <a:off x="788775" y="3843825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0"/>
                  </a:moveTo>
                  <a:lnTo>
                    <a:pt x="0" y="31294"/>
                  </a:lnTo>
                  <a:lnTo>
                    <a:pt x="183" y="32641"/>
                  </a:lnTo>
                  <a:lnTo>
                    <a:pt x="31340" y="1347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9"/>
            <p:cNvSpPr/>
            <p:nvPr/>
          </p:nvSpPr>
          <p:spPr>
            <a:xfrm>
              <a:off x="407025" y="3741675"/>
              <a:ext cx="1038575" cy="1081950"/>
            </a:xfrm>
            <a:custGeom>
              <a:avLst/>
              <a:gdLst/>
              <a:ahLst/>
              <a:cxnLst/>
              <a:rect l="l" t="t" r="r" b="b"/>
              <a:pathLst>
                <a:path w="41543" h="43278" extrusionOk="0">
                  <a:moveTo>
                    <a:pt x="41314" y="1"/>
                  </a:moveTo>
                  <a:lnTo>
                    <a:pt x="0" y="41474"/>
                  </a:lnTo>
                  <a:lnTo>
                    <a:pt x="229" y="43277"/>
                  </a:lnTo>
                  <a:lnTo>
                    <a:pt x="41542" y="1804"/>
                  </a:lnTo>
                  <a:lnTo>
                    <a:pt x="41314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9"/>
            <p:cNvSpPr/>
            <p:nvPr/>
          </p:nvSpPr>
          <p:spPr>
            <a:xfrm>
              <a:off x="1095775" y="3693175"/>
              <a:ext cx="536425" cy="575800"/>
            </a:xfrm>
            <a:custGeom>
              <a:avLst/>
              <a:gdLst/>
              <a:ahLst/>
              <a:cxnLst/>
              <a:rect l="l" t="t" r="r" b="b"/>
              <a:pathLst>
                <a:path w="21457" h="23032" extrusionOk="0">
                  <a:moveTo>
                    <a:pt x="21411" y="1"/>
                  </a:moveTo>
                  <a:lnTo>
                    <a:pt x="0" y="21434"/>
                  </a:lnTo>
                  <a:lnTo>
                    <a:pt x="23" y="23031"/>
                  </a:lnTo>
                  <a:lnTo>
                    <a:pt x="21456" y="1598"/>
                  </a:lnTo>
                  <a:lnTo>
                    <a:pt x="21411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8" name="Google Shape;1618;p9"/>
          <p:cNvSpPr/>
          <p:nvPr/>
        </p:nvSpPr>
        <p:spPr>
          <a:xfrm>
            <a:off x="3321525" y="4402875"/>
            <a:ext cx="1674650" cy="1474220"/>
          </a:xfrm>
          <a:custGeom>
            <a:avLst/>
            <a:gdLst/>
            <a:ahLst/>
            <a:cxnLst/>
            <a:rect l="l" t="t" r="r" b="b"/>
            <a:pathLst>
              <a:path w="31842" h="28031" extrusionOk="0">
                <a:moveTo>
                  <a:pt x="31842" y="1"/>
                </a:moveTo>
                <a:lnTo>
                  <a:pt x="29491" y="28030"/>
                </a:lnTo>
                <a:lnTo>
                  <a:pt x="0" y="23716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9" name="Google Shape;1619;p9"/>
          <p:cNvSpPr/>
          <p:nvPr/>
        </p:nvSpPr>
        <p:spPr>
          <a:xfrm>
            <a:off x="7534050" y="108450"/>
            <a:ext cx="1537719" cy="1230629"/>
          </a:xfrm>
          <a:custGeom>
            <a:avLst/>
            <a:gdLst/>
            <a:ahLst/>
            <a:cxnLst/>
            <a:rect l="l" t="t" r="r" b="b"/>
            <a:pathLst>
              <a:path w="29834" h="23876" extrusionOk="0">
                <a:moveTo>
                  <a:pt x="21959" y="1"/>
                </a:moveTo>
                <a:lnTo>
                  <a:pt x="1" y="23876"/>
                </a:lnTo>
                <a:lnTo>
                  <a:pt x="1" y="23876"/>
                </a:lnTo>
                <a:lnTo>
                  <a:pt x="29833" y="14175"/>
                </a:lnTo>
                <a:lnTo>
                  <a:pt x="21959" y="1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0" name="Google Shape;1620;p9"/>
          <p:cNvSpPr/>
          <p:nvPr/>
        </p:nvSpPr>
        <p:spPr>
          <a:xfrm rot="5400000">
            <a:off x="-105263" y="1677700"/>
            <a:ext cx="1230619" cy="2301192"/>
          </a:xfrm>
          <a:custGeom>
            <a:avLst/>
            <a:gdLst/>
            <a:ahLst/>
            <a:cxnLst/>
            <a:rect l="l" t="t" r="r" b="b"/>
            <a:pathLst>
              <a:path w="25451" h="47592" extrusionOk="0">
                <a:moveTo>
                  <a:pt x="25450" y="0"/>
                </a:moveTo>
                <a:lnTo>
                  <a:pt x="0" y="25062"/>
                </a:lnTo>
                <a:lnTo>
                  <a:pt x="25062" y="47591"/>
                </a:lnTo>
                <a:lnTo>
                  <a:pt x="25450" y="0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1" name="Google Shape;1621;p9"/>
          <p:cNvGrpSpPr/>
          <p:nvPr/>
        </p:nvGrpSpPr>
        <p:grpSpPr>
          <a:xfrm>
            <a:off x="638292" y="4481543"/>
            <a:ext cx="1048180" cy="245101"/>
            <a:chOff x="3504975" y="1233750"/>
            <a:chExt cx="324725" cy="75925"/>
          </a:xfrm>
        </p:grpSpPr>
        <p:sp>
          <p:nvSpPr>
            <p:cNvPr id="1622" name="Google Shape;1622;p9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9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9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5" name="Google Shape;1625;p9"/>
          <p:cNvGrpSpPr/>
          <p:nvPr/>
        </p:nvGrpSpPr>
        <p:grpSpPr>
          <a:xfrm>
            <a:off x="2394248" y="-2774155"/>
            <a:ext cx="6432293" cy="6055903"/>
            <a:chOff x="5187775" y="635000"/>
            <a:chExt cx="1791825" cy="1686975"/>
          </a:xfrm>
        </p:grpSpPr>
        <p:sp>
          <p:nvSpPr>
            <p:cNvPr id="1626" name="Google Shape;1626;p9"/>
            <p:cNvSpPr/>
            <p:nvPr/>
          </p:nvSpPr>
          <p:spPr>
            <a:xfrm>
              <a:off x="6404950" y="1750600"/>
              <a:ext cx="8000" cy="7025"/>
            </a:xfrm>
            <a:custGeom>
              <a:avLst/>
              <a:gdLst/>
              <a:ahLst/>
              <a:cxnLst/>
              <a:rect l="l" t="t" r="r" b="b"/>
              <a:pathLst>
                <a:path w="320" h="281" extrusionOk="0">
                  <a:moveTo>
                    <a:pt x="147" y="0"/>
                  </a:moveTo>
                  <a:cubicBezTo>
                    <a:pt x="91" y="0"/>
                    <a:pt x="42" y="41"/>
                    <a:pt x="23" y="98"/>
                  </a:cubicBezTo>
                  <a:cubicBezTo>
                    <a:pt x="0" y="166"/>
                    <a:pt x="46" y="257"/>
                    <a:pt x="114" y="280"/>
                  </a:cubicBezTo>
                  <a:cubicBezTo>
                    <a:pt x="206" y="280"/>
                    <a:pt x="274" y="235"/>
                    <a:pt x="297" y="166"/>
                  </a:cubicBezTo>
                  <a:cubicBezTo>
                    <a:pt x="320" y="98"/>
                    <a:pt x="274" y="29"/>
                    <a:pt x="183" y="6"/>
                  </a:cubicBezTo>
                  <a:cubicBezTo>
                    <a:pt x="171" y="2"/>
                    <a:pt x="158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9"/>
            <p:cNvSpPr/>
            <p:nvPr/>
          </p:nvSpPr>
          <p:spPr>
            <a:xfrm>
              <a:off x="6253150" y="1585725"/>
              <a:ext cx="11450" cy="10525"/>
            </a:xfrm>
            <a:custGeom>
              <a:avLst/>
              <a:gdLst/>
              <a:ahLst/>
              <a:cxnLst/>
              <a:rect l="l" t="t" r="r" b="b"/>
              <a:pathLst>
                <a:path w="458" h="421" extrusionOk="0">
                  <a:moveTo>
                    <a:pt x="238" y="1"/>
                  </a:moveTo>
                  <a:cubicBezTo>
                    <a:pt x="155" y="1"/>
                    <a:pt x="63" y="65"/>
                    <a:pt x="23" y="165"/>
                  </a:cubicBezTo>
                  <a:cubicBezTo>
                    <a:pt x="1" y="279"/>
                    <a:pt x="69" y="393"/>
                    <a:pt x="183" y="416"/>
                  </a:cubicBezTo>
                  <a:cubicBezTo>
                    <a:pt x="198" y="419"/>
                    <a:pt x="213" y="420"/>
                    <a:pt x="227" y="420"/>
                  </a:cubicBezTo>
                  <a:cubicBezTo>
                    <a:pt x="325" y="420"/>
                    <a:pt x="414" y="355"/>
                    <a:pt x="434" y="256"/>
                  </a:cubicBezTo>
                  <a:cubicBezTo>
                    <a:pt x="457" y="165"/>
                    <a:pt x="389" y="51"/>
                    <a:pt x="274" y="5"/>
                  </a:cubicBezTo>
                  <a:cubicBezTo>
                    <a:pt x="263" y="2"/>
                    <a:pt x="250" y="1"/>
                    <a:pt x="2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9"/>
            <p:cNvSpPr/>
            <p:nvPr/>
          </p:nvSpPr>
          <p:spPr>
            <a:xfrm>
              <a:off x="6085375" y="16433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3" y="1"/>
                  </a:moveTo>
                  <a:cubicBezTo>
                    <a:pt x="115" y="1"/>
                    <a:pt x="44" y="63"/>
                    <a:pt x="24" y="142"/>
                  </a:cubicBezTo>
                  <a:cubicBezTo>
                    <a:pt x="1" y="234"/>
                    <a:pt x="69" y="325"/>
                    <a:pt x="161" y="348"/>
                  </a:cubicBezTo>
                  <a:cubicBezTo>
                    <a:pt x="176" y="352"/>
                    <a:pt x="192" y="353"/>
                    <a:pt x="207" y="353"/>
                  </a:cubicBezTo>
                  <a:cubicBezTo>
                    <a:pt x="281" y="353"/>
                    <a:pt x="347" y="309"/>
                    <a:pt x="366" y="234"/>
                  </a:cubicBezTo>
                  <a:cubicBezTo>
                    <a:pt x="389" y="142"/>
                    <a:pt x="320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9"/>
            <p:cNvSpPr/>
            <p:nvPr/>
          </p:nvSpPr>
          <p:spPr>
            <a:xfrm>
              <a:off x="6088800" y="1627950"/>
              <a:ext cx="10300" cy="9950"/>
            </a:xfrm>
            <a:custGeom>
              <a:avLst/>
              <a:gdLst/>
              <a:ahLst/>
              <a:cxnLst/>
              <a:rect l="l" t="t" r="r" b="b"/>
              <a:pathLst>
                <a:path w="412" h="398" extrusionOk="0">
                  <a:moveTo>
                    <a:pt x="209" y="1"/>
                  </a:moveTo>
                  <a:cubicBezTo>
                    <a:pt x="115" y="1"/>
                    <a:pt x="44" y="65"/>
                    <a:pt x="24" y="165"/>
                  </a:cubicBezTo>
                  <a:cubicBezTo>
                    <a:pt x="1" y="256"/>
                    <a:pt x="47" y="370"/>
                    <a:pt x="161" y="393"/>
                  </a:cubicBezTo>
                  <a:cubicBezTo>
                    <a:pt x="173" y="396"/>
                    <a:pt x="185" y="397"/>
                    <a:pt x="198" y="397"/>
                  </a:cubicBezTo>
                  <a:cubicBezTo>
                    <a:pt x="280" y="397"/>
                    <a:pt x="369" y="335"/>
                    <a:pt x="389" y="256"/>
                  </a:cubicBezTo>
                  <a:cubicBezTo>
                    <a:pt x="412" y="142"/>
                    <a:pt x="343" y="51"/>
                    <a:pt x="252" y="5"/>
                  </a:cubicBezTo>
                  <a:cubicBezTo>
                    <a:pt x="237" y="2"/>
                    <a:pt x="223" y="1"/>
                    <a:pt x="20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9"/>
            <p:cNvSpPr/>
            <p:nvPr/>
          </p:nvSpPr>
          <p:spPr>
            <a:xfrm>
              <a:off x="6072825" y="16273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92" y="1"/>
                  </a:moveTo>
                  <a:cubicBezTo>
                    <a:pt x="114" y="1"/>
                    <a:pt x="43" y="60"/>
                    <a:pt x="24" y="119"/>
                  </a:cubicBezTo>
                  <a:cubicBezTo>
                    <a:pt x="1" y="211"/>
                    <a:pt x="69" y="302"/>
                    <a:pt x="138" y="325"/>
                  </a:cubicBezTo>
                  <a:cubicBezTo>
                    <a:pt x="153" y="329"/>
                    <a:pt x="169" y="331"/>
                    <a:pt x="184" y="331"/>
                  </a:cubicBezTo>
                  <a:cubicBezTo>
                    <a:pt x="258" y="331"/>
                    <a:pt x="324" y="286"/>
                    <a:pt x="343" y="211"/>
                  </a:cubicBezTo>
                  <a:cubicBezTo>
                    <a:pt x="366" y="119"/>
                    <a:pt x="320" y="28"/>
                    <a:pt x="229" y="5"/>
                  </a:cubicBezTo>
                  <a:cubicBezTo>
                    <a:pt x="217" y="2"/>
                    <a:pt x="205" y="1"/>
                    <a:pt x="19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9"/>
            <p:cNvSpPr/>
            <p:nvPr/>
          </p:nvSpPr>
          <p:spPr>
            <a:xfrm>
              <a:off x="5702500" y="1262700"/>
              <a:ext cx="9725" cy="8325"/>
            </a:xfrm>
            <a:custGeom>
              <a:avLst/>
              <a:gdLst/>
              <a:ahLst/>
              <a:cxnLst/>
              <a:rect l="l" t="t" r="r" b="b"/>
              <a:pathLst>
                <a:path w="389" h="333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4"/>
                    <a:pt x="160" y="326"/>
                  </a:cubicBezTo>
                  <a:cubicBezTo>
                    <a:pt x="176" y="330"/>
                    <a:pt x="191" y="332"/>
                    <a:pt x="207" y="332"/>
                  </a:cubicBezTo>
                  <a:cubicBezTo>
                    <a:pt x="281" y="332"/>
                    <a:pt x="346" y="288"/>
                    <a:pt x="365" y="212"/>
                  </a:cubicBezTo>
                  <a:cubicBezTo>
                    <a:pt x="388" y="121"/>
                    <a:pt x="320" y="30"/>
                    <a:pt x="228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9"/>
            <p:cNvSpPr/>
            <p:nvPr/>
          </p:nvSpPr>
          <p:spPr>
            <a:xfrm>
              <a:off x="6409500" y="1544750"/>
              <a:ext cx="6875" cy="6300"/>
            </a:xfrm>
            <a:custGeom>
              <a:avLst/>
              <a:gdLst/>
              <a:ahLst/>
              <a:cxnLst/>
              <a:rect l="l" t="t" r="r" b="b"/>
              <a:pathLst>
                <a:path w="275" h="252" extrusionOk="0">
                  <a:moveTo>
                    <a:pt x="160" y="0"/>
                  </a:moveTo>
                  <a:cubicBezTo>
                    <a:pt x="92" y="0"/>
                    <a:pt x="24" y="23"/>
                    <a:pt x="24" y="92"/>
                  </a:cubicBezTo>
                  <a:cubicBezTo>
                    <a:pt x="1" y="160"/>
                    <a:pt x="46" y="229"/>
                    <a:pt x="115" y="252"/>
                  </a:cubicBezTo>
                  <a:cubicBezTo>
                    <a:pt x="160" y="252"/>
                    <a:pt x="229" y="229"/>
                    <a:pt x="252" y="160"/>
                  </a:cubicBezTo>
                  <a:cubicBezTo>
                    <a:pt x="275" y="92"/>
                    <a:pt x="229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9"/>
            <p:cNvSpPr/>
            <p:nvPr/>
          </p:nvSpPr>
          <p:spPr>
            <a:xfrm>
              <a:off x="6525350" y="1792825"/>
              <a:ext cx="7425" cy="7175"/>
            </a:xfrm>
            <a:custGeom>
              <a:avLst/>
              <a:gdLst/>
              <a:ahLst/>
              <a:cxnLst/>
              <a:rect l="l" t="t" r="r" b="b"/>
              <a:pathLst>
                <a:path w="297" h="287" extrusionOk="0">
                  <a:moveTo>
                    <a:pt x="137" y="1"/>
                  </a:moveTo>
                  <a:cubicBezTo>
                    <a:pt x="69" y="1"/>
                    <a:pt x="19" y="41"/>
                    <a:pt x="0" y="98"/>
                  </a:cubicBezTo>
                  <a:cubicBezTo>
                    <a:pt x="0" y="189"/>
                    <a:pt x="46" y="258"/>
                    <a:pt x="114" y="280"/>
                  </a:cubicBezTo>
                  <a:cubicBezTo>
                    <a:pt x="126" y="284"/>
                    <a:pt x="138" y="286"/>
                    <a:pt x="149" y="286"/>
                  </a:cubicBezTo>
                  <a:cubicBezTo>
                    <a:pt x="205" y="286"/>
                    <a:pt x="255" y="242"/>
                    <a:pt x="274" y="166"/>
                  </a:cubicBezTo>
                  <a:cubicBezTo>
                    <a:pt x="297" y="98"/>
                    <a:pt x="251" y="29"/>
                    <a:pt x="183" y="6"/>
                  </a:cubicBezTo>
                  <a:cubicBezTo>
                    <a:pt x="167" y="2"/>
                    <a:pt x="151" y="1"/>
                    <a:pt x="13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9"/>
            <p:cNvSpPr/>
            <p:nvPr/>
          </p:nvSpPr>
          <p:spPr>
            <a:xfrm>
              <a:off x="6545325" y="1590850"/>
              <a:ext cx="11425" cy="10000"/>
            </a:xfrm>
            <a:custGeom>
              <a:avLst/>
              <a:gdLst/>
              <a:ahLst/>
              <a:cxnLst/>
              <a:rect l="l" t="t" r="r" b="b"/>
              <a:pathLst>
                <a:path w="457" h="400" extrusionOk="0">
                  <a:moveTo>
                    <a:pt x="238" y="1"/>
                  </a:moveTo>
                  <a:cubicBezTo>
                    <a:pt x="155" y="1"/>
                    <a:pt x="66" y="66"/>
                    <a:pt x="46" y="165"/>
                  </a:cubicBezTo>
                  <a:cubicBezTo>
                    <a:pt x="0" y="256"/>
                    <a:pt x="69" y="371"/>
                    <a:pt x="183" y="393"/>
                  </a:cubicBezTo>
                  <a:cubicBezTo>
                    <a:pt x="202" y="397"/>
                    <a:pt x="220" y="399"/>
                    <a:pt x="238" y="399"/>
                  </a:cubicBezTo>
                  <a:cubicBezTo>
                    <a:pt x="326" y="399"/>
                    <a:pt x="396" y="352"/>
                    <a:pt x="434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62" y="2"/>
                    <a:pt x="250" y="1"/>
                    <a:pt x="2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9"/>
            <p:cNvSpPr/>
            <p:nvPr/>
          </p:nvSpPr>
          <p:spPr>
            <a:xfrm>
              <a:off x="6443750" y="1815075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35"/>
                    <a:pt x="46" y="326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43" y="29"/>
                    <a:pt x="228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9"/>
            <p:cNvSpPr/>
            <p:nvPr/>
          </p:nvSpPr>
          <p:spPr>
            <a:xfrm>
              <a:off x="6470000" y="1775750"/>
              <a:ext cx="11425" cy="10500"/>
            </a:xfrm>
            <a:custGeom>
              <a:avLst/>
              <a:gdLst/>
              <a:ahLst/>
              <a:cxnLst/>
              <a:rect l="l" t="t" r="r" b="b"/>
              <a:pathLst>
                <a:path w="457" h="420" extrusionOk="0">
                  <a:moveTo>
                    <a:pt x="230" y="0"/>
                  </a:moveTo>
                  <a:cubicBezTo>
                    <a:pt x="132" y="0"/>
                    <a:pt x="43" y="65"/>
                    <a:pt x="23" y="165"/>
                  </a:cubicBezTo>
                  <a:cubicBezTo>
                    <a:pt x="0" y="256"/>
                    <a:pt x="69" y="370"/>
                    <a:pt x="183" y="416"/>
                  </a:cubicBezTo>
                  <a:cubicBezTo>
                    <a:pt x="195" y="419"/>
                    <a:pt x="207" y="420"/>
                    <a:pt x="219" y="420"/>
                  </a:cubicBezTo>
                  <a:cubicBezTo>
                    <a:pt x="302" y="420"/>
                    <a:pt x="391" y="355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9"/>
            <p:cNvSpPr/>
            <p:nvPr/>
          </p:nvSpPr>
          <p:spPr>
            <a:xfrm>
              <a:off x="6440325" y="1675275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3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20" y="29"/>
                    <a:pt x="229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9"/>
            <p:cNvSpPr/>
            <p:nvPr/>
          </p:nvSpPr>
          <p:spPr>
            <a:xfrm>
              <a:off x="6555025" y="1619400"/>
              <a:ext cx="9150" cy="8800"/>
            </a:xfrm>
            <a:custGeom>
              <a:avLst/>
              <a:gdLst/>
              <a:ahLst/>
              <a:cxnLst/>
              <a:rect l="l" t="t" r="r" b="b"/>
              <a:pathLst>
                <a:path w="366" h="352" extrusionOk="0">
                  <a:moveTo>
                    <a:pt x="193" y="0"/>
                  </a:moveTo>
                  <a:cubicBezTo>
                    <a:pt x="114" y="0"/>
                    <a:pt x="43" y="62"/>
                    <a:pt x="23" y="142"/>
                  </a:cubicBezTo>
                  <a:cubicBezTo>
                    <a:pt x="0" y="233"/>
                    <a:pt x="46" y="324"/>
                    <a:pt x="137" y="347"/>
                  </a:cubicBezTo>
                  <a:cubicBezTo>
                    <a:pt x="149" y="350"/>
                    <a:pt x="161" y="351"/>
                    <a:pt x="173" y="351"/>
                  </a:cubicBezTo>
                  <a:cubicBezTo>
                    <a:pt x="251" y="351"/>
                    <a:pt x="323" y="289"/>
                    <a:pt x="343" y="210"/>
                  </a:cubicBezTo>
                  <a:cubicBezTo>
                    <a:pt x="365" y="119"/>
                    <a:pt x="320" y="27"/>
                    <a:pt x="228" y="5"/>
                  </a:cubicBezTo>
                  <a:cubicBezTo>
                    <a:pt x="216" y="2"/>
                    <a:pt x="204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9"/>
            <p:cNvSpPr/>
            <p:nvPr/>
          </p:nvSpPr>
          <p:spPr>
            <a:xfrm>
              <a:off x="6411775" y="1487550"/>
              <a:ext cx="7450" cy="6575"/>
            </a:xfrm>
            <a:custGeom>
              <a:avLst/>
              <a:gdLst/>
              <a:ahLst/>
              <a:cxnLst/>
              <a:rect l="l" t="t" r="r" b="b"/>
              <a:pathLst>
                <a:path w="298" h="263" extrusionOk="0">
                  <a:moveTo>
                    <a:pt x="147" y="0"/>
                  </a:moveTo>
                  <a:cubicBezTo>
                    <a:pt x="92" y="0"/>
                    <a:pt x="43" y="41"/>
                    <a:pt x="24" y="97"/>
                  </a:cubicBezTo>
                  <a:cubicBezTo>
                    <a:pt x="1" y="166"/>
                    <a:pt x="47" y="234"/>
                    <a:pt x="115" y="257"/>
                  </a:cubicBezTo>
                  <a:cubicBezTo>
                    <a:pt x="127" y="261"/>
                    <a:pt x="139" y="263"/>
                    <a:pt x="151" y="263"/>
                  </a:cubicBezTo>
                  <a:cubicBezTo>
                    <a:pt x="206" y="263"/>
                    <a:pt x="256" y="222"/>
                    <a:pt x="275" y="166"/>
                  </a:cubicBezTo>
                  <a:cubicBezTo>
                    <a:pt x="298" y="97"/>
                    <a:pt x="252" y="29"/>
                    <a:pt x="184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9"/>
            <p:cNvSpPr/>
            <p:nvPr/>
          </p:nvSpPr>
          <p:spPr>
            <a:xfrm>
              <a:off x="6552175" y="1694725"/>
              <a:ext cx="10850" cy="9925"/>
            </a:xfrm>
            <a:custGeom>
              <a:avLst/>
              <a:gdLst/>
              <a:ahLst/>
              <a:cxnLst/>
              <a:rect l="l" t="t" r="r" b="b"/>
              <a:pathLst>
                <a:path w="434" h="397" extrusionOk="0">
                  <a:moveTo>
                    <a:pt x="231" y="0"/>
                  </a:moveTo>
                  <a:cubicBezTo>
                    <a:pt x="137" y="0"/>
                    <a:pt x="63" y="65"/>
                    <a:pt x="23" y="164"/>
                  </a:cubicBezTo>
                  <a:cubicBezTo>
                    <a:pt x="0" y="256"/>
                    <a:pt x="68" y="370"/>
                    <a:pt x="183" y="393"/>
                  </a:cubicBezTo>
                  <a:cubicBezTo>
                    <a:pt x="195" y="396"/>
                    <a:pt x="207" y="397"/>
                    <a:pt x="220" y="397"/>
                  </a:cubicBezTo>
                  <a:cubicBezTo>
                    <a:pt x="302" y="397"/>
                    <a:pt x="391" y="335"/>
                    <a:pt x="411" y="256"/>
                  </a:cubicBezTo>
                  <a:cubicBezTo>
                    <a:pt x="434" y="141"/>
                    <a:pt x="365" y="50"/>
                    <a:pt x="274" y="5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9"/>
            <p:cNvSpPr/>
            <p:nvPr/>
          </p:nvSpPr>
          <p:spPr>
            <a:xfrm>
              <a:off x="6418625" y="1541175"/>
              <a:ext cx="7450" cy="7175"/>
            </a:xfrm>
            <a:custGeom>
              <a:avLst/>
              <a:gdLst/>
              <a:ahLst/>
              <a:cxnLst/>
              <a:rect l="l" t="t" r="r" b="b"/>
              <a:pathLst>
                <a:path w="298" h="287" extrusionOk="0">
                  <a:moveTo>
                    <a:pt x="147" y="1"/>
                  </a:moveTo>
                  <a:cubicBezTo>
                    <a:pt x="86" y="1"/>
                    <a:pt x="24" y="45"/>
                    <a:pt x="24" y="121"/>
                  </a:cubicBezTo>
                  <a:cubicBezTo>
                    <a:pt x="1" y="189"/>
                    <a:pt x="47" y="258"/>
                    <a:pt x="115" y="280"/>
                  </a:cubicBezTo>
                  <a:cubicBezTo>
                    <a:pt x="127" y="284"/>
                    <a:pt x="140" y="286"/>
                    <a:pt x="153" y="286"/>
                  </a:cubicBezTo>
                  <a:cubicBezTo>
                    <a:pt x="214" y="286"/>
                    <a:pt x="279" y="245"/>
                    <a:pt x="298" y="189"/>
                  </a:cubicBezTo>
                  <a:cubicBezTo>
                    <a:pt x="298" y="98"/>
                    <a:pt x="252" y="29"/>
                    <a:pt x="183" y="7"/>
                  </a:cubicBezTo>
                  <a:cubicBezTo>
                    <a:pt x="172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9"/>
            <p:cNvSpPr/>
            <p:nvPr/>
          </p:nvSpPr>
          <p:spPr>
            <a:xfrm>
              <a:off x="5440575" y="1009925"/>
              <a:ext cx="10300" cy="9400"/>
            </a:xfrm>
            <a:custGeom>
              <a:avLst/>
              <a:gdLst/>
              <a:ahLst/>
              <a:cxnLst/>
              <a:rect l="l" t="t" r="r" b="b"/>
              <a:pathLst>
                <a:path w="412" h="376" extrusionOk="0">
                  <a:moveTo>
                    <a:pt x="204" y="1"/>
                  </a:moveTo>
                  <a:cubicBezTo>
                    <a:pt x="125" y="1"/>
                    <a:pt x="42" y="48"/>
                    <a:pt x="23" y="143"/>
                  </a:cubicBezTo>
                  <a:cubicBezTo>
                    <a:pt x="0" y="234"/>
                    <a:pt x="69" y="349"/>
                    <a:pt x="160" y="371"/>
                  </a:cubicBezTo>
                  <a:cubicBezTo>
                    <a:pt x="172" y="374"/>
                    <a:pt x="184" y="376"/>
                    <a:pt x="197" y="376"/>
                  </a:cubicBezTo>
                  <a:cubicBezTo>
                    <a:pt x="280" y="376"/>
                    <a:pt x="369" y="314"/>
                    <a:pt x="388" y="234"/>
                  </a:cubicBezTo>
                  <a:cubicBezTo>
                    <a:pt x="411" y="143"/>
                    <a:pt x="343" y="29"/>
                    <a:pt x="251" y="6"/>
                  </a:cubicBezTo>
                  <a:cubicBezTo>
                    <a:pt x="236" y="2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9"/>
            <p:cNvSpPr/>
            <p:nvPr/>
          </p:nvSpPr>
          <p:spPr>
            <a:xfrm>
              <a:off x="6499100" y="1836225"/>
              <a:ext cx="11425" cy="10525"/>
            </a:xfrm>
            <a:custGeom>
              <a:avLst/>
              <a:gdLst/>
              <a:ahLst/>
              <a:cxnLst/>
              <a:rect l="l" t="t" r="r" b="b"/>
              <a:pathLst>
                <a:path w="457" h="421" extrusionOk="0">
                  <a:moveTo>
                    <a:pt x="230" y="1"/>
                  </a:moveTo>
                  <a:cubicBezTo>
                    <a:pt x="132" y="1"/>
                    <a:pt x="43" y="66"/>
                    <a:pt x="23" y="165"/>
                  </a:cubicBezTo>
                  <a:cubicBezTo>
                    <a:pt x="0" y="279"/>
                    <a:pt x="69" y="370"/>
                    <a:pt x="160" y="416"/>
                  </a:cubicBezTo>
                  <a:cubicBezTo>
                    <a:pt x="175" y="419"/>
                    <a:pt x="190" y="420"/>
                    <a:pt x="204" y="420"/>
                  </a:cubicBezTo>
                  <a:cubicBezTo>
                    <a:pt x="302" y="420"/>
                    <a:pt x="391" y="356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9"/>
            <p:cNvSpPr/>
            <p:nvPr/>
          </p:nvSpPr>
          <p:spPr>
            <a:xfrm>
              <a:off x="6463725" y="1832800"/>
              <a:ext cx="8575" cy="5275"/>
            </a:xfrm>
            <a:custGeom>
              <a:avLst/>
              <a:gdLst/>
              <a:ahLst/>
              <a:cxnLst/>
              <a:rect l="l" t="t" r="r" b="b"/>
              <a:pathLst>
                <a:path w="343" h="211" extrusionOk="0">
                  <a:moveTo>
                    <a:pt x="154" y="1"/>
                  </a:moveTo>
                  <a:cubicBezTo>
                    <a:pt x="91" y="1"/>
                    <a:pt x="20" y="60"/>
                    <a:pt x="0" y="119"/>
                  </a:cubicBezTo>
                  <a:lnTo>
                    <a:pt x="320" y="211"/>
                  </a:lnTo>
                  <a:cubicBezTo>
                    <a:pt x="342" y="119"/>
                    <a:pt x="274" y="28"/>
                    <a:pt x="183" y="5"/>
                  </a:cubicBezTo>
                  <a:cubicBezTo>
                    <a:pt x="174" y="2"/>
                    <a:pt x="164" y="1"/>
                    <a:pt x="15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9"/>
            <p:cNvSpPr/>
            <p:nvPr/>
          </p:nvSpPr>
          <p:spPr>
            <a:xfrm>
              <a:off x="6851750" y="1438250"/>
              <a:ext cx="9725" cy="9100"/>
            </a:xfrm>
            <a:custGeom>
              <a:avLst/>
              <a:gdLst/>
              <a:ahLst/>
              <a:cxnLst/>
              <a:rect l="l" t="t" r="r" b="b"/>
              <a:pathLst>
                <a:path w="389" h="364" extrusionOk="0">
                  <a:moveTo>
                    <a:pt x="180" y="0"/>
                  </a:moveTo>
                  <a:cubicBezTo>
                    <a:pt x="101" y="0"/>
                    <a:pt x="41" y="58"/>
                    <a:pt x="23" y="129"/>
                  </a:cubicBezTo>
                  <a:cubicBezTo>
                    <a:pt x="0" y="243"/>
                    <a:pt x="46" y="335"/>
                    <a:pt x="160" y="357"/>
                  </a:cubicBezTo>
                  <a:cubicBezTo>
                    <a:pt x="175" y="361"/>
                    <a:pt x="191" y="363"/>
                    <a:pt x="205" y="363"/>
                  </a:cubicBezTo>
                  <a:cubicBezTo>
                    <a:pt x="280" y="363"/>
                    <a:pt x="346" y="316"/>
                    <a:pt x="366" y="220"/>
                  </a:cubicBezTo>
                  <a:cubicBezTo>
                    <a:pt x="388" y="129"/>
                    <a:pt x="343" y="38"/>
                    <a:pt x="251" y="15"/>
                  </a:cubicBezTo>
                  <a:cubicBezTo>
                    <a:pt x="226" y="5"/>
                    <a:pt x="202" y="0"/>
                    <a:pt x="18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9"/>
            <p:cNvSpPr/>
            <p:nvPr/>
          </p:nvSpPr>
          <p:spPr>
            <a:xfrm>
              <a:off x="6845475" y="1415650"/>
              <a:ext cx="9725" cy="9400"/>
            </a:xfrm>
            <a:custGeom>
              <a:avLst/>
              <a:gdLst/>
              <a:ahLst/>
              <a:cxnLst/>
              <a:rect l="l" t="t" r="r" b="b"/>
              <a:pathLst>
                <a:path w="389" h="376" extrusionOk="0">
                  <a:moveTo>
                    <a:pt x="183" y="0"/>
                  </a:moveTo>
                  <a:cubicBezTo>
                    <a:pt x="109" y="0"/>
                    <a:pt x="42" y="48"/>
                    <a:pt x="23" y="143"/>
                  </a:cubicBezTo>
                  <a:cubicBezTo>
                    <a:pt x="0" y="234"/>
                    <a:pt x="46" y="326"/>
                    <a:pt x="137" y="371"/>
                  </a:cubicBezTo>
                  <a:cubicBezTo>
                    <a:pt x="152" y="374"/>
                    <a:pt x="167" y="376"/>
                    <a:pt x="181" y="376"/>
                  </a:cubicBezTo>
                  <a:cubicBezTo>
                    <a:pt x="274" y="376"/>
                    <a:pt x="346" y="314"/>
                    <a:pt x="365" y="234"/>
                  </a:cubicBezTo>
                  <a:cubicBezTo>
                    <a:pt x="388" y="120"/>
                    <a:pt x="343" y="29"/>
                    <a:pt x="228" y="6"/>
                  </a:cubicBezTo>
                  <a:cubicBezTo>
                    <a:pt x="213" y="2"/>
                    <a:pt x="198" y="0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9"/>
            <p:cNvSpPr/>
            <p:nvPr/>
          </p:nvSpPr>
          <p:spPr>
            <a:xfrm>
              <a:off x="6867725" y="1599525"/>
              <a:ext cx="8000" cy="7600"/>
            </a:xfrm>
            <a:custGeom>
              <a:avLst/>
              <a:gdLst/>
              <a:ahLst/>
              <a:cxnLst/>
              <a:rect l="l" t="t" r="r" b="b"/>
              <a:pathLst>
                <a:path w="320" h="304" extrusionOk="0">
                  <a:moveTo>
                    <a:pt x="206" y="1"/>
                  </a:moveTo>
                  <a:cubicBezTo>
                    <a:pt x="115" y="1"/>
                    <a:pt x="46" y="46"/>
                    <a:pt x="23" y="115"/>
                  </a:cubicBezTo>
                  <a:cubicBezTo>
                    <a:pt x="0" y="206"/>
                    <a:pt x="46" y="297"/>
                    <a:pt x="115" y="297"/>
                  </a:cubicBezTo>
                  <a:cubicBezTo>
                    <a:pt x="131" y="301"/>
                    <a:pt x="147" y="303"/>
                    <a:pt x="163" y="303"/>
                  </a:cubicBezTo>
                  <a:cubicBezTo>
                    <a:pt x="236" y="303"/>
                    <a:pt x="301" y="262"/>
                    <a:pt x="320" y="206"/>
                  </a:cubicBezTo>
                  <a:cubicBezTo>
                    <a:pt x="320" y="115"/>
                    <a:pt x="274" y="24"/>
                    <a:pt x="2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9"/>
            <p:cNvSpPr/>
            <p:nvPr/>
          </p:nvSpPr>
          <p:spPr>
            <a:xfrm>
              <a:off x="6866575" y="1359725"/>
              <a:ext cx="8600" cy="7725"/>
            </a:xfrm>
            <a:custGeom>
              <a:avLst/>
              <a:gdLst/>
              <a:ahLst/>
              <a:cxnLst/>
              <a:rect l="l" t="t" r="r" b="b"/>
              <a:pathLst>
                <a:path w="344" h="309" extrusionOk="0">
                  <a:moveTo>
                    <a:pt x="160" y="0"/>
                  </a:moveTo>
                  <a:cubicBezTo>
                    <a:pt x="86" y="0"/>
                    <a:pt x="20" y="45"/>
                    <a:pt x="1" y="120"/>
                  </a:cubicBezTo>
                  <a:cubicBezTo>
                    <a:pt x="1" y="212"/>
                    <a:pt x="46" y="280"/>
                    <a:pt x="115" y="303"/>
                  </a:cubicBezTo>
                  <a:cubicBezTo>
                    <a:pt x="131" y="307"/>
                    <a:pt x="146" y="309"/>
                    <a:pt x="162" y="309"/>
                  </a:cubicBezTo>
                  <a:cubicBezTo>
                    <a:pt x="236" y="309"/>
                    <a:pt x="301" y="264"/>
                    <a:pt x="320" y="189"/>
                  </a:cubicBezTo>
                  <a:cubicBezTo>
                    <a:pt x="343" y="97"/>
                    <a:pt x="297" y="29"/>
                    <a:pt x="206" y="6"/>
                  </a:cubicBezTo>
                  <a:cubicBezTo>
                    <a:pt x="191" y="2"/>
                    <a:pt x="175" y="0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9"/>
            <p:cNvSpPr/>
            <p:nvPr/>
          </p:nvSpPr>
          <p:spPr>
            <a:xfrm>
              <a:off x="6698825" y="1787725"/>
              <a:ext cx="10850" cy="10200"/>
            </a:xfrm>
            <a:custGeom>
              <a:avLst/>
              <a:gdLst/>
              <a:ahLst/>
              <a:cxnLst/>
              <a:rect l="l" t="t" r="r" b="b"/>
              <a:pathLst>
                <a:path w="434" h="408" extrusionOk="0">
                  <a:moveTo>
                    <a:pt x="230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0" y="256"/>
                    <a:pt x="69" y="370"/>
                    <a:pt x="160" y="393"/>
                  </a:cubicBezTo>
                  <a:cubicBezTo>
                    <a:pt x="184" y="403"/>
                    <a:pt x="209" y="407"/>
                    <a:pt x="232" y="407"/>
                  </a:cubicBezTo>
                  <a:cubicBezTo>
                    <a:pt x="319" y="407"/>
                    <a:pt x="393" y="346"/>
                    <a:pt x="411" y="256"/>
                  </a:cubicBezTo>
                  <a:cubicBezTo>
                    <a:pt x="434" y="142"/>
                    <a:pt x="388" y="28"/>
                    <a:pt x="274" y="5"/>
                  </a:cubicBezTo>
                  <a:cubicBezTo>
                    <a:pt x="259" y="2"/>
                    <a:pt x="245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9"/>
            <p:cNvSpPr/>
            <p:nvPr/>
          </p:nvSpPr>
          <p:spPr>
            <a:xfrm>
              <a:off x="6655450" y="1510975"/>
              <a:ext cx="9725" cy="8825"/>
            </a:xfrm>
            <a:custGeom>
              <a:avLst/>
              <a:gdLst/>
              <a:ahLst/>
              <a:cxnLst/>
              <a:rect l="l" t="t" r="r" b="b"/>
              <a:pathLst>
                <a:path w="389" h="353" extrusionOk="0">
                  <a:moveTo>
                    <a:pt x="193" y="0"/>
                  </a:moveTo>
                  <a:cubicBezTo>
                    <a:pt x="115" y="0"/>
                    <a:pt x="43" y="62"/>
                    <a:pt x="23" y="142"/>
                  </a:cubicBezTo>
                  <a:cubicBezTo>
                    <a:pt x="0" y="233"/>
                    <a:pt x="46" y="324"/>
                    <a:pt x="137" y="347"/>
                  </a:cubicBezTo>
                  <a:cubicBezTo>
                    <a:pt x="157" y="351"/>
                    <a:pt x="176" y="353"/>
                    <a:pt x="194" y="353"/>
                  </a:cubicBezTo>
                  <a:cubicBezTo>
                    <a:pt x="281" y="353"/>
                    <a:pt x="347" y="309"/>
                    <a:pt x="366" y="233"/>
                  </a:cubicBezTo>
                  <a:cubicBezTo>
                    <a:pt x="388" y="142"/>
                    <a:pt x="320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9"/>
            <p:cNvSpPr/>
            <p:nvPr/>
          </p:nvSpPr>
          <p:spPr>
            <a:xfrm>
              <a:off x="6597825" y="1354050"/>
              <a:ext cx="10275" cy="9400"/>
            </a:xfrm>
            <a:custGeom>
              <a:avLst/>
              <a:gdLst/>
              <a:ahLst/>
              <a:cxnLst/>
              <a:rect l="l" t="t" r="r" b="b"/>
              <a:pathLst>
                <a:path w="411" h="376" extrusionOk="0">
                  <a:moveTo>
                    <a:pt x="214" y="0"/>
                  </a:moveTo>
                  <a:cubicBezTo>
                    <a:pt x="131" y="0"/>
                    <a:pt x="43" y="63"/>
                    <a:pt x="23" y="142"/>
                  </a:cubicBezTo>
                  <a:cubicBezTo>
                    <a:pt x="0" y="256"/>
                    <a:pt x="69" y="347"/>
                    <a:pt x="160" y="370"/>
                  </a:cubicBezTo>
                  <a:cubicBezTo>
                    <a:pt x="179" y="374"/>
                    <a:pt x="197" y="376"/>
                    <a:pt x="215" y="376"/>
                  </a:cubicBezTo>
                  <a:cubicBezTo>
                    <a:pt x="302" y="376"/>
                    <a:pt x="369" y="328"/>
                    <a:pt x="388" y="233"/>
                  </a:cubicBezTo>
                  <a:cubicBezTo>
                    <a:pt x="411" y="142"/>
                    <a:pt x="365" y="28"/>
                    <a:pt x="251" y="5"/>
                  </a:cubicBezTo>
                  <a:cubicBezTo>
                    <a:pt x="239" y="2"/>
                    <a:pt x="227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9"/>
            <p:cNvSpPr/>
            <p:nvPr/>
          </p:nvSpPr>
          <p:spPr>
            <a:xfrm>
              <a:off x="6548175" y="12273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71" y="0"/>
                  </a:moveTo>
                  <a:cubicBezTo>
                    <a:pt x="97" y="0"/>
                    <a:pt x="43" y="62"/>
                    <a:pt x="23" y="142"/>
                  </a:cubicBezTo>
                  <a:cubicBezTo>
                    <a:pt x="0" y="210"/>
                    <a:pt x="46" y="301"/>
                    <a:pt x="137" y="324"/>
                  </a:cubicBezTo>
                  <a:cubicBezTo>
                    <a:pt x="153" y="328"/>
                    <a:pt x="169" y="330"/>
                    <a:pt x="184" y="330"/>
                  </a:cubicBezTo>
                  <a:cubicBezTo>
                    <a:pt x="258" y="330"/>
                    <a:pt x="324" y="286"/>
                    <a:pt x="343" y="210"/>
                  </a:cubicBezTo>
                  <a:cubicBezTo>
                    <a:pt x="365" y="119"/>
                    <a:pt x="297" y="27"/>
                    <a:pt x="206" y="5"/>
                  </a:cubicBezTo>
                  <a:cubicBezTo>
                    <a:pt x="194" y="2"/>
                    <a:pt x="182" y="0"/>
                    <a:pt x="17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9"/>
            <p:cNvSpPr/>
            <p:nvPr/>
          </p:nvSpPr>
          <p:spPr>
            <a:xfrm>
              <a:off x="6559000" y="1255075"/>
              <a:ext cx="11450" cy="10200"/>
            </a:xfrm>
            <a:custGeom>
              <a:avLst/>
              <a:gdLst/>
              <a:ahLst/>
              <a:cxnLst/>
              <a:rect l="l" t="t" r="r" b="b"/>
              <a:pathLst>
                <a:path w="458" h="408" extrusionOk="0">
                  <a:moveTo>
                    <a:pt x="203" y="1"/>
                  </a:moveTo>
                  <a:cubicBezTo>
                    <a:pt x="116" y="1"/>
                    <a:pt x="42" y="62"/>
                    <a:pt x="24" y="152"/>
                  </a:cubicBezTo>
                  <a:cubicBezTo>
                    <a:pt x="1" y="266"/>
                    <a:pt x="69" y="380"/>
                    <a:pt x="161" y="403"/>
                  </a:cubicBezTo>
                  <a:cubicBezTo>
                    <a:pt x="175" y="406"/>
                    <a:pt x="190" y="407"/>
                    <a:pt x="205" y="407"/>
                  </a:cubicBezTo>
                  <a:cubicBezTo>
                    <a:pt x="303" y="407"/>
                    <a:pt x="392" y="343"/>
                    <a:pt x="412" y="243"/>
                  </a:cubicBezTo>
                  <a:cubicBezTo>
                    <a:pt x="457" y="152"/>
                    <a:pt x="389" y="38"/>
                    <a:pt x="275" y="15"/>
                  </a:cubicBezTo>
                  <a:cubicBezTo>
                    <a:pt x="250" y="5"/>
                    <a:pt x="226" y="1"/>
                    <a:pt x="20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9"/>
            <p:cNvSpPr/>
            <p:nvPr/>
          </p:nvSpPr>
          <p:spPr>
            <a:xfrm>
              <a:off x="6533325" y="1229600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11" y="1"/>
                  </a:moveTo>
                  <a:cubicBezTo>
                    <a:pt x="68" y="1"/>
                    <a:pt x="19" y="38"/>
                    <a:pt x="1" y="75"/>
                  </a:cubicBezTo>
                  <a:cubicBezTo>
                    <a:pt x="1" y="144"/>
                    <a:pt x="24" y="212"/>
                    <a:pt x="92" y="212"/>
                  </a:cubicBezTo>
                  <a:cubicBezTo>
                    <a:pt x="100" y="217"/>
                    <a:pt x="110" y="218"/>
                    <a:pt x="119" y="218"/>
                  </a:cubicBezTo>
                  <a:cubicBezTo>
                    <a:pt x="161" y="218"/>
                    <a:pt x="210" y="181"/>
                    <a:pt x="229" y="144"/>
                  </a:cubicBezTo>
                  <a:cubicBezTo>
                    <a:pt x="252" y="75"/>
                    <a:pt x="206" y="7"/>
                    <a:pt x="138" y="7"/>
                  </a:cubicBezTo>
                  <a:cubicBezTo>
                    <a:pt x="129" y="3"/>
                    <a:pt x="120" y="1"/>
                    <a:pt x="11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9"/>
            <p:cNvSpPr/>
            <p:nvPr/>
          </p:nvSpPr>
          <p:spPr>
            <a:xfrm>
              <a:off x="6545875" y="1256425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6" y="1"/>
                  </a:moveTo>
                  <a:cubicBezTo>
                    <a:pt x="85" y="1"/>
                    <a:pt x="20" y="42"/>
                    <a:pt x="1" y="98"/>
                  </a:cubicBezTo>
                  <a:cubicBezTo>
                    <a:pt x="1" y="167"/>
                    <a:pt x="47" y="258"/>
                    <a:pt x="115" y="258"/>
                  </a:cubicBezTo>
                  <a:cubicBezTo>
                    <a:pt x="127" y="262"/>
                    <a:pt x="139" y="264"/>
                    <a:pt x="151" y="264"/>
                  </a:cubicBezTo>
                  <a:cubicBezTo>
                    <a:pt x="206" y="264"/>
                    <a:pt x="256" y="223"/>
                    <a:pt x="275" y="167"/>
                  </a:cubicBezTo>
                  <a:cubicBezTo>
                    <a:pt x="298" y="98"/>
                    <a:pt x="252" y="30"/>
                    <a:pt x="184" y="7"/>
                  </a:cubicBezTo>
                  <a:cubicBezTo>
                    <a:pt x="171" y="3"/>
                    <a:pt x="159" y="1"/>
                    <a:pt x="14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9"/>
            <p:cNvSpPr/>
            <p:nvPr/>
          </p:nvSpPr>
          <p:spPr>
            <a:xfrm>
              <a:off x="6668575" y="1792250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4" y="1"/>
                  </a:moveTo>
                  <a:cubicBezTo>
                    <a:pt x="125" y="1"/>
                    <a:pt x="42" y="49"/>
                    <a:pt x="23" y="144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6" y="353"/>
                    <a:pt x="192" y="355"/>
                    <a:pt x="209" y="355"/>
                  </a:cubicBezTo>
                  <a:cubicBezTo>
                    <a:pt x="288" y="355"/>
                    <a:pt x="370" y="311"/>
                    <a:pt x="388" y="235"/>
                  </a:cubicBezTo>
                  <a:cubicBezTo>
                    <a:pt x="411" y="121"/>
                    <a:pt x="343" y="29"/>
                    <a:pt x="251" y="7"/>
                  </a:cubicBezTo>
                  <a:cubicBezTo>
                    <a:pt x="236" y="3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9"/>
            <p:cNvSpPr/>
            <p:nvPr/>
          </p:nvSpPr>
          <p:spPr>
            <a:xfrm>
              <a:off x="6445450" y="1343200"/>
              <a:ext cx="11450" cy="9975"/>
            </a:xfrm>
            <a:custGeom>
              <a:avLst/>
              <a:gdLst/>
              <a:ahLst/>
              <a:cxnLst/>
              <a:rect l="l" t="t" r="r" b="b"/>
              <a:pathLst>
                <a:path w="458" h="399" extrusionOk="0">
                  <a:moveTo>
                    <a:pt x="232" y="1"/>
                  </a:moveTo>
                  <a:cubicBezTo>
                    <a:pt x="138" y="1"/>
                    <a:pt x="63" y="66"/>
                    <a:pt x="24" y="165"/>
                  </a:cubicBezTo>
                  <a:cubicBezTo>
                    <a:pt x="1" y="256"/>
                    <a:pt x="69" y="370"/>
                    <a:pt x="183" y="393"/>
                  </a:cubicBezTo>
                  <a:cubicBezTo>
                    <a:pt x="199" y="397"/>
                    <a:pt x="214" y="399"/>
                    <a:pt x="230" y="399"/>
                  </a:cubicBezTo>
                  <a:cubicBezTo>
                    <a:pt x="310" y="399"/>
                    <a:pt x="393" y="351"/>
                    <a:pt x="412" y="256"/>
                  </a:cubicBezTo>
                  <a:cubicBezTo>
                    <a:pt x="457" y="142"/>
                    <a:pt x="389" y="51"/>
                    <a:pt x="275" y="5"/>
                  </a:cubicBezTo>
                  <a:cubicBezTo>
                    <a:pt x="260" y="2"/>
                    <a:pt x="245" y="1"/>
                    <a:pt x="23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9"/>
            <p:cNvSpPr/>
            <p:nvPr/>
          </p:nvSpPr>
          <p:spPr>
            <a:xfrm>
              <a:off x="6580125" y="1388975"/>
              <a:ext cx="6300" cy="5300"/>
            </a:xfrm>
            <a:custGeom>
              <a:avLst/>
              <a:gdLst/>
              <a:ahLst/>
              <a:cxnLst/>
              <a:rect l="l" t="t" r="r" b="b"/>
              <a:pathLst>
                <a:path w="252" h="212" extrusionOk="0">
                  <a:moveTo>
                    <a:pt x="160" y="0"/>
                  </a:moveTo>
                  <a:cubicBezTo>
                    <a:pt x="92" y="0"/>
                    <a:pt x="46" y="23"/>
                    <a:pt x="23" y="91"/>
                  </a:cubicBezTo>
                  <a:cubicBezTo>
                    <a:pt x="0" y="137"/>
                    <a:pt x="46" y="183"/>
                    <a:pt x="92" y="206"/>
                  </a:cubicBezTo>
                  <a:cubicBezTo>
                    <a:pt x="104" y="210"/>
                    <a:pt x="116" y="212"/>
                    <a:pt x="127" y="212"/>
                  </a:cubicBezTo>
                  <a:cubicBezTo>
                    <a:pt x="176" y="212"/>
                    <a:pt x="210" y="174"/>
                    <a:pt x="229" y="137"/>
                  </a:cubicBezTo>
                  <a:cubicBezTo>
                    <a:pt x="252" y="69"/>
                    <a:pt x="206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9"/>
            <p:cNvSpPr/>
            <p:nvPr/>
          </p:nvSpPr>
          <p:spPr>
            <a:xfrm>
              <a:off x="6766150" y="1658150"/>
              <a:ext cx="8575" cy="7750"/>
            </a:xfrm>
            <a:custGeom>
              <a:avLst/>
              <a:gdLst/>
              <a:ahLst/>
              <a:cxnLst/>
              <a:rect l="l" t="t" r="r" b="b"/>
              <a:pathLst>
                <a:path w="343" h="310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1" y="212"/>
                    <a:pt x="46" y="281"/>
                    <a:pt x="137" y="303"/>
                  </a:cubicBezTo>
                  <a:cubicBezTo>
                    <a:pt x="149" y="307"/>
                    <a:pt x="162" y="309"/>
                    <a:pt x="174" y="309"/>
                  </a:cubicBezTo>
                  <a:cubicBezTo>
                    <a:pt x="235" y="309"/>
                    <a:pt x="301" y="265"/>
                    <a:pt x="320" y="189"/>
                  </a:cubicBezTo>
                  <a:cubicBezTo>
                    <a:pt x="343" y="121"/>
                    <a:pt x="297" y="30"/>
                    <a:pt x="206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9"/>
            <p:cNvSpPr/>
            <p:nvPr/>
          </p:nvSpPr>
          <p:spPr>
            <a:xfrm>
              <a:off x="6432900" y="10082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0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89"/>
                    <a:pt x="46" y="258"/>
                    <a:pt x="115" y="281"/>
                  </a:cubicBezTo>
                  <a:cubicBezTo>
                    <a:pt x="131" y="285"/>
                    <a:pt x="146" y="287"/>
                    <a:pt x="161" y="287"/>
                  </a:cubicBezTo>
                  <a:cubicBezTo>
                    <a:pt x="229" y="287"/>
                    <a:pt x="278" y="246"/>
                    <a:pt x="297" y="189"/>
                  </a:cubicBezTo>
                  <a:cubicBezTo>
                    <a:pt x="320" y="98"/>
                    <a:pt x="274" y="7"/>
                    <a:pt x="206" y="7"/>
                  </a:cubicBezTo>
                  <a:cubicBezTo>
                    <a:pt x="190" y="3"/>
                    <a:pt x="174" y="1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9"/>
            <p:cNvSpPr/>
            <p:nvPr/>
          </p:nvSpPr>
          <p:spPr>
            <a:xfrm>
              <a:off x="6571000" y="12998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5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26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43" y="29"/>
                    <a:pt x="251" y="6"/>
                  </a:cubicBezTo>
                  <a:cubicBezTo>
                    <a:pt x="232" y="3"/>
                    <a:pt x="213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9"/>
            <p:cNvSpPr/>
            <p:nvPr/>
          </p:nvSpPr>
          <p:spPr>
            <a:xfrm>
              <a:off x="6560725" y="1275300"/>
              <a:ext cx="8000" cy="7700"/>
            </a:xfrm>
            <a:custGeom>
              <a:avLst/>
              <a:gdLst/>
              <a:ahLst/>
              <a:cxnLst/>
              <a:rect l="l" t="t" r="r" b="b"/>
              <a:pathLst>
                <a:path w="320" h="308" extrusionOk="0">
                  <a:moveTo>
                    <a:pt x="170" y="0"/>
                  </a:moveTo>
                  <a:cubicBezTo>
                    <a:pt x="97" y="0"/>
                    <a:pt x="43" y="60"/>
                    <a:pt x="23" y="119"/>
                  </a:cubicBezTo>
                  <a:cubicBezTo>
                    <a:pt x="0" y="210"/>
                    <a:pt x="46" y="279"/>
                    <a:pt x="115" y="302"/>
                  </a:cubicBezTo>
                  <a:cubicBezTo>
                    <a:pt x="130" y="306"/>
                    <a:pt x="146" y="308"/>
                    <a:pt x="161" y="308"/>
                  </a:cubicBezTo>
                  <a:cubicBezTo>
                    <a:pt x="234" y="308"/>
                    <a:pt x="297" y="263"/>
                    <a:pt x="297" y="188"/>
                  </a:cubicBezTo>
                  <a:cubicBezTo>
                    <a:pt x="320" y="119"/>
                    <a:pt x="274" y="28"/>
                    <a:pt x="206" y="5"/>
                  </a:cubicBezTo>
                  <a:cubicBezTo>
                    <a:pt x="194" y="2"/>
                    <a:pt x="182" y="0"/>
                    <a:pt x="17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9"/>
            <p:cNvSpPr/>
            <p:nvPr/>
          </p:nvSpPr>
          <p:spPr>
            <a:xfrm>
              <a:off x="6468850" y="1097800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1" y="212"/>
                    <a:pt x="69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7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9"/>
            <p:cNvSpPr/>
            <p:nvPr/>
          </p:nvSpPr>
          <p:spPr>
            <a:xfrm>
              <a:off x="6707950" y="1377975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4" y="1"/>
                  </a:moveTo>
                  <a:cubicBezTo>
                    <a:pt x="125" y="1"/>
                    <a:pt x="42" y="48"/>
                    <a:pt x="23" y="143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6" y="353"/>
                    <a:pt x="192" y="355"/>
                    <a:pt x="209" y="355"/>
                  </a:cubicBezTo>
                  <a:cubicBezTo>
                    <a:pt x="288" y="355"/>
                    <a:pt x="369" y="310"/>
                    <a:pt x="388" y="235"/>
                  </a:cubicBezTo>
                  <a:cubicBezTo>
                    <a:pt x="411" y="121"/>
                    <a:pt x="343" y="29"/>
                    <a:pt x="251" y="7"/>
                  </a:cubicBezTo>
                  <a:cubicBezTo>
                    <a:pt x="236" y="3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9"/>
            <p:cNvSpPr/>
            <p:nvPr/>
          </p:nvSpPr>
          <p:spPr>
            <a:xfrm>
              <a:off x="5839450" y="1408225"/>
              <a:ext cx="9150" cy="7725"/>
            </a:xfrm>
            <a:custGeom>
              <a:avLst/>
              <a:gdLst/>
              <a:ahLst/>
              <a:cxnLst/>
              <a:rect l="l" t="t" r="r" b="b"/>
              <a:pathLst>
                <a:path w="366" h="309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2"/>
                    <a:pt x="69" y="303"/>
                    <a:pt x="137" y="303"/>
                  </a:cubicBezTo>
                  <a:cubicBezTo>
                    <a:pt x="153" y="307"/>
                    <a:pt x="170" y="309"/>
                    <a:pt x="185" y="309"/>
                  </a:cubicBezTo>
                  <a:cubicBezTo>
                    <a:pt x="259" y="309"/>
                    <a:pt x="324" y="268"/>
                    <a:pt x="343" y="212"/>
                  </a:cubicBezTo>
                  <a:cubicBezTo>
                    <a:pt x="365" y="120"/>
                    <a:pt x="297" y="29"/>
                    <a:pt x="228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9"/>
            <p:cNvSpPr/>
            <p:nvPr/>
          </p:nvSpPr>
          <p:spPr>
            <a:xfrm>
              <a:off x="5954700" y="1343200"/>
              <a:ext cx="9725" cy="9375"/>
            </a:xfrm>
            <a:custGeom>
              <a:avLst/>
              <a:gdLst/>
              <a:ahLst/>
              <a:cxnLst/>
              <a:rect l="l" t="t" r="r" b="b"/>
              <a:pathLst>
                <a:path w="389" h="375" extrusionOk="0">
                  <a:moveTo>
                    <a:pt x="193" y="1"/>
                  </a:moveTo>
                  <a:cubicBezTo>
                    <a:pt x="115" y="1"/>
                    <a:pt x="44" y="63"/>
                    <a:pt x="24" y="142"/>
                  </a:cubicBezTo>
                  <a:cubicBezTo>
                    <a:pt x="1" y="233"/>
                    <a:pt x="47" y="348"/>
                    <a:pt x="161" y="370"/>
                  </a:cubicBezTo>
                  <a:cubicBezTo>
                    <a:pt x="173" y="373"/>
                    <a:pt x="185" y="375"/>
                    <a:pt x="197" y="375"/>
                  </a:cubicBezTo>
                  <a:cubicBezTo>
                    <a:pt x="275" y="375"/>
                    <a:pt x="346" y="313"/>
                    <a:pt x="366" y="233"/>
                  </a:cubicBezTo>
                  <a:cubicBezTo>
                    <a:pt x="389" y="142"/>
                    <a:pt x="343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9"/>
            <p:cNvSpPr/>
            <p:nvPr/>
          </p:nvSpPr>
          <p:spPr>
            <a:xfrm>
              <a:off x="6616075" y="1591975"/>
              <a:ext cx="6875" cy="6025"/>
            </a:xfrm>
            <a:custGeom>
              <a:avLst/>
              <a:gdLst/>
              <a:ahLst/>
              <a:cxnLst/>
              <a:rect l="l" t="t" r="r" b="b"/>
              <a:pathLst>
                <a:path w="275" h="241" extrusionOk="0">
                  <a:moveTo>
                    <a:pt x="124" y="0"/>
                  </a:moveTo>
                  <a:cubicBezTo>
                    <a:pt x="70" y="0"/>
                    <a:pt x="23" y="41"/>
                    <a:pt x="23" y="97"/>
                  </a:cubicBezTo>
                  <a:cubicBezTo>
                    <a:pt x="0" y="166"/>
                    <a:pt x="46" y="211"/>
                    <a:pt x="92" y="234"/>
                  </a:cubicBezTo>
                  <a:cubicBezTo>
                    <a:pt x="104" y="238"/>
                    <a:pt x="116" y="240"/>
                    <a:pt x="128" y="240"/>
                  </a:cubicBezTo>
                  <a:cubicBezTo>
                    <a:pt x="183" y="240"/>
                    <a:pt x="233" y="199"/>
                    <a:pt x="252" y="143"/>
                  </a:cubicBezTo>
                  <a:cubicBezTo>
                    <a:pt x="274" y="97"/>
                    <a:pt x="229" y="29"/>
                    <a:pt x="160" y="6"/>
                  </a:cubicBezTo>
                  <a:cubicBezTo>
                    <a:pt x="148" y="2"/>
                    <a:pt x="136" y="0"/>
                    <a:pt x="12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9"/>
            <p:cNvSpPr/>
            <p:nvPr/>
          </p:nvSpPr>
          <p:spPr>
            <a:xfrm>
              <a:off x="6589250" y="14795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4" y="1"/>
                  </a:moveTo>
                  <a:cubicBezTo>
                    <a:pt x="109" y="1"/>
                    <a:pt x="43" y="48"/>
                    <a:pt x="23" y="143"/>
                  </a:cubicBezTo>
                  <a:cubicBezTo>
                    <a:pt x="1" y="235"/>
                    <a:pt x="46" y="326"/>
                    <a:pt x="138" y="349"/>
                  </a:cubicBezTo>
                  <a:cubicBezTo>
                    <a:pt x="150" y="352"/>
                    <a:pt x="162" y="353"/>
                    <a:pt x="175" y="353"/>
                  </a:cubicBezTo>
                  <a:cubicBezTo>
                    <a:pt x="257" y="353"/>
                    <a:pt x="346" y="291"/>
                    <a:pt x="366" y="212"/>
                  </a:cubicBezTo>
                  <a:cubicBezTo>
                    <a:pt x="389" y="121"/>
                    <a:pt x="320" y="29"/>
                    <a:pt x="229" y="6"/>
                  </a:cubicBezTo>
                  <a:cubicBezTo>
                    <a:pt x="214" y="3"/>
                    <a:pt x="198" y="1"/>
                    <a:pt x="1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9"/>
            <p:cNvSpPr/>
            <p:nvPr/>
          </p:nvSpPr>
          <p:spPr>
            <a:xfrm>
              <a:off x="6485400" y="1534900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47" y="1"/>
                  </a:moveTo>
                  <a:cubicBezTo>
                    <a:pt x="92" y="1"/>
                    <a:pt x="42" y="41"/>
                    <a:pt x="23" y="98"/>
                  </a:cubicBezTo>
                  <a:cubicBezTo>
                    <a:pt x="0" y="166"/>
                    <a:pt x="46" y="258"/>
                    <a:pt x="115" y="280"/>
                  </a:cubicBezTo>
                  <a:cubicBezTo>
                    <a:pt x="130" y="284"/>
                    <a:pt x="145" y="286"/>
                    <a:pt x="159" y="286"/>
                  </a:cubicBezTo>
                  <a:cubicBezTo>
                    <a:pt x="228" y="286"/>
                    <a:pt x="278" y="242"/>
                    <a:pt x="297" y="166"/>
                  </a:cubicBezTo>
                  <a:cubicBezTo>
                    <a:pt x="320" y="98"/>
                    <a:pt x="274" y="6"/>
                    <a:pt x="183" y="6"/>
                  </a:cubicBezTo>
                  <a:cubicBezTo>
                    <a:pt x="171" y="2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9"/>
            <p:cNvSpPr/>
            <p:nvPr/>
          </p:nvSpPr>
          <p:spPr>
            <a:xfrm>
              <a:off x="5448000" y="1569150"/>
              <a:ext cx="7425" cy="4725"/>
            </a:xfrm>
            <a:custGeom>
              <a:avLst/>
              <a:gdLst/>
              <a:ahLst/>
              <a:cxnLst/>
              <a:rect l="l" t="t" r="r" b="b"/>
              <a:pathLst>
                <a:path w="297" h="189" extrusionOk="0">
                  <a:moveTo>
                    <a:pt x="125" y="0"/>
                  </a:moveTo>
                  <a:cubicBezTo>
                    <a:pt x="69" y="0"/>
                    <a:pt x="19" y="44"/>
                    <a:pt x="0" y="120"/>
                  </a:cubicBezTo>
                  <a:lnTo>
                    <a:pt x="274" y="189"/>
                  </a:lnTo>
                  <a:cubicBezTo>
                    <a:pt x="297" y="120"/>
                    <a:pt x="251" y="29"/>
                    <a:pt x="160" y="6"/>
                  </a:cubicBezTo>
                  <a:cubicBezTo>
                    <a:pt x="148" y="2"/>
                    <a:pt x="136" y="0"/>
                    <a:pt x="12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9"/>
            <p:cNvSpPr/>
            <p:nvPr/>
          </p:nvSpPr>
          <p:spPr>
            <a:xfrm>
              <a:off x="6871725" y="1715800"/>
              <a:ext cx="8000" cy="7150"/>
            </a:xfrm>
            <a:custGeom>
              <a:avLst/>
              <a:gdLst/>
              <a:ahLst/>
              <a:cxnLst/>
              <a:rect l="l" t="t" r="r" b="b"/>
              <a:pathLst>
                <a:path w="320" h="286" extrusionOk="0">
                  <a:moveTo>
                    <a:pt x="148" y="0"/>
                  </a:moveTo>
                  <a:cubicBezTo>
                    <a:pt x="92" y="0"/>
                    <a:pt x="42" y="45"/>
                    <a:pt x="23" y="120"/>
                  </a:cubicBezTo>
                  <a:cubicBezTo>
                    <a:pt x="0" y="189"/>
                    <a:pt x="46" y="257"/>
                    <a:pt x="114" y="280"/>
                  </a:cubicBezTo>
                  <a:cubicBezTo>
                    <a:pt x="130" y="284"/>
                    <a:pt x="146" y="286"/>
                    <a:pt x="161" y="286"/>
                  </a:cubicBezTo>
                  <a:cubicBezTo>
                    <a:pt x="228" y="286"/>
                    <a:pt x="278" y="245"/>
                    <a:pt x="297" y="189"/>
                  </a:cubicBezTo>
                  <a:cubicBezTo>
                    <a:pt x="320" y="97"/>
                    <a:pt x="274" y="29"/>
                    <a:pt x="183" y="6"/>
                  </a:cubicBezTo>
                  <a:cubicBezTo>
                    <a:pt x="171" y="2"/>
                    <a:pt x="159" y="0"/>
                    <a:pt x="14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9"/>
            <p:cNvSpPr/>
            <p:nvPr/>
          </p:nvSpPr>
          <p:spPr>
            <a:xfrm>
              <a:off x="6868300" y="1744325"/>
              <a:ext cx="6300" cy="5875"/>
            </a:xfrm>
            <a:custGeom>
              <a:avLst/>
              <a:gdLst/>
              <a:ahLst/>
              <a:cxnLst/>
              <a:rect l="l" t="t" r="r" b="b"/>
              <a:pathLst>
                <a:path w="252" h="235" extrusionOk="0">
                  <a:moveTo>
                    <a:pt x="111" y="0"/>
                  </a:moveTo>
                  <a:cubicBezTo>
                    <a:pt x="69" y="0"/>
                    <a:pt x="19" y="41"/>
                    <a:pt x="0" y="98"/>
                  </a:cubicBezTo>
                  <a:cubicBezTo>
                    <a:pt x="0" y="143"/>
                    <a:pt x="23" y="212"/>
                    <a:pt x="92" y="235"/>
                  </a:cubicBezTo>
                  <a:cubicBezTo>
                    <a:pt x="137" y="235"/>
                    <a:pt x="206" y="212"/>
                    <a:pt x="228" y="143"/>
                  </a:cubicBezTo>
                  <a:cubicBezTo>
                    <a:pt x="251" y="75"/>
                    <a:pt x="206" y="29"/>
                    <a:pt x="137" y="6"/>
                  </a:cubicBezTo>
                  <a:cubicBezTo>
                    <a:pt x="129" y="2"/>
                    <a:pt x="120" y="0"/>
                    <a:pt x="11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9"/>
            <p:cNvSpPr/>
            <p:nvPr/>
          </p:nvSpPr>
          <p:spPr>
            <a:xfrm>
              <a:off x="6243450" y="1783175"/>
              <a:ext cx="10875" cy="6400"/>
            </a:xfrm>
            <a:custGeom>
              <a:avLst/>
              <a:gdLst/>
              <a:ahLst/>
              <a:cxnLst/>
              <a:rect l="l" t="t" r="r" b="b"/>
              <a:pathLst>
                <a:path w="435" h="256" extrusionOk="0">
                  <a:moveTo>
                    <a:pt x="209" y="0"/>
                  </a:moveTo>
                  <a:cubicBezTo>
                    <a:pt x="115" y="0"/>
                    <a:pt x="40" y="65"/>
                    <a:pt x="1" y="164"/>
                  </a:cubicBezTo>
                  <a:lnTo>
                    <a:pt x="389" y="256"/>
                  </a:lnTo>
                  <a:cubicBezTo>
                    <a:pt x="434" y="141"/>
                    <a:pt x="366" y="27"/>
                    <a:pt x="252" y="4"/>
                  </a:cubicBezTo>
                  <a:cubicBezTo>
                    <a:pt x="237" y="2"/>
                    <a:pt x="222" y="0"/>
                    <a:pt x="20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9"/>
            <p:cNvSpPr/>
            <p:nvPr/>
          </p:nvSpPr>
          <p:spPr>
            <a:xfrm>
              <a:off x="5840575" y="1121200"/>
              <a:ext cx="8025" cy="7700"/>
            </a:xfrm>
            <a:custGeom>
              <a:avLst/>
              <a:gdLst/>
              <a:ahLst/>
              <a:cxnLst/>
              <a:rect l="l" t="t" r="r" b="b"/>
              <a:pathLst>
                <a:path w="321" h="308" extrusionOk="0">
                  <a:moveTo>
                    <a:pt x="161" y="0"/>
                  </a:moveTo>
                  <a:cubicBezTo>
                    <a:pt x="93" y="0"/>
                    <a:pt x="43" y="45"/>
                    <a:pt x="24" y="120"/>
                  </a:cubicBezTo>
                  <a:cubicBezTo>
                    <a:pt x="1" y="189"/>
                    <a:pt x="47" y="280"/>
                    <a:pt x="138" y="303"/>
                  </a:cubicBezTo>
                  <a:cubicBezTo>
                    <a:pt x="147" y="306"/>
                    <a:pt x="157" y="307"/>
                    <a:pt x="166" y="307"/>
                  </a:cubicBezTo>
                  <a:cubicBezTo>
                    <a:pt x="230" y="307"/>
                    <a:pt x="301" y="248"/>
                    <a:pt x="320" y="189"/>
                  </a:cubicBezTo>
                  <a:cubicBezTo>
                    <a:pt x="320" y="97"/>
                    <a:pt x="275" y="29"/>
                    <a:pt x="206" y="6"/>
                  </a:cubicBezTo>
                  <a:cubicBezTo>
                    <a:pt x="191" y="2"/>
                    <a:pt x="176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9"/>
            <p:cNvSpPr/>
            <p:nvPr/>
          </p:nvSpPr>
          <p:spPr>
            <a:xfrm>
              <a:off x="5744725" y="1028750"/>
              <a:ext cx="8000" cy="7700"/>
            </a:xfrm>
            <a:custGeom>
              <a:avLst/>
              <a:gdLst/>
              <a:ahLst/>
              <a:cxnLst/>
              <a:rect l="l" t="t" r="r" b="b"/>
              <a:pathLst>
                <a:path w="320" h="308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0" y="189"/>
                    <a:pt x="46" y="280"/>
                    <a:pt x="114" y="303"/>
                  </a:cubicBezTo>
                  <a:cubicBezTo>
                    <a:pt x="127" y="306"/>
                    <a:pt x="139" y="308"/>
                    <a:pt x="151" y="308"/>
                  </a:cubicBezTo>
                  <a:cubicBezTo>
                    <a:pt x="228" y="308"/>
                    <a:pt x="297" y="248"/>
                    <a:pt x="297" y="189"/>
                  </a:cubicBezTo>
                  <a:cubicBezTo>
                    <a:pt x="320" y="98"/>
                    <a:pt x="274" y="29"/>
                    <a:pt x="206" y="6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9"/>
            <p:cNvSpPr/>
            <p:nvPr/>
          </p:nvSpPr>
          <p:spPr>
            <a:xfrm>
              <a:off x="6021475" y="1322675"/>
              <a:ext cx="10300" cy="9400"/>
            </a:xfrm>
            <a:custGeom>
              <a:avLst/>
              <a:gdLst/>
              <a:ahLst/>
              <a:cxnLst/>
              <a:rect l="l" t="t" r="r" b="b"/>
              <a:pathLst>
                <a:path w="412" h="376" extrusionOk="0">
                  <a:moveTo>
                    <a:pt x="215" y="0"/>
                  </a:moveTo>
                  <a:cubicBezTo>
                    <a:pt x="132" y="0"/>
                    <a:pt x="43" y="62"/>
                    <a:pt x="23" y="141"/>
                  </a:cubicBezTo>
                  <a:cubicBezTo>
                    <a:pt x="0" y="256"/>
                    <a:pt x="69" y="347"/>
                    <a:pt x="160" y="370"/>
                  </a:cubicBezTo>
                  <a:cubicBezTo>
                    <a:pt x="175" y="373"/>
                    <a:pt x="191" y="375"/>
                    <a:pt x="207" y="375"/>
                  </a:cubicBezTo>
                  <a:cubicBezTo>
                    <a:pt x="287" y="375"/>
                    <a:pt x="369" y="328"/>
                    <a:pt x="389" y="233"/>
                  </a:cubicBezTo>
                  <a:cubicBezTo>
                    <a:pt x="411" y="141"/>
                    <a:pt x="366" y="27"/>
                    <a:pt x="252" y="4"/>
                  </a:cubicBezTo>
                  <a:cubicBezTo>
                    <a:pt x="240" y="1"/>
                    <a:pt x="227" y="0"/>
                    <a:pt x="2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9"/>
            <p:cNvSpPr/>
            <p:nvPr/>
          </p:nvSpPr>
          <p:spPr>
            <a:xfrm>
              <a:off x="5918750" y="1214250"/>
              <a:ext cx="9175" cy="8800"/>
            </a:xfrm>
            <a:custGeom>
              <a:avLst/>
              <a:gdLst/>
              <a:ahLst/>
              <a:cxnLst/>
              <a:rect l="l" t="t" r="r" b="b"/>
              <a:pathLst>
                <a:path w="367" h="352" extrusionOk="0">
                  <a:moveTo>
                    <a:pt x="193" y="0"/>
                  </a:moveTo>
                  <a:cubicBezTo>
                    <a:pt x="115" y="0"/>
                    <a:pt x="44" y="62"/>
                    <a:pt x="24" y="142"/>
                  </a:cubicBezTo>
                  <a:cubicBezTo>
                    <a:pt x="1" y="233"/>
                    <a:pt x="47" y="324"/>
                    <a:pt x="138" y="347"/>
                  </a:cubicBezTo>
                  <a:cubicBezTo>
                    <a:pt x="150" y="350"/>
                    <a:pt x="162" y="351"/>
                    <a:pt x="174" y="351"/>
                  </a:cubicBezTo>
                  <a:cubicBezTo>
                    <a:pt x="252" y="351"/>
                    <a:pt x="323" y="289"/>
                    <a:pt x="343" y="210"/>
                  </a:cubicBezTo>
                  <a:cubicBezTo>
                    <a:pt x="366" y="119"/>
                    <a:pt x="298" y="27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9"/>
            <p:cNvSpPr/>
            <p:nvPr/>
          </p:nvSpPr>
          <p:spPr>
            <a:xfrm>
              <a:off x="6280550" y="1778600"/>
              <a:ext cx="9725" cy="8800"/>
            </a:xfrm>
            <a:custGeom>
              <a:avLst/>
              <a:gdLst/>
              <a:ahLst/>
              <a:cxnLst/>
              <a:rect l="l" t="t" r="r" b="b"/>
              <a:pathLst>
                <a:path w="389" h="352" extrusionOk="0">
                  <a:moveTo>
                    <a:pt x="193" y="0"/>
                  </a:moveTo>
                  <a:cubicBezTo>
                    <a:pt x="114" y="0"/>
                    <a:pt x="43" y="63"/>
                    <a:pt x="23" y="142"/>
                  </a:cubicBezTo>
                  <a:cubicBezTo>
                    <a:pt x="0" y="233"/>
                    <a:pt x="69" y="324"/>
                    <a:pt x="160" y="347"/>
                  </a:cubicBezTo>
                  <a:cubicBezTo>
                    <a:pt x="169" y="350"/>
                    <a:pt x="179" y="352"/>
                    <a:pt x="189" y="352"/>
                  </a:cubicBezTo>
                  <a:cubicBezTo>
                    <a:pt x="257" y="352"/>
                    <a:pt x="346" y="290"/>
                    <a:pt x="365" y="210"/>
                  </a:cubicBezTo>
                  <a:cubicBezTo>
                    <a:pt x="388" y="119"/>
                    <a:pt x="320" y="28"/>
                    <a:pt x="228" y="5"/>
                  </a:cubicBezTo>
                  <a:cubicBezTo>
                    <a:pt x="216" y="2"/>
                    <a:pt x="204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9"/>
            <p:cNvSpPr/>
            <p:nvPr/>
          </p:nvSpPr>
          <p:spPr>
            <a:xfrm>
              <a:off x="5959275" y="1432175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1" y="144"/>
                    <a:pt x="46" y="190"/>
                    <a:pt x="92" y="212"/>
                  </a:cubicBezTo>
                  <a:cubicBezTo>
                    <a:pt x="104" y="217"/>
                    <a:pt x="117" y="218"/>
                    <a:pt x="129" y="218"/>
                  </a:cubicBezTo>
                  <a:cubicBezTo>
                    <a:pt x="183" y="218"/>
                    <a:pt x="229" y="181"/>
                    <a:pt x="229" y="144"/>
                  </a:cubicBezTo>
                  <a:cubicBezTo>
                    <a:pt x="252" y="75"/>
                    <a:pt x="206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9"/>
            <p:cNvSpPr/>
            <p:nvPr/>
          </p:nvSpPr>
          <p:spPr>
            <a:xfrm>
              <a:off x="5970125" y="142262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1"/>
                  </a:moveTo>
                  <a:cubicBezTo>
                    <a:pt x="92" y="1"/>
                    <a:pt x="23" y="24"/>
                    <a:pt x="23" y="92"/>
                  </a:cubicBezTo>
                  <a:cubicBezTo>
                    <a:pt x="0" y="161"/>
                    <a:pt x="46" y="229"/>
                    <a:pt x="92" y="252"/>
                  </a:cubicBezTo>
                  <a:cubicBezTo>
                    <a:pt x="104" y="256"/>
                    <a:pt x="116" y="258"/>
                    <a:pt x="128" y="258"/>
                  </a:cubicBezTo>
                  <a:cubicBezTo>
                    <a:pt x="183" y="258"/>
                    <a:pt x="232" y="217"/>
                    <a:pt x="251" y="161"/>
                  </a:cubicBezTo>
                  <a:cubicBezTo>
                    <a:pt x="274" y="92"/>
                    <a:pt x="228" y="24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9"/>
            <p:cNvSpPr/>
            <p:nvPr/>
          </p:nvSpPr>
          <p:spPr>
            <a:xfrm>
              <a:off x="6725625" y="1401950"/>
              <a:ext cx="10875" cy="9400"/>
            </a:xfrm>
            <a:custGeom>
              <a:avLst/>
              <a:gdLst/>
              <a:ahLst/>
              <a:cxnLst/>
              <a:rect l="l" t="t" r="r" b="b"/>
              <a:pathLst>
                <a:path w="435" h="376" extrusionOk="0">
                  <a:moveTo>
                    <a:pt x="220" y="0"/>
                  </a:moveTo>
                  <a:cubicBezTo>
                    <a:pt x="132" y="0"/>
                    <a:pt x="66" y="48"/>
                    <a:pt x="47" y="143"/>
                  </a:cubicBezTo>
                  <a:cubicBezTo>
                    <a:pt x="1" y="234"/>
                    <a:pt x="69" y="349"/>
                    <a:pt x="161" y="371"/>
                  </a:cubicBezTo>
                  <a:cubicBezTo>
                    <a:pt x="176" y="374"/>
                    <a:pt x="190" y="376"/>
                    <a:pt x="204" y="376"/>
                  </a:cubicBezTo>
                  <a:cubicBezTo>
                    <a:pt x="298" y="376"/>
                    <a:pt x="369" y="314"/>
                    <a:pt x="389" y="234"/>
                  </a:cubicBezTo>
                  <a:cubicBezTo>
                    <a:pt x="435" y="120"/>
                    <a:pt x="366" y="29"/>
                    <a:pt x="275" y="6"/>
                  </a:cubicBezTo>
                  <a:cubicBezTo>
                    <a:pt x="256" y="2"/>
                    <a:pt x="237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9"/>
            <p:cNvSpPr/>
            <p:nvPr/>
          </p:nvSpPr>
          <p:spPr>
            <a:xfrm>
              <a:off x="6704525" y="1685550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6" y="1"/>
                  </a:moveTo>
                  <a:cubicBezTo>
                    <a:pt x="132" y="1"/>
                    <a:pt x="65" y="48"/>
                    <a:pt x="46" y="143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5" y="353"/>
                    <a:pt x="191" y="354"/>
                    <a:pt x="207" y="354"/>
                  </a:cubicBezTo>
                  <a:cubicBezTo>
                    <a:pt x="287" y="354"/>
                    <a:pt x="369" y="307"/>
                    <a:pt x="388" y="212"/>
                  </a:cubicBezTo>
                  <a:cubicBezTo>
                    <a:pt x="411" y="120"/>
                    <a:pt x="343" y="29"/>
                    <a:pt x="251" y="6"/>
                  </a:cubicBezTo>
                  <a:cubicBezTo>
                    <a:pt x="236" y="3"/>
                    <a:pt x="221" y="1"/>
                    <a:pt x="2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9"/>
            <p:cNvSpPr/>
            <p:nvPr/>
          </p:nvSpPr>
          <p:spPr>
            <a:xfrm>
              <a:off x="6188100" y="1518950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31" y="1"/>
                  </a:moveTo>
                  <a:cubicBezTo>
                    <a:pt x="137" y="1"/>
                    <a:pt x="63" y="63"/>
                    <a:pt x="23" y="142"/>
                  </a:cubicBezTo>
                  <a:cubicBezTo>
                    <a:pt x="0" y="256"/>
                    <a:pt x="69" y="371"/>
                    <a:pt x="183" y="393"/>
                  </a:cubicBezTo>
                  <a:cubicBezTo>
                    <a:pt x="195" y="396"/>
                    <a:pt x="207" y="398"/>
                    <a:pt x="220" y="398"/>
                  </a:cubicBezTo>
                  <a:cubicBezTo>
                    <a:pt x="303" y="398"/>
                    <a:pt x="391" y="336"/>
                    <a:pt x="411" y="256"/>
                  </a:cubicBezTo>
                  <a:cubicBezTo>
                    <a:pt x="434" y="142"/>
                    <a:pt x="366" y="28"/>
                    <a:pt x="274" y="5"/>
                  </a:cubicBezTo>
                  <a:cubicBezTo>
                    <a:pt x="259" y="2"/>
                    <a:pt x="245" y="1"/>
                    <a:pt x="23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9"/>
            <p:cNvSpPr/>
            <p:nvPr/>
          </p:nvSpPr>
          <p:spPr>
            <a:xfrm>
              <a:off x="6388400" y="15909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0"/>
                  </a:moveTo>
                  <a:cubicBezTo>
                    <a:pt x="91" y="0"/>
                    <a:pt x="23" y="23"/>
                    <a:pt x="0" y="92"/>
                  </a:cubicBezTo>
                  <a:cubicBezTo>
                    <a:pt x="0" y="160"/>
                    <a:pt x="46" y="229"/>
                    <a:pt x="114" y="251"/>
                  </a:cubicBezTo>
                  <a:cubicBezTo>
                    <a:pt x="122" y="255"/>
                    <a:pt x="132" y="257"/>
                    <a:pt x="142" y="257"/>
                  </a:cubicBezTo>
                  <a:cubicBezTo>
                    <a:pt x="189" y="257"/>
                    <a:pt x="251" y="216"/>
                    <a:pt x="251" y="160"/>
                  </a:cubicBezTo>
                  <a:cubicBezTo>
                    <a:pt x="274" y="92"/>
                    <a:pt x="228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9"/>
            <p:cNvSpPr/>
            <p:nvPr/>
          </p:nvSpPr>
          <p:spPr>
            <a:xfrm>
              <a:off x="6388400" y="1611975"/>
              <a:ext cx="11425" cy="9975"/>
            </a:xfrm>
            <a:custGeom>
              <a:avLst/>
              <a:gdLst/>
              <a:ahLst/>
              <a:cxnLst/>
              <a:rect l="l" t="t" r="r" b="b"/>
              <a:pathLst>
                <a:path w="457" h="399" extrusionOk="0">
                  <a:moveTo>
                    <a:pt x="230" y="0"/>
                  </a:moveTo>
                  <a:cubicBezTo>
                    <a:pt x="132" y="0"/>
                    <a:pt x="43" y="65"/>
                    <a:pt x="23" y="165"/>
                  </a:cubicBezTo>
                  <a:cubicBezTo>
                    <a:pt x="0" y="256"/>
                    <a:pt x="69" y="370"/>
                    <a:pt x="183" y="393"/>
                  </a:cubicBezTo>
                  <a:cubicBezTo>
                    <a:pt x="198" y="397"/>
                    <a:pt x="214" y="399"/>
                    <a:pt x="230" y="399"/>
                  </a:cubicBezTo>
                  <a:cubicBezTo>
                    <a:pt x="310" y="399"/>
                    <a:pt x="392" y="351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9"/>
            <p:cNvSpPr/>
            <p:nvPr/>
          </p:nvSpPr>
          <p:spPr>
            <a:xfrm>
              <a:off x="6497375" y="1253000"/>
              <a:ext cx="6875" cy="5900"/>
            </a:xfrm>
            <a:custGeom>
              <a:avLst/>
              <a:gdLst/>
              <a:ahLst/>
              <a:cxnLst/>
              <a:rect l="l" t="t" r="r" b="b"/>
              <a:pathLst>
                <a:path w="275" h="236" extrusionOk="0">
                  <a:moveTo>
                    <a:pt x="134" y="1"/>
                  </a:moveTo>
                  <a:cubicBezTo>
                    <a:pt x="91" y="1"/>
                    <a:pt x="42" y="38"/>
                    <a:pt x="24" y="75"/>
                  </a:cubicBezTo>
                  <a:cubicBezTo>
                    <a:pt x="1" y="144"/>
                    <a:pt x="46" y="212"/>
                    <a:pt x="115" y="235"/>
                  </a:cubicBezTo>
                  <a:cubicBezTo>
                    <a:pt x="161" y="235"/>
                    <a:pt x="229" y="212"/>
                    <a:pt x="252" y="144"/>
                  </a:cubicBezTo>
                  <a:cubicBezTo>
                    <a:pt x="275" y="75"/>
                    <a:pt x="229" y="7"/>
                    <a:pt x="161" y="7"/>
                  </a:cubicBezTo>
                  <a:cubicBezTo>
                    <a:pt x="152" y="3"/>
                    <a:pt x="143" y="1"/>
                    <a:pt x="13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9"/>
            <p:cNvSpPr/>
            <p:nvPr/>
          </p:nvSpPr>
          <p:spPr>
            <a:xfrm>
              <a:off x="6746750" y="1478400"/>
              <a:ext cx="9150" cy="8325"/>
            </a:xfrm>
            <a:custGeom>
              <a:avLst/>
              <a:gdLst/>
              <a:ahLst/>
              <a:cxnLst/>
              <a:rect l="l" t="t" r="r" b="b"/>
              <a:pathLst>
                <a:path w="366" h="333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30"/>
                    <a:pt x="229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9"/>
            <p:cNvSpPr/>
            <p:nvPr/>
          </p:nvSpPr>
          <p:spPr>
            <a:xfrm>
              <a:off x="6710800" y="1642750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45" y="1"/>
                  </a:moveTo>
                  <a:cubicBezTo>
                    <a:pt x="85" y="1"/>
                    <a:pt x="23" y="41"/>
                    <a:pt x="23" y="98"/>
                  </a:cubicBezTo>
                  <a:cubicBezTo>
                    <a:pt x="0" y="189"/>
                    <a:pt x="46" y="258"/>
                    <a:pt x="115" y="280"/>
                  </a:cubicBezTo>
                  <a:cubicBezTo>
                    <a:pt x="126" y="284"/>
                    <a:pt x="139" y="286"/>
                    <a:pt x="151" y="286"/>
                  </a:cubicBezTo>
                  <a:cubicBezTo>
                    <a:pt x="212" y="286"/>
                    <a:pt x="278" y="242"/>
                    <a:pt x="297" y="166"/>
                  </a:cubicBezTo>
                  <a:cubicBezTo>
                    <a:pt x="320" y="98"/>
                    <a:pt x="274" y="29"/>
                    <a:pt x="183" y="6"/>
                  </a:cubicBezTo>
                  <a:cubicBezTo>
                    <a:pt x="171" y="2"/>
                    <a:pt x="158" y="1"/>
                    <a:pt x="14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9"/>
            <p:cNvSpPr/>
            <p:nvPr/>
          </p:nvSpPr>
          <p:spPr>
            <a:xfrm>
              <a:off x="6239450" y="1672575"/>
              <a:ext cx="8025" cy="755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206" y="0"/>
                  </a:moveTo>
                  <a:cubicBezTo>
                    <a:pt x="138" y="0"/>
                    <a:pt x="46" y="46"/>
                    <a:pt x="24" y="114"/>
                  </a:cubicBezTo>
                  <a:cubicBezTo>
                    <a:pt x="1" y="183"/>
                    <a:pt x="46" y="274"/>
                    <a:pt x="138" y="297"/>
                  </a:cubicBezTo>
                  <a:cubicBezTo>
                    <a:pt x="147" y="300"/>
                    <a:pt x="156" y="302"/>
                    <a:pt x="166" y="302"/>
                  </a:cubicBezTo>
                  <a:cubicBezTo>
                    <a:pt x="229" y="302"/>
                    <a:pt x="297" y="242"/>
                    <a:pt x="297" y="183"/>
                  </a:cubicBezTo>
                  <a:cubicBezTo>
                    <a:pt x="320" y="114"/>
                    <a:pt x="275" y="23"/>
                    <a:pt x="20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9"/>
            <p:cNvSpPr/>
            <p:nvPr/>
          </p:nvSpPr>
          <p:spPr>
            <a:xfrm>
              <a:off x="6507075" y="1246725"/>
              <a:ext cx="11450" cy="10250"/>
            </a:xfrm>
            <a:custGeom>
              <a:avLst/>
              <a:gdLst/>
              <a:ahLst/>
              <a:cxnLst/>
              <a:rect l="l" t="t" r="r" b="b"/>
              <a:pathLst>
                <a:path w="458" h="410" extrusionOk="0">
                  <a:moveTo>
                    <a:pt x="218" y="1"/>
                  </a:moveTo>
                  <a:cubicBezTo>
                    <a:pt x="125" y="1"/>
                    <a:pt x="43" y="49"/>
                    <a:pt x="24" y="144"/>
                  </a:cubicBezTo>
                  <a:cubicBezTo>
                    <a:pt x="1" y="258"/>
                    <a:pt x="69" y="372"/>
                    <a:pt x="161" y="395"/>
                  </a:cubicBezTo>
                  <a:cubicBezTo>
                    <a:pt x="185" y="404"/>
                    <a:pt x="209" y="409"/>
                    <a:pt x="233" y="409"/>
                  </a:cubicBezTo>
                  <a:cubicBezTo>
                    <a:pt x="319" y="409"/>
                    <a:pt x="394" y="348"/>
                    <a:pt x="412" y="258"/>
                  </a:cubicBezTo>
                  <a:cubicBezTo>
                    <a:pt x="457" y="144"/>
                    <a:pt x="389" y="30"/>
                    <a:pt x="275" y="7"/>
                  </a:cubicBezTo>
                  <a:cubicBezTo>
                    <a:pt x="256" y="3"/>
                    <a:pt x="237" y="1"/>
                    <a:pt x="21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9"/>
            <p:cNvSpPr/>
            <p:nvPr/>
          </p:nvSpPr>
          <p:spPr>
            <a:xfrm>
              <a:off x="5658550" y="1606225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66"/>
                    <a:pt x="46" y="235"/>
                    <a:pt x="115" y="258"/>
                  </a:cubicBezTo>
                  <a:cubicBezTo>
                    <a:pt x="131" y="262"/>
                    <a:pt x="146" y="264"/>
                    <a:pt x="161" y="264"/>
                  </a:cubicBezTo>
                  <a:cubicBezTo>
                    <a:pt x="228" y="264"/>
                    <a:pt x="274" y="223"/>
                    <a:pt x="274" y="166"/>
                  </a:cubicBezTo>
                  <a:cubicBezTo>
                    <a:pt x="297" y="98"/>
                    <a:pt x="252" y="29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9"/>
            <p:cNvSpPr/>
            <p:nvPr/>
          </p:nvSpPr>
          <p:spPr>
            <a:xfrm>
              <a:off x="6769000" y="155787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0"/>
                  </a:moveTo>
                  <a:cubicBezTo>
                    <a:pt x="115" y="0"/>
                    <a:pt x="46" y="46"/>
                    <a:pt x="23" y="115"/>
                  </a:cubicBezTo>
                  <a:cubicBezTo>
                    <a:pt x="1" y="183"/>
                    <a:pt x="46" y="252"/>
                    <a:pt x="115" y="274"/>
                  </a:cubicBezTo>
                  <a:cubicBezTo>
                    <a:pt x="127" y="278"/>
                    <a:pt x="140" y="280"/>
                    <a:pt x="153" y="280"/>
                  </a:cubicBezTo>
                  <a:cubicBezTo>
                    <a:pt x="213" y="280"/>
                    <a:pt x="275" y="239"/>
                    <a:pt x="275" y="183"/>
                  </a:cubicBezTo>
                  <a:cubicBezTo>
                    <a:pt x="297" y="92"/>
                    <a:pt x="252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9"/>
            <p:cNvSpPr/>
            <p:nvPr/>
          </p:nvSpPr>
          <p:spPr>
            <a:xfrm>
              <a:off x="6642325" y="1483550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2"/>
                    <a:pt x="69" y="303"/>
                    <a:pt x="160" y="326"/>
                  </a:cubicBezTo>
                  <a:cubicBezTo>
                    <a:pt x="172" y="329"/>
                    <a:pt x="184" y="330"/>
                    <a:pt x="196" y="330"/>
                  </a:cubicBezTo>
                  <a:cubicBezTo>
                    <a:pt x="269" y="330"/>
                    <a:pt x="323" y="271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9"/>
            <p:cNvSpPr/>
            <p:nvPr/>
          </p:nvSpPr>
          <p:spPr>
            <a:xfrm>
              <a:off x="6686250" y="15411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47" y="1"/>
                  </a:moveTo>
                  <a:cubicBezTo>
                    <a:pt x="92" y="1"/>
                    <a:pt x="43" y="41"/>
                    <a:pt x="24" y="98"/>
                  </a:cubicBezTo>
                  <a:cubicBezTo>
                    <a:pt x="1" y="166"/>
                    <a:pt x="47" y="235"/>
                    <a:pt x="115" y="258"/>
                  </a:cubicBezTo>
                  <a:cubicBezTo>
                    <a:pt x="184" y="258"/>
                    <a:pt x="252" y="235"/>
                    <a:pt x="275" y="166"/>
                  </a:cubicBezTo>
                  <a:cubicBezTo>
                    <a:pt x="275" y="98"/>
                    <a:pt x="229" y="29"/>
                    <a:pt x="184" y="7"/>
                  </a:cubicBezTo>
                  <a:cubicBezTo>
                    <a:pt x="171" y="2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9"/>
            <p:cNvSpPr/>
            <p:nvPr/>
          </p:nvSpPr>
          <p:spPr>
            <a:xfrm>
              <a:off x="5208900" y="942175"/>
              <a:ext cx="6300" cy="5875"/>
            </a:xfrm>
            <a:custGeom>
              <a:avLst/>
              <a:gdLst/>
              <a:ahLst/>
              <a:cxnLst/>
              <a:rect l="l" t="t" r="r" b="b"/>
              <a:pathLst>
                <a:path w="252" h="235" extrusionOk="0">
                  <a:moveTo>
                    <a:pt x="160" y="0"/>
                  </a:moveTo>
                  <a:cubicBezTo>
                    <a:pt x="92" y="0"/>
                    <a:pt x="23" y="23"/>
                    <a:pt x="0" y="91"/>
                  </a:cubicBezTo>
                  <a:cubicBezTo>
                    <a:pt x="0" y="160"/>
                    <a:pt x="23" y="228"/>
                    <a:pt x="92" y="228"/>
                  </a:cubicBezTo>
                  <a:cubicBezTo>
                    <a:pt x="104" y="232"/>
                    <a:pt x="116" y="234"/>
                    <a:pt x="128" y="234"/>
                  </a:cubicBezTo>
                  <a:cubicBezTo>
                    <a:pt x="182" y="234"/>
                    <a:pt x="228" y="193"/>
                    <a:pt x="228" y="137"/>
                  </a:cubicBezTo>
                  <a:cubicBezTo>
                    <a:pt x="251" y="91"/>
                    <a:pt x="206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9"/>
            <p:cNvSpPr/>
            <p:nvPr/>
          </p:nvSpPr>
          <p:spPr>
            <a:xfrm>
              <a:off x="6297100" y="10025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3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5" y="291"/>
                    <a:pt x="365" y="212"/>
                  </a:cubicBezTo>
                  <a:cubicBezTo>
                    <a:pt x="388" y="121"/>
                    <a:pt x="320" y="29"/>
                    <a:pt x="228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9"/>
            <p:cNvSpPr/>
            <p:nvPr/>
          </p:nvSpPr>
          <p:spPr>
            <a:xfrm>
              <a:off x="6605225" y="1625625"/>
              <a:ext cx="10875" cy="9425"/>
            </a:xfrm>
            <a:custGeom>
              <a:avLst/>
              <a:gdLst/>
              <a:ahLst/>
              <a:cxnLst/>
              <a:rect l="l" t="t" r="r" b="b"/>
              <a:pathLst>
                <a:path w="435" h="377" extrusionOk="0">
                  <a:moveTo>
                    <a:pt x="220" y="1"/>
                  </a:moveTo>
                  <a:cubicBezTo>
                    <a:pt x="131" y="1"/>
                    <a:pt x="62" y="49"/>
                    <a:pt x="24" y="144"/>
                  </a:cubicBezTo>
                  <a:cubicBezTo>
                    <a:pt x="1" y="235"/>
                    <a:pt x="69" y="349"/>
                    <a:pt x="161" y="372"/>
                  </a:cubicBezTo>
                  <a:cubicBezTo>
                    <a:pt x="176" y="375"/>
                    <a:pt x="190" y="376"/>
                    <a:pt x="204" y="376"/>
                  </a:cubicBezTo>
                  <a:cubicBezTo>
                    <a:pt x="298" y="376"/>
                    <a:pt x="369" y="314"/>
                    <a:pt x="389" y="235"/>
                  </a:cubicBezTo>
                  <a:cubicBezTo>
                    <a:pt x="434" y="121"/>
                    <a:pt x="366" y="30"/>
                    <a:pt x="275" y="7"/>
                  </a:cubicBezTo>
                  <a:cubicBezTo>
                    <a:pt x="256" y="3"/>
                    <a:pt x="237" y="1"/>
                    <a:pt x="2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9"/>
            <p:cNvSpPr/>
            <p:nvPr/>
          </p:nvSpPr>
          <p:spPr>
            <a:xfrm>
              <a:off x="6144150" y="659550"/>
              <a:ext cx="6875" cy="5875"/>
            </a:xfrm>
            <a:custGeom>
              <a:avLst/>
              <a:gdLst/>
              <a:ahLst/>
              <a:cxnLst/>
              <a:rect l="l" t="t" r="r" b="b"/>
              <a:pathLst>
                <a:path w="275" h="235" extrusionOk="0">
                  <a:moveTo>
                    <a:pt x="134" y="0"/>
                  </a:moveTo>
                  <a:cubicBezTo>
                    <a:pt x="91" y="0"/>
                    <a:pt x="42" y="38"/>
                    <a:pt x="24" y="75"/>
                  </a:cubicBezTo>
                  <a:cubicBezTo>
                    <a:pt x="1" y="143"/>
                    <a:pt x="47" y="212"/>
                    <a:pt x="115" y="235"/>
                  </a:cubicBezTo>
                  <a:cubicBezTo>
                    <a:pt x="184" y="235"/>
                    <a:pt x="229" y="212"/>
                    <a:pt x="252" y="143"/>
                  </a:cubicBezTo>
                  <a:cubicBezTo>
                    <a:pt x="275" y="75"/>
                    <a:pt x="229" y="7"/>
                    <a:pt x="161" y="7"/>
                  </a:cubicBezTo>
                  <a:cubicBezTo>
                    <a:pt x="152" y="2"/>
                    <a:pt x="143" y="0"/>
                    <a:pt x="13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9"/>
            <p:cNvSpPr/>
            <p:nvPr/>
          </p:nvSpPr>
          <p:spPr>
            <a:xfrm>
              <a:off x="6129900" y="1732950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4" y="0"/>
                  </a:moveTo>
                  <a:cubicBezTo>
                    <a:pt x="132" y="0"/>
                    <a:pt x="43" y="62"/>
                    <a:pt x="23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5" y="373"/>
                    <a:pt x="190" y="374"/>
                    <a:pt x="204" y="374"/>
                  </a:cubicBezTo>
                  <a:cubicBezTo>
                    <a:pt x="297" y="374"/>
                    <a:pt x="368" y="312"/>
                    <a:pt x="388" y="233"/>
                  </a:cubicBezTo>
                  <a:cubicBezTo>
                    <a:pt x="411" y="142"/>
                    <a:pt x="365" y="28"/>
                    <a:pt x="251" y="5"/>
                  </a:cubicBezTo>
                  <a:cubicBezTo>
                    <a:pt x="239" y="2"/>
                    <a:pt x="227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9"/>
            <p:cNvSpPr/>
            <p:nvPr/>
          </p:nvSpPr>
          <p:spPr>
            <a:xfrm>
              <a:off x="6334750" y="1800275"/>
              <a:ext cx="9725" cy="5850"/>
            </a:xfrm>
            <a:custGeom>
              <a:avLst/>
              <a:gdLst/>
              <a:ahLst/>
              <a:cxnLst/>
              <a:rect l="l" t="t" r="r" b="b"/>
              <a:pathLst>
                <a:path w="389" h="234" extrusionOk="0">
                  <a:moveTo>
                    <a:pt x="193" y="1"/>
                  </a:moveTo>
                  <a:cubicBezTo>
                    <a:pt x="114" y="1"/>
                    <a:pt x="40" y="63"/>
                    <a:pt x="1" y="142"/>
                  </a:cubicBezTo>
                  <a:lnTo>
                    <a:pt x="366" y="233"/>
                  </a:lnTo>
                  <a:cubicBezTo>
                    <a:pt x="389" y="142"/>
                    <a:pt x="343" y="51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9"/>
            <p:cNvSpPr/>
            <p:nvPr/>
          </p:nvSpPr>
          <p:spPr>
            <a:xfrm>
              <a:off x="6152150" y="1748875"/>
              <a:ext cx="6300" cy="3600"/>
            </a:xfrm>
            <a:custGeom>
              <a:avLst/>
              <a:gdLst/>
              <a:ahLst/>
              <a:cxnLst/>
              <a:rect l="l" t="t" r="r" b="b"/>
              <a:pathLst>
                <a:path w="252" h="144" extrusionOk="0">
                  <a:moveTo>
                    <a:pt x="101" y="1"/>
                  </a:moveTo>
                  <a:cubicBezTo>
                    <a:pt x="47" y="1"/>
                    <a:pt x="0" y="42"/>
                    <a:pt x="0" y="98"/>
                  </a:cubicBezTo>
                  <a:lnTo>
                    <a:pt x="229" y="144"/>
                  </a:lnTo>
                  <a:cubicBezTo>
                    <a:pt x="252" y="75"/>
                    <a:pt x="206" y="7"/>
                    <a:pt x="137" y="7"/>
                  </a:cubicBezTo>
                  <a:cubicBezTo>
                    <a:pt x="125" y="3"/>
                    <a:pt x="113" y="1"/>
                    <a:pt x="10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9"/>
            <p:cNvSpPr/>
            <p:nvPr/>
          </p:nvSpPr>
          <p:spPr>
            <a:xfrm>
              <a:off x="6308500" y="1776275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12" y="1"/>
                  </a:moveTo>
                  <a:cubicBezTo>
                    <a:pt x="69" y="1"/>
                    <a:pt x="19" y="42"/>
                    <a:pt x="1" y="98"/>
                  </a:cubicBezTo>
                  <a:cubicBezTo>
                    <a:pt x="1" y="144"/>
                    <a:pt x="23" y="212"/>
                    <a:pt x="92" y="212"/>
                  </a:cubicBezTo>
                  <a:cubicBezTo>
                    <a:pt x="109" y="218"/>
                    <a:pt x="125" y="221"/>
                    <a:pt x="139" y="221"/>
                  </a:cubicBezTo>
                  <a:cubicBezTo>
                    <a:pt x="182" y="221"/>
                    <a:pt x="212" y="195"/>
                    <a:pt x="229" y="144"/>
                  </a:cubicBezTo>
                  <a:cubicBezTo>
                    <a:pt x="252" y="75"/>
                    <a:pt x="206" y="29"/>
                    <a:pt x="138" y="7"/>
                  </a:cubicBezTo>
                  <a:cubicBezTo>
                    <a:pt x="129" y="3"/>
                    <a:pt x="121" y="1"/>
                    <a:pt x="11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9"/>
            <p:cNvSpPr/>
            <p:nvPr/>
          </p:nvSpPr>
          <p:spPr>
            <a:xfrm>
              <a:off x="6458000" y="1788250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1"/>
                  </a:moveTo>
                  <a:cubicBezTo>
                    <a:pt x="92" y="1"/>
                    <a:pt x="42" y="42"/>
                    <a:pt x="24" y="98"/>
                  </a:cubicBezTo>
                  <a:cubicBezTo>
                    <a:pt x="1" y="189"/>
                    <a:pt x="46" y="258"/>
                    <a:pt x="115" y="281"/>
                  </a:cubicBezTo>
                  <a:cubicBezTo>
                    <a:pt x="206" y="281"/>
                    <a:pt x="275" y="258"/>
                    <a:pt x="298" y="167"/>
                  </a:cubicBezTo>
                  <a:cubicBezTo>
                    <a:pt x="298" y="98"/>
                    <a:pt x="275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9"/>
            <p:cNvSpPr/>
            <p:nvPr/>
          </p:nvSpPr>
          <p:spPr>
            <a:xfrm>
              <a:off x="6065425" y="1708875"/>
              <a:ext cx="5725" cy="5375"/>
            </a:xfrm>
            <a:custGeom>
              <a:avLst/>
              <a:gdLst/>
              <a:ahLst/>
              <a:cxnLst/>
              <a:rect l="l" t="t" r="r" b="b"/>
              <a:pathLst>
                <a:path w="229" h="215" extrusionOk="0">
                  <a:moveTo>
                    <a:pt x="100" y="1"/>
                  </a:moveTo>
                  <a:cubicBezTo>
                    <a:pt x="61" y="1"/>
                    <a:pt x="23" y="26"/>
                    <a:pt x="23" y="78"/>
                  </a:cubicBezTo>
                  <a:cubicBezTo>
                    <a:pt x="0" y="123"/>
                    <a:pt x="23" y="192"/>
                    <a:pt x="91" y="215"/>
                  </a:cubicBezTo>
                  <a:cubicBezTo>
                    <a:pt x="137" y="215"/>
                    <a:pt x="205" y="192"/>
                    <a:pt x="228" y="123"/>
                  </a:cubicBezTo>
                  <a:cubicBezTo>
                    <a:pt x="228" y="78"/>
                    <a:pt x="205" y="9"/>
                    <a:pt x="137" y="9"/>
                  </a:cubicBezTo>
                  <a:cubicBezTo>
                    <a:pt x="126" y="3"/>
                    <a:pt x="113" y="1"/>
                    <a:pt x="10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9"/>
            <p:cNvSpPr/>
            <p:nvPr/>
          </p:nvSpPr>
          <p:spPr>
            <a:xfrm>
              <a:off x="6416350" y="1817925"/>
              <a:ext cx="8575" cy="4750"/>
            </a:xfrm>
            <a:custGeom>
              <a:avLst/>
              <a:gdLst/>
              <a:ahLst/>
              <a:cxnLst/>
              <a:rect l="l" t="t" r="r" b="b"/>
              <a:pathLst>
                <a:path w="343" h="190" extrusionOk="0">
                  <a:moveTo>
                    <a:pt x="159" y="1"/>
                  </a:moveTo>
                  <a:cubicBezTo>
                    <a:pt x="85" y="1"/>
                    <a:pt x="19" y="45"/>
                    <a:pt x="1" y="121"/>
                  </a:cubicBezTo>
                  <a:lnTo>
                    <a:pt x="320" y="189"/>
                  </a:lnTo>
                  <a:cubicBezTo>
                    <a:pt x="343" y="121"/>
                    <a:pt x="274" y="30"/>
                    <a:pt x="206" y="7"/>
                  </a:cubicBezTo>
                  <a:cubicBezTo>
                    <a:pt x="190" y="3"/>
                    <a:pt x="175" y="1"/>
                    <a:pt x="15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9"/>
            <p:cNvSpPr/>
            <p:nvPr/>
          </p:nvSpPr>
          <p:spPr>
            <a:xfrm>
              <a:off x="6369000" y="1797975"/>
              <a:ext cx="9725" cy="5875"/>
            </a:xfrm>
            <a:custGeom>
              <a:avLst/>
              <a:gdLst/>
              <a:ahLst/>
              <a:cxnLst/>
              <a:rect l="l" t="t" r="r" b="b"/>
              <a:pathLst>
                <a:path w="389" h="235" extrusionOk="0">
                  <a:moveTo>
                    <a:pt x="173" y="0"/>
                  </a:moveTo>
                  <a:cubicBezTo>
                    <a:pt x="86" y="0"/>
                    <a:pt x="19" y="48"/>
                    <a:pt x="0" y="143"/>
                  </a:cubicBezTo>
                  <a:lnTo>
                    <a:pt x="365" y="234"/>
                  </a:lnTo>
                  <a:cubicBezTo>
                    <a:pt x="388" y="120"/>
                    <a:pt x="320" y="29"/>
                    <a:pt x="228" y="6"/>
                  </a:cubicBezTo>
                  <a:cubicBezTo>
                    <a:pt x="209" y="2"/>
                    <a:pt x="191" y="0"/>
                    <a:pt x="17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9"/>
            <p:cNvSpPr/>
            <p:nvPr/>
          </p:nvSpPr>
          <p:spPr>
            <a:xfrm>
              <a:off x="6354150" y="1796825"/>
              <a:ext cx="8025" cy="4725"/>
            </a:xfrm>
            <a:custGeom>
              <a:avLst/>
              <a:gdLst/>
              <a:ahLst/>
              <a:cxnLst/>
              <a:rect l="l" t="t" r="r" b="b"/>
              <a:pathLst>
                <a:path w="321" h="189" extrusionOk="0">
                  <a:moveTo>
                    <a:pt x="146" y="0"/>
                  </a:moveTo>
                  <a:cubicBezTo>
                    <a:pt x="85" y="0"/>
                    <a:pt x="20" y="45"/>
                    <a:pt x="1" y="120"/>
                  </a:cubicBezTo>
                  <a:lnTo>
                    <a:pt x="297" y="189"/>
                  </a:lnTo>
                  <a:cubicBezTo>
                    <a:pt x="320" y="98"/>
                    <a:pt x="275" y="29"/>
                    <a:pt x="183" y="6"/>
                  </a:cubicBezTo>
                  <a:cubicBezTo>
                    <a:pt x="171" y="2"/>
                    <a:pt x="159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9"/>
            <p:cNvSpPr/>
            <p:nvPr/>
          </p:nvSpPr>
          <p:spPr>
            <a:xfrm>
              <a:off x="6318775" y="16941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0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89"/>
                    <a:pt x="46" y="258"/>
                    <a:pt x="137" y="281"/>
                  </a:cubicBezTo>
                  <a:cubicBezTo>
                    <a:pt x="150" y="285"/>
                    <a:pt x="162" y="287"/>
                    <a:pt x="175" y="287"/>
                  </a:cubicBezTo>
                  <a:cubicBezTo>
                    <a:pt x="236" y="287"/>
                    <a:pt x="301" y="246"/>
                    <a:pt x="320" y="189"/>
                  </a:cubicBezTo>
                  <a:cubicBezTo>
                    <a:pt x="320" y="98"/>
                    <a:pt x="274" y="30"/>
                    <a:pt x="206" y="7"/>
                  </a:cubicBezTo>
                  <a:cubicBezTo>
                    <a:pt x="190" y="3"/>
                    <a:pt x="174" y="1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9"/>
            <p:cNvSpPr/>
            <p:nvPr/>
          </p:nvSpPr>
          <p:spPr>
            <a:xfrm>
              <a:off x="6613225" y="16929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1"/>
                    <a:pt x="46" y="303"/>
                    <a:pt x="137" y="326"/>
                  </a:cubicBezTo>
                  <a:cubicBezTo>
                    <a:pt x="150" y="329"/>
                    <a:pt x="162" y="330"/>
                    <a:pt x="174" y="330"/>
                  </a:cubicBezTo>
                  <a:cubicBezTo>
                    <a:pt x="252" y="330"/>
                    <a:pt x="323" y="271"/>
                    <a:pt x="343" y="211"/>
                  </a:cubicBezTo>
                  <a:cubicBezTo>
                    <a:pt x="366" y="120"/>
                    <a:pt x="297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9"/>
            <p:cNvSpPr/>
            <p:nvPr/>
          </p:nvSpPr>
          <p:spPr>
            <a:xfrm>
              <a:off x="6205800" y="1687825"/>
              <a:ext cx="6300" cy="6025"/>
            </a:xfrm>
            <a:custGeom>
              <a:avLst/>
              <a:gdLst/>
              <a:ahLst/>
              <a:cxnLst/>
              <a:rect l="l" t="t" r="r" b="b"/>
              <a:pathLst>
                <a:path w="252" h="241" extrusionOk="0">
                  <a:moveTo>
                    <a:pt x="122" y="1"/>
                  </a:moveTo>
                  <a:cubicBezTo>
                    <a:pt x="68" y="1"/>
                    <a:pt x="19" y="38"/>
                    <a:pt x="0" y="75"/>
                  </a:cubicBezTo>
                  <a:cubicBezTo>
                    <a:pt x="0" y="144"/>
                    <a:pt x="23" y="212"/>
                    <a:pt x="91" y="235"/>
                  </a:cubicBezTo>
                  <a:cubicBezTo>
                    <a:pt x="103" y="239"/>
                    <a:pt x="116" y="241"/>
                    <a:pt x="127" y="241"/>
                  </a:cubicBezTo>
                  <a:cubicBezTo>
                    <a:pt x="183" y="241"/>
                    <a:pt x="232" y="200"/>
                    <a:pt x="251" y="144"/>
                  </a:cubicBezTo>
                  <a:cubicBezTo>
                    <a:pt x="251" y="75"/>
                    <a:pt x="228" y="7"/>
                    <a:pt x="160" y="7"/>
                  </a:cubicBezTo>
                  <a:cubicBezTo>
                    <a:pt x="147" y="2"/>
                    <a:pt x="135" y="1"/>
                    <a:pt x="12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9"/>
            <p:cNvSpPr/>
            <p:nvPr/>
          </p:nvSpPr>
          <p:spPr>
            <a:xfrm>
              <a:off x="5923325" y="1530475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60" y="1"/>
                  </a:moveTo>
                  <a:cubicBezTo>
                    <a:pt x="92" y="1"/>
                    <a:pt x="46" y="24"/>
                    <a:pt x="23" y="92"/>
                  </a:cubicBezTo>
                  <a:cubicBezTo>
                    <a:pt x="1" y="161"/>
                    <a:pt x="46" y="206"/>
                    <a:pt x="115" y="229"/>
                  </a:cubicBezTo>
                  <a:cubicBezTo>
                    <a:pt x="123" y="233"/>
                    <a:pt x="132" y="235"/>
                    <a:pt x="141" y="235"/>
                  </a:cubicBezTo>
                  <a:cubicBezTo>
                    <a:pt x="183" y="235"/>
                    <a:pt x="233" y="194"/>
                    <a:pt x="252" y="138"/>
                  </a:cubicBezTo>
                  <a:cubicBezTo>
                    <a:pt x="252" y="92"/>
                    <a:pt x="229" y="24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9"/>
            <p:cNvSpPr/>
            <p:nvPr/>
          </p:nvSpPr>
          <p:spPr>
            <a:xfrm>
              <a:off x="6334175" y="1718075"/>
              <a:ext cx="8600" cy="7600"/>
            </a:xfrm>
            <a:custGeom>
              <a:avLst/>
              <a:gdLst/>
              <a:ahLst/>
              <a:cxnLst/>
              <a:rect l="l" t="t" r="r" b="b"/>
              <a:pathLst>
                <a:path w="344" h="304" extrusionOk="0">
                  <a:moveTo>
                    <a:pt x="169" y="1"/>
                  </a:moveTo>
                  <a:cubicBezTo>
                    <a:pt x="108" y="1"/>
                    <a:pt x="42" y="45"/>
                    <a:pt x="24" y="120"/>
                  </a:cubicBezTo>
                  <a:cubicBezTo>
                    <a:pt x="1" y="189"/>
                    <a:pt x="69" y="280"/>
                    <a:pt x="138" y="303"/>
                  </a:cubicBezTo>
                  <a:cubicBezTo>
                    <a:pt x="229" y="303"/>
                    <a:pt x="297" y="257"/>
                    <a:pt x="320" y="189"/>
                  </a:cubicBezTo>
                  <a:cubicBezTo>
                    <a:pt x="343" y="98"/>
                    <a:pt x="297" y="29"/>
                    <a:pt x="206" y="6"/>
                  </a:cubicBezTo>
                  <a:cubicBezTo>
                    <a:pt x="194" y="2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9"/>
            <p:cNvSpPr/>
            <p:nvPr/>
          </p:nvSpPr>
          <p:spPr>
            <a:xfrm>
              <a:off x="6372975" y="1804025"/>
              <a:ext cx="9725" cy="5525"/>
            </a:xfrm>
            <a:custGeom>
              <a:avLst/>
              <a:gdLst/>
              <a:ahLst/>
              <a:cxnLst/>
              <a:rect l="l" t="t" r="r" b="b"/>
              <a:pathLst>
                <a:path w="389" h="221" extrusionOk="0">
                  <a:moveTo>
                    <a:pt x="167" y="0"/>
                  </a:moveTo>
                  <a:cubicBezTo>
                    <a:pt x="92" y="0"/>
                    <a:pt x="19" y="58"/>
                    <a:pt x="1" y="129"/>
                  </a:cubicBezTo>
                  <a:lnTo>
                    <a:pt x="366" y="220"/>
                  </a:lnTo>
                  <a:cubicBezTo>
                    <a:pt x="389" y="129"/>
                    <a:pt x="320" y="38"/>
                    <a:pt x="229" y="15"/>
                  </a:cubicBezTo>
                  <a:cubicBezTo>
                    <a:pt x="209" y="5"/>
                    <a:pt x="188" y="0"/>
                    <a:pt x="16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9"/>
            <p:cNvSpPr/>
            <p:nvPr/>
          </p:nvSpPr>
          <p:spPr>
            <a:xfrm>
              <a:off x="6238875" y="1744900"/>
              <a:ext cx="7450" cy="6450"/>
            </a:xfrm>
            <a:custGeom>
              <a:avLst/>
              <a:gdLst/>
              <a:ahLst/>
              <a:cxnLst/>
              <a:rect l="l" t="t" r="r" b="b"/>
              <a:pathLst>
                <a:path w="298" h="258" extrusionOk="0">
                  <a:moveTo>
                    <a:pt x="147" y="0"/>
                  </a:moveTo>
                  <a:cubicBezTo>
                    <a:pt x="92" y="0"/>
                    <a:pt x="43" y="41"/>
                    <a:pt x="24" y="97"/>
                  </a:cubicBezTo>
                  <a:cubicBezTo>
                    <a:pt x="1" y="166"/>
                    <a:pt x="47" y="234"/>
                    <a:pt x="115" y="257"/>
                  </a:cubicBezTo>
                  <a:cubicBezTo>
                    <a:pt x="184" y="257"/>
                    <a:pt x="252" y="212"/>
                    <a:pt x="275" y="166"/>
                  </a:cubicBezTo>
                  <a:cubicBezTo>
                    <a:pt x="298" y="97"/>
                    <a:pt x="252" y="29"/>
                    <a:pt x="184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9"/>
            <p:cNvSpPr/>
            <p:nvPr/>
          </p:nvSpPr>
          <p:spPr>
            <a:xfrm>
              <a:off x="6459725" y="1579975"/>
              <a:ext cx="8575" cy="8175"/>
            </a:xfrm>
            <a:custGeom>
              <a:avLst/>
              <a:gdLst/>
              <a:ahLst/>
              <a:cxnLst/>
              <a:rect l="l" t="t" r="r" b="b"/>
              <a:pathLst>
                <a:path w="343" h="327" extrusionOk="0">
                  <a:moveTo>
                    <a:pt x="169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229" y="326"/>
                    <a:pt x="297" y="281"/>
                    <a:pt x="320" y="212"/>
                  </a:cubicBezTo>
                  <a:cubicBezTo>
                    <a:pt x="343" y="121"/>
                    <a:pt x="297" y="29"/>
                    <a:pt x="206" y="7"/>
                  </a:cubicBezTo>
                  <a:cubicBezTo>
                    <a:pt x="194" y="3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9"/>
            <p:cNvSpPr/>
            <p:nvPr/>
          </p:nvSpPr>
          <p:spPr>
            <a:xfrm>
              <a:off x="6324475" y="1790000"/>
              <a:ext cx="10875" cy="10525"/>
            </a:xfrm>
            <a:custGeom>
              <a:avLst/>
              <a:gdLst/>
              <a:ahLst/>
              <a:cxnLst/>
              <a:rect l="l" t="t" r="r" b="b"/>
              <a:pathLst>
                <a:path w="435" h="421" extrusionOk="0">
                  <a:moveTo>
                    <a:pt x="231" y="1"/>
                  </a:moveTo>
                  <a:cubicBezTo>
                    <a:pt x="133" y="1"/>
                    <a:pt x="43" y="66"/>
                    <a:pt x="24" y="165"/>
                  </a:cubicBezTo>
                  <a:cubicBezTo>
                    <a:pt x="1" y="279"/>
                    <a:pt x="69" y="371"/>
                    <a:pt x="160" y="416"/>
                  </a:cubicBezTo>
                  <a:cubicBezTo>
                    <a:pt x="175" y="419"/>
                    <a:pt x="190" y="421"/>
                    <a:pt x="205" y="421"/>
                  </a:cubicBezTo>
                  <a:cubicBezTo>
                    <a:pt x="303" y="421"/>
                    <a:pt x="392" y="356"/>
                    <a:pt x="412" y="256"/>
                  </a:cubicBezTo>
                  <a:cubicBezTo>
                    <a:pt x="434" y="165"/>
                    <a:pt x="366" y="51"/>
                    <a:pt x="275" y="5"/>
                  </a:cubicBezTo>
                  <a:cubicBezTo>
                    <a:pt x="260" y="2"/>
                    <a:pt x="245" y="1"/>
                    <a:pt x="23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9"/>
            <p:cNvSpPr/>
            <p:nvPr/>
          </p:nvSpPr>
          <p:spPr>
            <a:xfrm>
              <a:off x="6348450" y="17346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215" y="1"/>
                  </a:moveTo>
                  <a:cubicBezTo>
                    <a:pt x="132" y="1"/>
                    <a:pt x="43" y="63"/>
                    <a:pt x="23" y="142"/>
                  </a:cubicBezTo>
                  <a:cubicBezTo>
                    <a:pt x="0" y="234"/>
                    <a:pt x="69" y="325"/>
                    <a:pt x="160" y="348"/>
                  </a:cubicBezTo>
                  <a:cubicBezTo>
                    <a:pt x="176" y="352"/>
                    <a:pt x="191" y="354"/>
                    <a:pt x="207" y="354"/>
                  </a:cubicBezTo>
                  <a:cubicBezTo>
                    <a:pt x="281" y="354"/>
                    <a:pt x="347" y="309"/>
                    <a:pt x="366" y="234"/>
                  </a:cubicBezTo>
                  <a:cubicBezTo>
                    <a:pt x="388" y="119"/>
                    <a:pt x="343" y="28"/>
                    <a:pt x="251" y="5"/>
                  </a:cubicBezTo>
                  <a:cubicBezTo>
                    <a:pt x="239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9"/>
            <p:cNvSpPr/>
            <p:nvPr/>
          </p:nvSpPr>
          <p:spPr>
            <a:xfrm>
              <a:off x="6425475" y="1766625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6" y="0"/>
                  </a:moveTo>
                  <a:cubicBezTo>
                    <a:pt x="137" y="0"/>
                    <a:pt x="63" y="62"/>
                    <a:pt x="24" y="141"/>
                  </a:cubicBezTo>
                  <a:cubicBezTo>
                    <a:pt x="1" y="233"/>
                    <a:pt x="69" y="347"/>
                    <a:pt x="161" y="370"/>
                  </a:cubicBezTo>
                  <a:cubicBezTo>
                    <a:pt x="173" y="373"/>
                    <a:pt x="185" y="374"/>
                    <a:pt x="198" y="374"/>
                  </a:cubicBezTo>
                  <a:cubicBezTo>
                    <a:pt x="280" y="374"/>
                    <a:pt x="369" y="312"/>
                    <a:pt x="389" y="233"/>
                  </a:cubicBezTo>
                  <a:cubicBezTo>
                    <a:pt x="412" y="141"/>
                    <a:pt x="343" y="50"/>
                    <a:pt x="252" y="5"/>
                  </a:cubicBezTo>
                  <a:cubicBezTo>
                    <a:pt x="240" y="2"/>
                    <a:pt x="228" y="0"/>
                    <a:pt x="21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9"/>
            <p:cNvSpPr/>
            <p:nvPr/>
          </p:nvSpPr>
          <p:spPr>
            <a:xfrm>
              <a:off x="6177825" y="1738625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1" y="212"/>
                    <a:pt x="46" y="303"/>
                    <a:pt x="138" y="326"/>
                  </a:cubicBezTo>
                  <a:cubicBezTo>
                    <a:pt x="153" y="330"/>
                    <a:pt x="169" y="331"/>
                    <a:pt x="184" y="331"/>
                  </a:cubicBezTo>
                  <a:cubicBezTo>
                    <a:pt x="258" y="331"/>
                    <a:pt x="324" y="287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8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9"/>
            <p:cNvSpPr/>
            <p:nvPr/>
          </p:nvSpPr>
          <p:spPr>
            <a:xfrm>
              <a:off x="6293100" y="1722675"/>
              <a:ext cx="10850" cy="9950"/>
            </a:xfrm>
            <a:custGeom>
              <a:avLst/>
              <a:gdLst/>
              <a:ahLst/>
              <a:cxnLst/>
              <a:rect l="l" t="t" r="r" b="b"/>
              <a:pathLst>
                <a:path w="434" h="398" extrusionOk="0">
                  <a:moveTo>
                    <a:pt x="215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0" y="256"/>
                    <a:pt x="69" y="370"/>
                    <a:pt x="160" y="393"/>
                  </a:cubicBezTo>
                  <a:cubicBezTo>
                    <a:pt x="175" y="396"/>
                    <a:pt x="190" y="397"/>
                    <a:pt x="204" y="397"/>
                  </a:cubicBezTo>
                  <a:cubicBezTo>
                    <a:pt x="297" y="397"/>
                    <a:pt x="372" y="335"/>
                    <a:pt x="411" y="256"/>
                  </a:cubicBezTo>
                  <a:cubicBezTo>
                    <a:pt x="434" y="142"/>
                    <a:pt x="366" y="51"/>
                    <a:pt x="251" y="5"/>
                  </a:cubicBezTo>
                  <a:cubicBezTo>
                    <a:pt x="240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9"/>
            <p:cNvSpPr/>
            <p:nvPr/>
          </p:nvSpPr>
          <p:spPr>
            <a:xfrm>
              <a:off x="6088250" y="1740375"/>
              <a:ext cx="8000" cy="5250"/>
            </a:xfrm>
            <a:custGeom>
              <a:avLst/>
              <a:gdLst/>
              <a:ahLst/>
              <a:cxnLst/>
              <a:rect l="l" t="t" r="r" b="b"/>
              <a:pathLst>
                <a:path w="320" h="210" extrusionOk="0">
                  <a:moveTo>
                    <a:pt x="154" y="0"/>
                  </a:moveTo>
                  <a:cubicBezTo>
                    <a:pt x="91" y="0"/>
                    <a:pt x="20" y="59"/>
                    <a:pt x="0" y="119"/>
                  </a:cubicBezTo>
                  <a:lnTo>
                    <a:pt x="297" y="210"/>
                  </a:lnTo>
                  <a:cubicBezTo>
                    <a:pt x="320" y="119"/>
                    <a:pt x="274" y="27"/>
                    <a:pt x="183" y="5"/>
                  </a:cubicBezTo>
                  <a:cubicBezTo>
                    <a:pt x="173" y="1"/>
                    <a:pt x="164" y="0"/>
                    <a:pt x="15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9"/>
            <p:cNvSpPr/>
            <p:nvPr/>
          </p:nvSpPr>
          <p:spPr>
            <a:xfrm>
              <a:off x="6464850" y="1732350"/>
              <a:ext cx="8600" cy="7725"/>
            </a:xfrm>
            <a:custGeom>
              <a:avLst/>
              <a:gdLst/>
              <a:ahLst/>
              <a:cxnLst/>
              <a:rect l="l" t="t" r="r" b="b"/>
              <a:pathLst>
                <a:path w="344" h="309" extrusionOk="0">
                  <a:moveTo>
                    <a:pt x="161" y="0"/>
                  </a:moveTo>
                  <a:cubicBezTo>
                    <a:pt x="93" y="0"/>
                    <a:pt x="42" y="44"/>
                    <a:pt x="24" y="120"/>
                  </a:cubicBezTo>
                  <a:cubicBezTo>
                    <a:pt x="1" y="189"/>
                    <a:pt x="46" y="280"/>
                    <a:pt x="138" y="303"/>
                  </a:cubicBezTo>
                  <a:cubicBezTo>
                    <a:pt x="149" y="307"/>
                    <a:pt x="162" y="309"/>
                    <a:pt x="174" y="309"/>
                  </a:cubicBezTo>
                  <a:cubicBezTo>
                    <a:pt x="235" y="309"/>
                    <a:pt x="301" y="264"/>
                    <a:pt x="320" y="189"/>
                  </a:cubicBezTo>
                  <a:cubicBezTo>
                    <a:pt x="343" y="120"/>
                    <a:pt x="297" y="29"/>
                    <a:pt x="206" y="6"/>
                  </a:cubicBezTo>
                  <a:cubicBezTo>
                    <a:pt x="191" y="2"/>
                    <a:pt x="176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9"/>
            <p:cNvSpPr/>
            <p:nvPr/>
          </p:nvSpPr>
          <p:spPr>
            <a:xfrm>
              <a:off x="6499675" y="1826075"/>
              <a:ext cx="6850" cy="6450"/>
            </a:xfrm>
            <a:custGeom>
              <a:avLst/>
              <a:gdLst/>
              <a:ahLst/>
              <a:cxnLst/>
              <a:rect l="l" t="t" r="r" b="b"/>
              <a:pathLst>
                <a:path w="274" h="258" extrusionOk="0">
                  <a:moveTo>
                    <a:pt x="183" y="0"/>
                  </a:moveTo>
                  <a:cubicBezTo>
                    <a:pt x="114" y="0"/>
                    <a:pt x="46" y="23"/>
                    <a:pt x="23" y="92"/>
                  </a:cubicBezTo>
                  <a:cubicBezTo>
                    <a:pt x="0" y="160"/>
                    <a:pt x="46" y="229"/>
                    <a:pt x="114" y="251"/>
                  </a:cubicBezTo>
                  <a:cubicBezTo>
                    <a:pt x="126" y="255"/>
                    <a:pt x="138" y="257"/>
                    <a:pt x="150" y="257"/>
                  </a:cubicBezTo>
                  <a:cubicBezTo>
                    <a:pt x="206" y="257"/>
                    <a:pt x="255" y="216"/>
                    <a:pt x="274" y="160"/>
                  </a:cubicBezTo>
                  <a:cubicBezTo>
                    <a:pt x="274" y="92"/>
                    <a:pt x="251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9"/>
            <p:cNvSpPr/>
            <p:nvPr/>
          </p:nvSpPr>
          <p:spPr>
            <a:xfrm>
              <a:off x="6579550" y="1850050"/>
              <a:ext cx="5175" cy="3425"/>
            </a:xfrm>
            <a:custGeom>
              <a:avLst/>
              <a:gdLst/>
              <a:ahLst/>
              <a:cxnLst/>
              <a:rect l="l" t="t" r="r" b="b"/>
              <a:pathLst>
                <a:path w="207" h="137" extrusionOk="0">
                  <a:moveTo>
                    <a:pt x="115" y="0"/>
                  </a:moveTo>
                  <a:cubicBezTo>
                    <a:pt x="69" y="0"/>
                    <a:pt x="1" y="23"/>
                    <a:pt x="1" y="91"/>
                  </a:cubicBezTo>
                  <a:lnTo>
                    <a:pt x="206" y="137"/>
                  </a:lnTo>
                  <a:cubicBezTo>
                    <a:pt x="206" y="68"/>
                    <a:pt x="183" y="23"/>
                    <a:pt x="1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9"/>
            <p:cNvSpPr/>
            <p:nvPr/>
          </p:nvSpPr>
          <p:spPr>
            <a:xfrm>
              <a:off x="6827775" y="149495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1" y="1"/>
                  </a:moveTo>
                  <a:cubicBezTo>
                    <a:pt x="93" y="1"/>
                    <a:pt x="42" y="45"/>
                    <a:pt x="23" y="121"/>
                  </a:cubicBezTo>
                  <a:cubicBezTo>
                    <a:pt x="1" y="189"/>
                    <a:pt x="46" y="281"/>
                    <a:pt x="115" y="281"/>
                  </a:cubicBezTo>
                  <a:cubicBezTo>
                    <a:pt x="131" y="285"/>
                    <a:pt x="146" y="287"/>
                    <a:pt x="161" y="287"/>
                  </a:cubicBezTo>
                  <a:cubicBezTo>
                    <a:pt x="229" y="287"/>
                    <a:pt x="279" y="246"/>
                    <a:pt x="297" y="189"/>
                  </a:cubicBezTo>
                  <a:cubicBezTo>
                    <a:pt x="320" y="98"/>
                    <a:pt x="275" y="30"/>
                    <a:pt x="206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9"/>
            <p:cNvSpPr/>
            <p:nvPr/>
          </p:nvSpPr>
          <p:spPr>
            <a:xfrm>
              <a:off x="6799250" y="1736375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5" y="0"/>
                  </a:moveTo>
                  <a:cubicBezTo>
                    <a:pt x="132" y="0"/>
                    <a:pt x="43" y="62"/>
                    <a:pt x="23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2" y="373"/>
                    <a:pt x="185" y="374"/>
                    <a:pt x="197" y="374"/>
                  </a:cubicBezTo>
                  <a:cubicBezTo>
                    <a:pt x="280" y="374"/>
                    <a:pt x="369" y="312"/>
                    <a:pt x="388" y="233"/>
                  </a:cubicBezTo>
                  <a:cubicBezTo>
                    <a:pt x="411" y="142"/>
                    <a:pt x="343" y="28"/>
                    <a:pt x="251" y="5"/>
                  </a:cubicBezTo>
                  <a:cubicBezTo>
                    <a:pt x="239" y="2"/>
                    <a:pt x="227" y="0"/>
                    <a:pt x="2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9"/>
            <p:cNvSpPr/>
            <p:nvPr/>
          </p:nvSpPr>
          <p:spPr>
            <a:xfrm>
              <a:off x="6263425" y="1662725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69" y="1"/>
                  </a:moveTo>
                  <a:cubicBezTo>
                    <a:pt x="108" y="1"/>
                    <a:pt x="42" y="45"/>
                    <a:pt x="23" y="120"/>
                  </a:cubicBezTo>
                  <a:cubicBezTo>
                    <a:pt x="0" y="189"/>
                    <a:pt x="46" y="280"/>
                    <a:pt x="137" y="280"/>
                  </a:cubicBezTo>
                  <a:cubicBezTo>
                    <a:pt x="149" y="284"/>
                    <a:pt x="162" y="286"/>
                    <a:pt x="173" y="286"/>
                  </a:cubicBezTo>
                  <a:cubicBezTo>
                    <a:pt x="229" y="286"/>
                    <a:pt x="278" y="245"/>
                    <a:pt x="297" y="189"/>
                  </a:cubicBezTo>
                  <a:cubicBezTo>
                    <a:pt x="320" y="120"/>
                    <a:pt x="274" y="29"/>
                    <a:pt x="206" y="6"/>
                  </a:cubicBezTo>
                  <a:cubicBezTo>
                    <a:pt x="194" y="2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9"/>
            <p:cNvSpPr/>
            <p:nvPr/>
          </p:nvSpPr>
          <p:spPr>
            <a:xfrm>
              <a:off x="6410075" y="14482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3" y="1"/>
                  </a:moveTo>
                  <a:cubicBezTo>
                    <a:pt x="115" y="1"/>
                    <a:pt x="43" y="63"/>
                    <a:pt x="23" y="142"/>
                  </a:cubicBezTo>
                  <a:cubicBezTo>
                    <a:pt x="1" y="233"/>
                    <a:pt x="46" y="325"/>
                    <a:pt x="137" y="347"/>
                  </a:cubicBezTo>
                  <a:cubicBezTo>
                    <a:pt x="153" y="351"/>
                    <a:pt x="169" y="353"/>
                    <a:pt x="186" y="353"/>
                  </a:cubicBezTo>
                  <a:cubicBezTo>
                    <a:pt x="265" y="353"/>
                    <a:pt x="347" y="309"/>
                    <a:pt x="366" y="233"/>
                  </a:cubicBezTo>
                  <a:cubicBezTo>
                    <a:pt x="389" y="142"/>
                    <a:pt x="320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9"/>
            <p:cNvSpPr/>
            <p:nvPr/>
          </p:nvSpPr>
          <p:spPr>
            <a:xfrm>
              <a:off x="6130475" y="1591750"/>
              <a:ext cx="10850" cy="9650"/>
            </a:xfrm>
            <a:custGeom>
              <a:avLst/>
              <a:gdLst/>
              <a:ahLst/>
              <a:cxnLst/>
              <a:rect l="l" t="t" r="r" b="b"/>
              <a:pathLst>
                <a:path w="434" h="386" extrusionOk="0">
                  <a:moveTo>
                    <a:pt x="191" y="1"/>
                  </a:moveTo>
                  <a:cubicBezTo>
                    <a:pt x="115" y="1"/>
                    <a:pt x="41" y="62"/>
                    <a:pt x="23" y="152"/>
                  </a:cubicBezTo>
                  <a:cubicBezTo>
                    <a:pt x="0" y="243"/>
                    <a:pt x="46" y="357"/>
                    <a:pt x="160" y="380"/>
                  </a:cubicBezTo>
                  <a:cubicBezTo>
                    <a:pt x="179" y="384"/>
                    <a:pt x="197" y="386"/>
                    <a:pt x="215" y="386"/>
                  </a:cubicBezTo>
                  <a:cubicBezTo>
                    <a:pt x="303" y="386"/>
                    <a:pt x="369" y="338"/>
                    <a:pt x="388" y="243"/>
                  </a:cubicBezTo>
                  <a:cubicBezTo>
                    <a:pt x="434" y="129"/>
                    <a:pt x="365" y="38"/>
                    <a:pt x="251" y="15"/>
                  </a:cubicBezTo>
                  <a:cubicBezTo>
                    <a:pt x="232" y="5"/>
                    <a:pt x="211" y="1"/>
                    <a:pt x="19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9"/>
            <p:cNvSpPr/>
            <p:nvPr/>
          </p:nvSpPr>
          <p:spPr>
            <a:xfrm>
              <a:off x="6660025" y="17220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6" y="0"/>
                  </a:moveTo>
                  <a:cubicBezTo>
                    <a:pt x="91" y="0"/>
                    <a:pt x="42" y="41"/>
                    <a:pt x="23" y="97"/>
                  </a:cubicBezTo>
                  <a:cubicBezTo>
                    <a:pt x="0" y="189"/>
                    <a:pt x="46" y="257"/>
                    <a:pt x="114" y="257"/>
                  </a:cubicBezTo>
                  <a:cubicBezTo>
                    <a:pt x="126" y="261"/>
                    <a:pt x="138" y="263"/>
                    <a:pt x="150" y="263"/>
                  </a:cubicBezTo>
                  <a:cubicBezTo>
                    <a:pt x="205" y="263"/>
                    <a:pt x="255" y="222"/>
                    <a:pt x="274" y="166"/>
                  </a:cubicBezTo>
                  <a:cubicBezTo>
                    <a:pt x="297" y="97"/>
                    <a:pt x="251" y="29"/>
                    <a:pt x="183" y="6"/>
                  </a:cubicBezTo>
                  <a:cubicBezTo>
                    <a:pt x="170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9"/>
            <p:cNvSpPr/>
            <p:nvPr/>
          </p:nvSpPr>
          <p:spPr>
            <a:xfrm>
              <a:off x="6325625" y="1467000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7" y="0"/>
                  </a:moveTo>
                  <a:cubicBezTo>
                    <a:pt x="92" y="0"/>
                    <a:pt x="42" y="41"/>
                    <a:pt x="23" y="98"/>
                  </a:cubicBezTo>
                  <a:cubicBezTo>
                    <a:pt x="0" y="166"/>
                    <a:pt x="46" y="235"/>
                    <a:pt x="114" y="257"/>
                  </a:cubicBezTo>
                  <a:cubicBezTo>
                    <a:pt x="127" y="261"/>
                    <a:pt x="139" y="263"/>
                    <a:pt x="151" y="263"/>
                  </a:cubicBezTo>
                  <a:cubicBezTo>
                    <a:pt x="206" y="263"/>
                    <a:pt x="255" y="222"/>
                    <a:pt x="274" y="166"/>
                  </a:cubicBezTo>
                  <a:cubicBezTo>
                    <a:pt x="297" y="98"/>
                    <a:pt x="251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9"/>
            <p:cNvSpPr/>
            <p:nvPr/>
          </p:nvSpPr>
          <p:spPr>
            <a:xfrm>
              <a:off x="6745600" y="1784300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5" y="1"/>
                  </a:moveTo>
                  <a:cubicBezTo>
                    <a:pt x="132" y="1"/>
                    <a:pt x="43" y="63"/>
                    <a:pt x="24" y="142"/>
                  </a:cubicBezTo>
                  <a:cubicBezTo>
                    <a:pt x="1" y="233"/>
                    <a:pt x="69" y="347"/>
                    <a:pt x="161" y="370"/>
                  </a:cubicBezTo>
                  <a:cubicBezTo>
                    <a:pt x="173" y="373"/>
                    <a:pt x="185" y="375"/>
                    <a:pt x="198" y="375"/>
                  </a:cubicBezTo>
                  <a:cubicBezTo>
                    <a:pt x="280" y="375"/>
                    <a:pt x="369" y="313"/>
                    <a:pt x="389" y="233"/>
                  </a:cubicBezTo>
                  <a:cubicBezTo>
                    <a:pt x="412" y="142"/>
                    <a:pt x="343" y="51"/>
                    <a:pt x="252" y="5"/>
                  </a:cubicBezTo>
                  <a:cubicBezTo>
                    <a:pt x="240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9"/>
            <p:cNvSpPr/>
            <p:nvPr/>
          </p:nvSpPr>
          <p:spPr>
            <a:xfrm>
              <a:off x="6322775" y="95912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67"/>
                    <a:pt x="46" y="258"/>
                    <a:pt x="114" y="258"/>
                  </a:cubicBezTo>
                  <a:cubicBezTo>
                    <a:pt x="126" y="262"/>
                    <a:pt x="139" y="264"/>
                    <a:pt x="150" y="264"/>
                  </a:cubicBezTo>
                  <a:cubicBezTo>
                    <a:pt x="206" y="264"/>
                    <a:pt x="255" y="223"/>
                    <a:pt x="274" y="167"/>
                  </a:cubicBezTo>
                  <a:cubicBezTo>
                    <a:pt x="297" y="98"/>
                    <a:pt x="251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9"/>
            <p:cNvSpPr/>
            <p:nvPr/>
          </p:nvSpPr>
          <p:spPr>
            <a:xfrm>
              <a:off x="6056850" y="1658150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25" y="1"/>
                  </a:moveTo>
                  <a:cubicBezTo>
                    <a:pt x="76" y="1"/>
                    <a:pt x="42" y="38"/>
                    <a:pt x="23" y="75"/>
                  </a:cubicBezTo>
                  <a:cubicBezTo>
                    <a:pt x="1" y="144"/>
                    <a:pt x="46" y="212"/>
                    <a:pt x="92" y="212"/>
                  </a:cubicBezTo>
                  <a:cubicBezTo>
                    <a:pt x="109" y="218"/>
                    <a:pt x="126" y="221"/>
                    <a:pt x="143" y="221"/>
                  </a:cubicBezTo>
                  <a:cubicBezTo>
                    <a:pt x="192" y="221"/>
                    <a:pt x="235" y="195"/>
                    <a:pt x="252" y="144"/>
                  </a:cubicBezTo>
                  <a:cubicBezTo>
                    <a:pt x="252" y="75"/>
                    <a:pt x="229" y="7"/>
                    <a:pt x="160" y="7"/>
                  </a:cubicBezTo>
                  <a:cubicBezTo>
                    <a:pt x="148" y="3"/>
                    <a:pt x="136" y="1"/>
                    <a:pt x="12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9"/>
            <p:cNvSpPr/>
            <p:nvPr/>
          </p:nvSpPr>
          <p:spPr>
            <a:xfrm>
              <a:off x="5737300" y="1340875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212"/>
                    <a:pt x="92" y="212"/>
                  </a:cubicBezTo>
                  <a:cubicBezTo>
                    <a:pt x="109" y="218"/>
                    <a:pt x="126" y="221"/>
                    <a:pt x="142" y="221"/>
                  </a:cubicBezTo>
                  <a:cubicBezTo>
                    <a:pt x="190" y="221"/>
                    <a:pt x="229" y="195"/>
                    <a:pt x="229" y="144"/>
                  </a:cubicBezTo>
                  <a:cubicBezTo>
                    <a:pt x="252" y="75"/>
                    <a:pt x="206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9"/>
            <p:cNvSpPr/>
            <p:nvPr/>
          </p:nvSpPr>
          <p:spPr>
            <a:xfrm>
              <a:off x="5794375" y="1638200"/>
              <a:ext cx="8000" cy="7150"/>
            </a:xfrm>
            <a:custGeom>
              <a:avLst/>
              <a:gdLst/>
              <a:ahLst/>
              <a:cxnLst/>
              <a:rect l="l" t="t" r="r" b="b"/>
              <a:pathLst>
                <a:path w="320" h="286" extrusionOk="0">
                  <a:moveTo>
                    <a:pt x="146" y="0"/>
                  </a:moveTo>
                  <a:cubicBezTo>
                    <a:pt x="85" y="0"/>
                    <a:pt x="23" y="44"/>
                    <a:pt x="23" y="120"/>
                  </a:cubicBezTo>
                  <a:cubicBezTo>
                    <a:pt x="0" y="188"/>
                    <a:pt x="46" y="257"/>
                    <a:pt x="114" y="280"/>
                  </a:cubicBezTo>
                  <a:cubicBezTo>
                    <a:pt x="126" y="284"/>
                    <a:pt x="139" y="286"/>
                    <a:pt x="152" y="286"/>
                  </a:cubicBezTo>
                  <a:cubicBezTo>
                    <a:pt x="213" y="286"/>
                    <a:pt x="278" y="245"/>
                    <a:pt x="297" y="188"/>
                  </a:cubicBezTo>
                  <a:cubicBezTo>
                    <a:pt x="320" y="97"/>
                    <a:pt x="274" y="29"/>
                    <a:pt x="183" y="6"/>
                  </a:cubicBezTo>
                  <a:cubicBezTo>
                    <a:pt x="171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9"/>
            <p:cNvSpPr/>
            <p:nvPr/>
          </p:nvSpPr>
          <p:spPr>
            <a:xfrm>
              <a:off x="5722475" y="1634200"/>
              <a:ext cx="6850" cy="6025"/>
            </a:xfrm>
            <a:custGeom>
              <a:avLst/>
              <a:gdLst/>
              <a:ahLst/>
              <a:cxnLst/>
              <a:rect l="l" t="t" r="r" b="b"/>
              <a:pathLst>
                <a:path w="274" h="241" extrusionOk="0">
                  <a:moveTo>
                    <a:pt x="126" y="0"/>
                  </a:moveTo>
                  <a:cubicBezTo>
                    <a:pt x="76" y="0"/>
                    <a:pt x="42" y="41"/>
                    <a:pt x="23" y="97"/>
                  </a:cubicBezTo>
                  <a:cubicBezTo>
                    <a:pt x="0" y="143"/>
                    <a:pt x="46" y="211"/>
                    <a:pt x="114" y="234"/>
                  </a:cubicBezTo>
                  <a:cubicBezTo>
                    <a:pt x="122" y="238"/>
                    <a:pt x="131" y="240"/>
                    <a:pt x="140" y="240"/>
                  </a:cubicBezTo>
                  <a:cubicBezTo>
                    <a:pt x="183" y="240"/>
                    <a:pt x="232" y="199"/>
                    <a:pt x="251" y="143"/>
                  </a:cubicBezTo>
                  <a:cubicBezTo>
                    <a:pt x="274" y="75"/>
                    <a:pt x="228" y="29"/>
                    <a:pt x="160" y="6"/>
                  </a:cubicBezTo>
                  <a:cubicBezTo>
                    <a:pt x="148" y="2"/>
                    <a:pt x="136" y="0"/>
                    <a:pt x="12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9"/>
            <p:cNvSpPr/>
            <p:nvPr/>
          </p:nvSpPr>
          <p:spPr>
            <a:xfrm>
              <a:off x="5786375" y="1570850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29"/>
                    <a:pt x="229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9"/>
            <p:cNvSpPr/>
            <p:nvPr/>
          </p:nvSpPr>
          <p:spPr>
            <a:xfrm>
              <a:off x="5453125" y="1403075"/>
              <a:ext cx="6875" cy="6050"/>
            </a:xfrm>
            <a:custGeom>
              <a:avLst/>
              <a:gdLst/>
              <a:ahLst/>
              <a:cxnLst/>
              <a:rect l="l" t="t" r="r" b="b"/>
              <a:pathLst>
                <a:path w="275" h="242" extrusionOk="0">
                  <a:moveTo>
                    <a:pt x="124" y="1"/>
                  </a:moveTo>
                  <a:cubicBezTo>
                    <a:pt x="70" y="1"/>
                    <a:pt x="23" y="42"/>
                    <a:pt x="23" y="98"/>
                  </a:cubicBezTo>
                  <a:cubicBezTo>
                    <a:pt x="0" y="167"/>
                    <a:pt x="46" y="235"/>
                    <a:pt x="92" y="235"/>
                  </a:cubicBezTo>
                  <a:cubicBezTo>
                    <a:pt x="104" y="239"/>
                    <a:pt x="116" y="241"/>
                    <a:pt x="128" y="241"/>
                  </a:cubicBezTo>
                  <a:cubicBezTo>
                    <a:pt x="183" y="241"/>
                    <a:pt x="233" y="200"/>
                    <a:pt x="252" y="144"/>
                  </a:cubicBezTo>
                  <a:cubicBezTo>
                    <a:pt x="274" y="98"/>
                    <a:pt x="229" y="30"/>
                    <a:pt x="160" y="7"/>
                  </a:cubicBezTo>
                  <a:cubicBezTo>
                    <a:pt x="148" y="3"/>
                    <a:pt x="136" y="1"/>
                    <a:pt x="12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9"/>
            <p:cNvSpPr/>
            <p:nvPr/>
          </p:nvSpPr>
          <p:spPr>
            <a:xfrm>
              <a:off x="5689925" y="1594850"/>
              <a:ext cx="10300" cy="9075"/>
            </a:xfrm>
            <a:custGeom>
              <a:avLst/>
              <a:gdLst/>
              <a:ahLst/>
              <a:cxnLst/>
              <a:rect l="l" t="t" r="r" b="b"/>
              <a:pathLst>
                <a:path w="412" h="363" extrusionOk="0">
                  <a:moveTo>
                    <a:pt x="216" y="1"/>
                  </a:moveTo>
                  <a:cubicBezTo>
                    <a:pt x="138" y="1"/>
                    <a:pt x="66" y="63"/>
                    <a:pt x="47" y="142"/>
                  </a:cubicBezTo>
                  <a:cubicBezTo>
                    <a:pt x="1" y="233"/>
                    <a:pt x="69" y="325"/>
                    <a:pt x="161" y="347"/>
                  </a:cubicBezTo>
                  <a:cubicBezTo>
                    <a:pt x="181" y="358"/>
                    <a:pt x="202" y="362"/>
                    <a:pt x="223" y="362"/>
                  </a:cubicBezTo>
                  <a:cubicBezTo>
                    <a:pt x="298" y="362"/>
                    <a:pt x="371" y="305"/>
                    <a:pt x="389" y="233"/>
                  </a:cubicBezTo>
                  <a:cubicBezTo>
                    <a:pt x="412" y="142"/>
                    <a:pt x="343" y="28"/>
                    <a:pt x="252" y="5"/>
                  </a:cubicBezTo>
                  <a:cubicBezTo>
                    <a:pt x="240" y="2"/>
                    <a:pt x="228" y="1"/>
                    <a:pt x="21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9"/>
            <p:cNvSpPr/>
            <p:nvPr/>
          </p:nvSpPr>
          <p:spPr>
            <a:xfrm>
              <a:off x="5938150" y="1702675"/>
              <a:ext cx="8600" cy="4725"/>
            </a:xfrm>
            <a:custGeom>
              <a:avLst/>
              <a:gdLst/>
              <a:ahLst/>
              <a:cxnLst/>
              <a:rect l="l" t="t" r="r" b="b"/>
              <a:pathLst>
                <a:path w="344" h="189" extrusionOk="0">
                  <a:moveTo>
                    <a:pt x="160" y="0"/>
                  </a:moveTo>
                  <a:cubicBezTo>
                    <a:pt x="86" y="0"/>
                    <a:pt x="20" y="45"/>
                    <a:pt x="1" y="120"/>
                  </a:cubicBezTo>
                  <a:lnTo>
                    <a:pt x="321" y="189"/>
                  </a:lnTo>
                  <a:cubicBezTo>
                    <a:pt x="343" y="120"/>
                    <a:pt x="275" y="29"/>
                    <a:pt x="206" y="6"/>
                  </a:cubicBezTo>
                  <a:cubicBezTo>
                    <a:pt x="191" y="2"/>
                    <a:pt x="175" y="0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9"/>
            <p:cNvSpPr/>
            <p:nvPr/>
          </p:nvSpPr>
          <p:spPr>
            <a:xfrm>
              <a:off x="5751575" y="1442450"/>
              <a:ext cx="6850" cy="5900"/>
            </a:xfrm>
            <a:custGeom>
              <a:avLst/>
              <a:gdLst/>
              <a:ahLst/>
              <a:cxnLst/>
              <a:rect l="l" t="t" r="r" b="b"/>
              <a:pathLst>
                <a:path w="274" h="236" extrusionOk="0">
                  <a:moveTo>
                    <a:pt x="134" y="1"/>
                  </a:moveTo>
                  <a:cubicBezTo>
                    <a:pt x="91" y="1"/>
                    <a:pt x="42" y="42"/>
                    <a:pt x="23" y="98"/>
                  </a:cubicBezTo>
                  <a:cubicBezTo>
                    <a:pt x="0" y="144"/>
                    <a:pt x="46" y="212"/>
                    <a:pt x="114" y="235"/>
                  </a:cubicBezTo>
                  <a:cubicBezTo>
                    <a:pt x="183" y="235"/>
                    <a:pt x="228" y="212"/>
                    <a:pt x="251" y="144"/>
                  </a:cubicBezTo>
                  <a:cubicBezTo>
                    <a:pt x="274" y="75"/>
                    <a:pt x="228" y="30"/>
                    <a:pt x="160" y="7"/>
                  </a:cubicBezTo>
                  <a:cubicBezTo>
                    <a:pt x="152" y="3"/>
                    <a:pt x="143" y="1"/>
                    <a:pt x="13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9"/>
            <p:cNvSpPr/>
            <p:nvPr/>
          </p:nvSpPr>
          <p:spPr>
            <a:xfrm>
              <a:off x="5511900" y="13951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1" y="0"/>
                  </a:moveTo>
                  <a:cubicBezTo>
                    <a:pt x="92" y="0"/>
                    <a:pt x="42" y="45"/>
                    <a:pt x="23" y="120"/>
                  </a:cubicBezTo>
                  <a:cubicBezTo>
                    <a:pt x="0" y="189"/>
                    <a:pt x="46" y="280"/>
                    <a:pt x="115" y="280"/>
                  </a:cubicBezTo>
                  <a:cubicBezTo>
                    <a:pt x="131" y="284"/>
                    <a:pt x="146" y="286"/>
                    <a:pt x="161" y="286"/>
                  </a:cubicBezTo>
                  <a:cubicBezTo>
                    <a:pt x="229" y="286"/>
                    <a:pt x="278" y="245"/>
                    <a:pt x="297" y="189"/>
                  </a:cubicBezTo>
                  <a:cubicBezTo>
                    <a:pt x="320" y="98"/>
                    <a:pt x="274" y="29"/>
                    <a:pt x="206" y="6"/>
                  </a:cubicBezTo>
                  <a:cubicBezTo>
                    <a:pt x="190" y="2"/>
                    <a:pt x="175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9"/>
            <p:cNvSpPr/>
            <p:nvPr/>
          </p:nvSpPr>
          <p:spPr>
            <a:xfrm>
              <a:off x="5617475" y="14471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0"/>
                  </a:moveTo>
                  <a:cubicBezTo>
                    <a:pt x="91" y="0"/>
                    <a:pt x="23" y="23"/>
                    <a:pt x="23" y="92"/>
                  </a:cubicBezTo>
                  <a:cubicBezTo>
                    <a:pt x="0" y="160"/>
                    <a:pt x="46" y="229"/>
                    <a:pt x="91" y="251"/>
                  </a:cubicBezTo>
                  <a:cubicBezTo>
                    <a:pt x="104" y="255"/>
                    <a:pt x="116" y="257"/>
                    <a:pt x="128" y="257"/>
                  </a:cubicBezTo>
                  <a:cubicBezTo>
                    <a:pt x="183" y="257"/>
                    <a:pt x="232" y="216"/>
                    <a:pt x="251" y="160"/>
                  </a:cubicBezTo>
                  <a:cubicBezTo>
                    <a:pt x="274" y="92"/>
                    <a:pt x="228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9"/>
            <p:cNvSpPr/>
            <p:nvPr/>
          </p:nvSpPr>
          <p:spPr>
            <a:xfrm>
              <a:off x="5462825" y="13918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0"/>
                  </a:moveTo>
                  <a:cubicBezTo>
                    <a:pt x="115" y="0"/>
                    <a:pt x="46" y="46"/>
                    <a:pt x="23" y="114"/>
                  </a:cubicBezTo>
                  <a:cubicBezTo>
                    <a:pt x="1" y="183"/>
                    <a:pt x="46" y="251"/>
                    <a:pt x="115" y="274"/>
                  </a:cubicBezTo>
                  <a:cubicBezTo>
                    <a:pt x="131" y="278"/>
                    <a:pt x="146" y="280"/>
                    <a:pt x="161" y="280"/>
                  </a:cubicBezTo>
                  <a:cubicBezTo>
                    <a:pt x="229" y="280"/>
                    <a:pt x="278" y="239"/>
                    <a:pt x="297" y="183"/>
                  </a:cubicBezTo>
                  <a:cubicBezTo>
                    <a:pt x="297" y="92"/>
                    <a:pt x="252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9"/>
            <p:cNvSpPr/>
            <p:nvPr/>
          </p:nvSpPr>
          <p:spPr>
            <a:xfrm>
              <a:off x="6588125" y="1407075"/>
              <a:ext cx="8575" cy="7750"/>
            </a:xfrm>
            <a:custGeom>
              <a:avLst/>
              <a:gdLst/>
              <a:ahLst/>
              <a:cxnLst/>
              <a:rect l="l" t="t" r="r" b="b"/>
              <a:pathLst>
                <a:path w="343" h="310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0" y="189"/>
                    <a:pt x="46" y="281"/>
                    <a:pt x="137" y="303"/>
                  </a:cubicBezTo>
                  <a:cubicBezTo>
                    <a:pt x="149" y="307"/>
                    <a:pt x="161" y="309"/>
                    <a:pt x="174" y="309"/>
                  </a:cubicBezTo>
                  <a:cubicBezTo>
                    <a:pt x="235" y="309"/>
                    <a:pt x="301" y="265"/>
                    <a:pt x="320" y="189"/>
                  </a:cubicBezTo>
                  <a:cubicBezTo>
                    <a:pt x="342" y="121"/>
                    <a:pt x="297" y="29"/>
                    <a:pt x="205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9"/>
            <p:cNvSpPr/>
            <p:nvPr/>
          </p:nvSpPr>
          <p:spPr>
            <a:xfrm>
              <a:off x="6284525" y="990675"/>
              <a:ext cx="6325" cy="5875"/>
            </a:xfrm>
            <a:custGeom>
              <a:avLst/>
              <a:gdLst/>
              <a:ahLst/>
              <a:cxnLst/>
              <a:rect l="l" t="t" r="r" b="b"/>
              <a:pathLst>
                <a:path w="253" h="235" extrusionOk="0">
                  <a:moveTo>
                    <a:pt x="161" y="0"/>
                  </a:moveTo>
                  <a:cubicBezTo>
                    <a:pt x="92" y="0"/>
                    <a:pt x="24" y="23"/>
                    <a:pt x="24" y="91"/>
                  </a:cubicBezTo>
                  <a:cubicBezTo>
                    <a:pt x="1" y="160"/>
                    <a:pt x="47" y="228"/>
                    <a:pt x="92" y="228"/>
                  </a:cubicBezTo>
                  <a:cubicBezTo>
                    <a:pt x="105" y="233"/>
                    <a:pt x="117" y="234"/>
                    <a:pt x="130" y="234"/>
                  </a:cubicBezTo>
                  <a:cubicBezTo>
                    <a:pt x="184" y="234"/>
                    <a:pt x="233" y="197"/>
                    <a:pt x="252" y="160"/>
                  </a:cubicBezTo>
                  <a:cubicBezTo>
                    <a:pt x="252" y="91"/>
                    <a:pt x="229" y="23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9"/>
            <p:cNvSpPr/>
            <p:nvPr/>
          </p:nvSpPr>
          <p:spPr>
            <a:xfrm>
              <a:off x="5481650" y="1536750"/>
              <a:ext cx="7450" cy="6450"/>
            </a:xfrm>
            <a:custGeom>
              <a:avLst/>
              <a:gdLst/>
              <a:ahLst/>
              <a:cxnLst/>
              <a:rect l="l" t="t" r="r" b="b"/>
              <a:pathLst>
                <a:path w="298" h="258" extrusionOk="0">
                  <a:moveTo>
                    <a:pt x="183" y="1"/>
                  </a:moveTo>
                  <a:cubicBezTo>
                    <a:pt x="115" y="1"/>
                    <a:pt x="46" y="24"/>
                    <a:pt x="24" y="92"/>
                  </a:cubicBezTo>
                  <a:cubicBezTo>
                    <a:pt x="1" y="161"/>
                    <a:pt x="46" y="229"/>
                    <a:pt x="115" y="252"/>
                  </a:cubicBezTo>
                  <a:cubicBezTo>
                    <a:pt x="127" y="256"/>
                    <a:pt x="139" y="258"/>
                    <a:pt x="151" y="258"/>
                  </a:cubicBezTo>
                  <a:cubicBezTo>
                    <a:pt x="206" y="258"/>
                    <a:pt x="256" y="217"/>
                    <a:pt x="275" y="161"/>
                  </a:cubicBezTo>
                  <a:cubicBezTo>
                    <a:pt x="297" y="92"/>
                    <a:pt x="252" y="24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9"/>
            <p:cNvSpPr/>
            <p:nvPr/>
          </p:nvSpPr>
          <p:spPr>
            <a:xfrm>
              <a:off x="6421500" y="11759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6" y="0"/>
                  </a:moveTo>
                  <a:cubicBezTo>
                    <a:pt x="91" y="0"/>
                    <a:pt x="42" y="41"/>
                    <a:pt x="23" y="98"/>
                  </a:cubicBezTo>
                  <a:cubicBezTo>
                    <a:pt x="0" y="166"/>
                    <a:pt x="46" y="235"/>
                    <a:pt x="114" y="257"/>
                  </a:cubicBezTo>
                  <a:cubicBezTo>
                    <a:pt x="126" y="261"/>
                    <a:pt x="139" y="263"/>
                    <a:pt x="152" y="263"/>
                  </a:cubicBezTo>
                  <a:cubicBezTo>
                    <a:pt x="212" y="263"/>
                    <a:pt x="274" y="222"/>
                    <a:pt x="274" y="166"/>
                  </a:cubicBezTo>
                  <a:cubicBezTo>
                    <a:pt x="297" y="75"/>
                    <a:pt x="251" y="6"/>
                    <a:pt x="183" y="6"/>
                  </a:cubicBezTo>
                  <a:cubicBezTo>
                    <a:pt x="170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9"/>
            <p:cNvSpPr/>
            <p:nvPr/>
          </p:nvSpPr>
          <p:spPr>
            <a:xfrm>
              <a:off x="6331325" y="1109825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31" y="0"/>
                  </a:moveTo>
                  <a:cubicBezTo>
                    <a:pt x="138" y="0"/>
                    <a:pt x="66" y="62"/>
                    <a:pt x="46" y="142"/>
                  </a:cubicBezTo>
                  <a:cubicBezTo>
                    <a:pt x="1" y="256"/>
                    <a:pt x="69" y="347"/>
                    <a:pt x="183" y="393"/>
                  </a:cubicBezTo>
                  <a:cubicBezTo>
                    <a:pt x="195" y="396"/>
                    <a:pt x="207" y="397"/>
                    <a:pt x="219" y="397"/>
                  </a:cubicBezTo>
                  <a:cubicBezTo>
                    <a:pt x="302" y="397"/>
                    <a:pt x="392" y="332"/>
                    <a:pt x="411" y="233"/>
                  </a:cubicBezTo>
                  <a:cubicBezTo>
                    <a:pt x="434" y="142"/>
                    <a:pt x="366" y="27"/>
                    <a:pt x="275" y="5"/>
                  </a:cubicBezTo>
                  <a:cubicBezTo>
                    <a:pt x="260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9"/>
            <p:cNvSpPr/>
            <p:nvPr/>
          </p:nvSpPr>
          <p:spPr>
            <a:xfrm>
              <a:off x="6348450" y="1087450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10" y="1"/>
                  </a:moveTo>
                  <a:cubicBezTo>
                    <a:pt x="62" y="1"/>
                    <a:pt x="23" y="27"/>
                    <a:pt x="23" y="78"/>
                  </a:cubicBezTo>
                  <a:cubicBezTo>
                    <a:pt x="0" y="146"/>
                    <a:pt x="46" y="215"/>
                    <a:pt x="92" y="215"/>
                  </a:cubicBezTo>
                  <a:cubicBezTo>
                    <a:pt x="104" y="219"/>
                    <a:pt x="117" y="221"/>
                    <a:pt x="129" y="221"/>
                  </a:cubicBezTo>
                  <a:cubicBezTo>
                    <a:pt x="183" y="221"/>
                    <a:pt x="229" y="184"/>
                    <a:pt x="229" y="146"/>
                  </a:cubicBezTo>
                  <a:cubicBezTo>
                    <a:pt x="251" y="78"/>
                    <a:pt x="206" y="9"/>
                    <a:pt x="160" y="9"/>
                  </a:cubicBezTo>
                  <a:cubicBezTo>
                    <a:pt x="143" y="4"/>
                    <a:pt x="126" y="1"/>
                    <a:pt x="1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9"/>
            <p:cNvSpPr/>
            <p:nvPr/>
          </p:nvSpPr>
          <p:spPr>
            <a:xfrm>
              <a:off x="6868875" y="1463050"/>
              <a:ext cx="11425" cy="9975"/>
            </a:xfrm>
            <a:custGeom>
              <a:avLst/>
              <a:gdLst/>
              <a:ahLst/>
              <a:cxnLst/>
              <a:rect l="l" t="t" r="r" b="b"/>
              <a:pathLst>
                <a:path w="457" h="399" extrusionOk="0">
                  <a:moveTo>
                    <a:pt x="231" y="0"/>
                  </a:moveTo>
                  <a:cubicBezTo>
                    <a:pt x="137" y="0"/>
                    <a:pt x="66" y="65"/>
                    <a:pt x="46" y="164"/>
                  </a:cubicBezTo>
                  <a:cubicBezTo>
                    <a:pt x="0" y="256"/>
                    <a:pt x="69" y="370"/>
                    <a:pt x="183" y="393"/>
                  </a:cubicBezTo>
                  <a:cubicBezTo>
                    <a:pt x="198" y="396"/>
                    <a:pt x="214" y="398"/>
                    <a:pt x="230" y="398"/>
                  </a:cubicBezTo>
                  <a:cubicBezTo>
                    <a:pt x="309" y="398"/>
                    <a:pt x="392" y="351"/>
                    <a:pt x="411" y="256"/>
                  </a:cubicBezTo>
                  <a:cubicBezTo>
                    <a:pt x="457" y="141"/>
                    <a:pt x="388" y="50"/>
                    <a:pt x="274" y="4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9"/>
            <p:cNvSpPr/>
            <p:nvPr/>
          </p:nvSpPr>
          <p:spPr>
            <a:xfrm>
              <a:off x="6204650" y="1726675"/>
              <a:ext cx="10875" cy="9375"/>
            </a:xfrm>
            <a:custGeom>
              <a:avLst/>
              <a:gdLst/>
              <a:ahLst/>
              <a:cxnLst/>
              <a:rect l="l" t="t" r="r" b="b"/>
              <a:pathLst>
                <a:path w="435" h="375" extrusionOk="0">
                  <a:moveTo>
                    <a:pt x="231" y="0"/>
                  </a:moveTo>
                  <a:cubicBezTo>
                    <a:pt x="137" y="0"/>
                    <a:pt x="66" y="62"/>
                    <a:pt x="46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5" y="373"/>
                    <a:pt x="190" y="374"/>
                    <a:pt x="204" y="374"/>
                  </a:cubicBezTo>
                  <a:cubicBezTo>
                    <a:pt x="297" y="374"/>
                    <a:pt x="369" y="312"/>
                    <a:pt x="388" y="233"/>
                  </a:cubicBezTo>
                  <a:cubicBezTo>
                    <a:pt x="434" y="142"/>
                    <a:pt x="366" y="28"/>
                    <a:pt x="274" y="5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9"/>
            <p:cNvSpPr/>
            <p:nvPr/>
          </p:nvSpPr>
          <p:spPr>
            <a:xfrm>
              <a:off x="6218350" y="1478975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212"/>
                    <a:pt x="92" y="212"/>
                  </a:cubicBezTo>
                  <a:cubicBezTo>
                    <a:pt x="104" y="216"/>
                    <a:pt x="117" y="218"/>
                    <a:pt x="129" y="218"/>
                  </a:cubicBezTo>
                  <a:cubicBezTo>
                    <a:pt x="183" y="218"/>
                    <a:pt x="228" y="181"/>
                    <a:pt x="228" y="144"/>
                  </a:cubicBezTo>
                  <a:cubicBezTo>
                    <a:pt x="251" y="75"/>
                    <a:pt x="228" y="7"/>
                    <a:pt x="160" y="7"/>
                  </a:cubicBezTo>
                  <a:cubicBezTo>
                    <a:pt x="147" y="2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9"/>
            <p:cNvSpPr/>
            <p:nvPr/>
          </p:nvSpPr>
          <p:spPr>
            <a:xfrm>
              <a:off x="5850850" y="1546925"/>
              <a:ext cx="9725" cy="8825"/>
            </a:xfrm>
            <a:custGeom>
              <a:avLst/>
              <a:gdLst/>
              <a:ahLst/>
              <a:cxnLst/>
              <a:rect l="l" t="t" r="r" b="b"/>
              <a:pathLst>
                <a:path w="389" h="353" extrusionOk="0">
                  <a:moveTo>
                    <a:pt x="193" y="0"/>
                  </a:moveTo>
                  <a:cubicBezTo>
                    <a:pt x="115" y="0"/>
                    <a:pt x="43" y="62"/>
                    <a:pt x="24" y="142"/>
                  </a:cubicBezTo>
                  <a:cubicBezTo>
                    <a:pt x="1" y="233"/>
                    <a:pt x="69" y="324"/>
                    <a:pt x="160" y="347"/>
                  </a:cubicBezTo>
                  <a:cubicBezTo>
                    <a:pt x="176" y="351"/>
                    <a:pt x="191" y="353"/>
                    <a:pt x="206" y="353"/>
                  </a:cubicBezTo>
                  <a:cubicBezTo>
                    <a:pt x="280" y="353"/>
                    <a:pt x="347" y="305"/>
                    <a:pt x="366" y="210"/>
                  </a:cubicBezTo>
                  <a:cubicBezTo>
                    <a:pt x="389" y="119"/>
                    <a:pt x="343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9"/>
            <p:cNvSpPr/>
            <p:nvPr/>
          </p:nvSpPr>
          <p:spPr>
            <a:xfrm>
              <a:off x="5838300" y="1502375"/>
              <a:ext cx="6300" cy="5300"/>
            </a:xfrm>
            <a:custGeom>
              <a:avLst/>
              <a:gdLst/>
              <a:ahLst/>
              <a:cxnLst/>
              <a:rect l="l" t="t" r="r" b="b"/>
              <a:pathLst>
                <a:path w="252" h="212" extrusionOk="0">
                  <a:moveTo>
                    <a:pt x="125" y="0"/>
                  </a:moveTo>
                  <a:cubicBezTo>
                    <a:pt x="76" y="0"/>
                    <a:pt x="42" y="38"/>
                    <a:pt x="23" y="75"/>
                  </a:cubicBezTo>
                  <a:cubicBezTo>
                    <a:pt x="1" y="143"/>
                    <a:pt x="46" y="189"/>
                    <a:pt x="92" y="212"/>
                  </a:cubicBezTo>
                  <a:cubicBezTo>
                    <a:pt x="160" y="212"/>
                    <a:pt x="206" y="189"/>
                    <a:pt x="229" y="121"/>
                  </a:cubicBezTo>
                  <a:cubicBezTo>
                    <a:pt x="252" y="75"/>
                    <a:pt x="206" y="6"/>
                    <a:pt x="160" y="6"/>
                  </a:cubicBezTo>
                  <a:cubicBezTo>
                    <a:pt x="148" y="2"/>
                    <a:pt x="136" y="0"/>
                    <a:pt x="12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9"/>
            <p:cNvSpPr/>
            <p:nvPr/>
          </p:nvSpPr>
          <p:spPr>
            <a:xfrm>
              <a:off x="6180675" y="744000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1"/>
                  </a:moveTo>
                  <a:cubicBezTo>
                    <a:pt x="92" y="1"/>
                    <a:pt x="42" y="42"/>
                    <a:pt x="24" y="98"/>
                  </a:cubicBezTo>
                  <a:cubicBezTo>
                    <a:pt x="1" y="166"/>
                    <a:pt x="46" y="258"/>
                    <a:pt x="115" y="281"/>
                  </a:cubicBezTo>
                  <a:cubicBezTo>
                    <a:pt x="183" y="281"/>
                    <a:pt x="275" y="235"/>
                    <a:pt x="297" y="166"/>
                  </a:cubicBezTo>
                  <a:cubicBezTo>
                    <a:pt x="297" y="98"/>
                    <a:pt x="275" y="29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9"/>
            <p:cNvSpPr/>
            <p:nvPr/>
          </p:nvSpPr>
          <p:spPr>
            <a:xfrm>
              <a:off x="6165275" y="635000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23" y="1"/>
                  </a:moveTo>
                  <a:cubicBezTo>
                    <a:pt x="69" y="1"/>
                    <a:pt x="23" y="38"/>
                    <a:pt x="23" y="76"/>
                  </a:cubicBezTo>
                  <a:cubicBezTo>
                    <a:pt x="0" y="144"/>
                    <a:pt x="46" y="212"/>
                    <a:pt x="92" y="235"/>
                  </a:cubicBezTo>
                  <a:cubicBezTo>
                    <a:pt x="160" y="235"/>
                    <a:pt x="229" y="212"/>
                    <a:pt x="252" y="144"/>
                  </a:cubicBezTo>
                  <a:cubicBezTo>
                    <a:pt x="252" y="76"/>
                    <a:pt x="229" y="30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9"/>
            <p:cNvSpPr/>
            <p:nvPr/>
          </p:nvSpPr>
          <p:spPr>
            <a:xfrm>
              <a:off x="6252575" y="1253050"/>
              <a:ext cx="9725" cy="8800"/>
            </a:xfrm>
            <a:custGeom>
              <a:avLst/>
              <a:gdLst/>
              <a:ahLst/>
              <a:cxnLst/>
              <a:rect l="l" t="t" r="r" b="b"/>
              <a:pathLst>
                <a:path w="389" h="352" extrusionOk="0">
                  <a:moveTo>
                    <a:pt x="193" y="0"/>
                  </a:moveTo>
                  <a:cubicBezTo>
                    <a:pt x="115" y="0"/>
                    <a:pt x="43" y="62"/>
                    <a:pt x="24" y="142"/>
                  </a:cubicBezTo>
                  <a:cubicBezTo>
                    <a:pt x="1" y="233"/>
                    <a:pt x="69" y="324"/>
                    <a:pt x="161" y="347"/>
                  </a:cubicBezTo>
                  <a:cubicBezTo>
                    <a:pt x="170" y="350"/>
                    <a:pt x="179" y="352"/>
                    <a:pt x="190" y="352"/>
                  </a:cubicBezTo>
                  <a:cubicBezTo>
                    <a:pt x="257" y="352"/>
                    <a:pt x="346" y="290"/>
                    <a:pt x="366" y="210"/>
                  </a:cubicBezTo>
                  <a:cubicBezTo>
                    <a:pt x="389" y="119"/>
                    <a:pt x="320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9"/>
            <p:cNvSpPr/>
            <p:nvPr/>
          </p:nvSpPr>
          <p:spPr>
            <a:xfrm>
              <a:off x="6334750" y="137682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67"/>
                    <a:pt x="46" y="235"/>
                    <a:pt x="115" y="258"/>
                  </a:cubicBezTo>
                  <a:cubicBezTo>
                    <a:pt x="183" y="258"/>
                    <a:pt x="252" y="235"/>
                    <a:pt x="252" y="167"/>
                  </a:cubicBezTo>
                  <a:cubicBezTo>
                    <a:pt x="274" y="98"/>
                    <a:pt x="229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9"/>
            <p:cNvSpPr/>
            <p:nvPr/>
          </p:nvSpPr>
          <p:spPr>
            <a:xfrm>
              <a:off x="6214925" y="11970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67"/>
                    <a:pt x="46" y="235"/>
                    <a:pt x="114" y="258"/>
                  </a:cubicBezTo>
                  <a:cubicBezTo>
                    <a:pt x="127" y="262"/>
                    <a:pt x="139" y="264"/>
                    <a:pt x="151" y="264"/>
                  </a:cubicBezTo>
                  <a:cubicBezTo>
                    <a:pt x="206" y="264"/>
                    <a:pt x="255" y="223"/>
                    <a:pt x="274" y="167"/>
                  </a:cubicBezTo>
                  <a:cubicBezTo>
                    <a:pt x="297" y="98"/>
                    <a:pt x="251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9"/>
            <p:cNvSpPr/>
            <p:nvPr/>
          </p:nvSpPr>
          <p:spPr>
            <a:xfrm>
              <a:off x="6338175" y="1347200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15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1" y="256"/>
                    <a:pt x="69" y="370"/>
                    <a:pt x="160" y="393"/>
                  </a:cubicBezTo>
                  <a:cubicBezTo>
                    <a:pt x="175" y="396"/>
                    <a:pt x="190" y="397"/>
                    <a:pt x="204" y="397"/>
                  </a:cubicBezTo>
                  <a:cubicBezTo>
                    <a:pt x="298" y="397"/>
                    <a:pt x="372" y="335"/>
                    <a:pt x="411" y="256"/>
                  </a:cubicBezTo>
                  <a:cubicBezTo>
                    <a:pt x="434" y="142"/>
                    <a:pt x="366" y="51"/>
                    <a:pt x="252" y="5"/>
                  </a:cubicBezTo>
                  <a:cubicBezTo>
                    <a:pt x="240" y="2"/>
                    <a:pt x="228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9"/>
            <p:cNvSpPr/>
            <p:nvPr/>
          </p:nvSpPr>
          <p:spPr>
            <a:xfrm>
              <a:off x="6325050" y="13169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0"/>
                  </a:moveTo>
                  <a:cubicBezTo>
                    <a:pt x="92" y="0"/>
                    <a:pt x="42" y="41"/>
                    <a:pt x="23" y="98"/>
                  </a:cubicBezTo>
                  <a:cubicBezTo>
                    <a:pt x="1" y="189"/>
                    <a:pt x="46" y="257"/>
                    <a:pt x="115" y="280"/>
                  </a:cubicBezTo>
                  <a:cubicBezTo>
                    <a:pt x="206" y="280"/>
                    <a:pt x="274" y="234"/>
                    <a:pt x="297" y="166"/>
                  </a:cubicBezTo>
                  <a:cubicBezTo>
                    <a:pt x="297" y="98"/>
                    <a:pt x="252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9"/>
            <p:cNvSpPr/>
            <p:nvPr/>
          </p:nvSpPr>
          <p:spPr>
            <a:xfrm>
              <a:off x="6260575" y="1249625"/>
              <a:ext cx="8575" cy="7700"/>
            </a:xfrm>
            <a:custGeom>
              <a:avLst/>
              <a:gdLst/>
              <a:ahLst/>
              <a:cxnLst/>
              <a:rect l="l" t="t" r="r" b="b"/>
              <a:pathLst>
                <a:path w="343" h="308" extrusionOk="0">
                  <a:moveTo>
                    <a:pt x="177" y="0"/>
                  </a:moveTo>
                  <a:cubicBezTo>
                    <a:pt x="114" y="0"/>
                    <a:pt x="43" y="60"/>
                    <a:pt x="23" y="119"/>
                  </a:cubicBezTo>
                  <a:cubicBezTo>
                    <a:pt x="0" y="210"/>
                    <a:pt x="46" y="302"/>
                    <a:pt x="137" y="302"/>
                  </a:cubicBezTo>
                  <a:cubicBezTo>
                    <a:pt x="153" y="306"/>
                    <a:pt x="169" y="307"/>
                    <a:pt x="183" y="307"/>
                  </a:cubicBezTo>
                  <a:cubicBezTo>
                    <a:pt x="251" y="307"/>
                    <a:pt x="301" y="267"/>
                    <a:pt x="320" y="210"/>
                  </a:cubicBezTo>
                  <a:cubicBezTo>
                    <a:pt x="343" y="119"/>
                    <a:pt x="297" y="28"/>
                    <a:pt x="206" y="5"/>
                  </a:cubicBezTo>
                  <a:cubicBezTo>
                    <a:pt x="197" y="2"/>
                    <a:pt x="187" y="0"/>
                    <a:pt x="17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9"/>
            <p:cNvSpPr/>
            <p:nvPr/>
          </p:nvSpPr>
          <p:spPr>
            <a:xfrm>
              <a:off x="5614625" y="837725"/>
              <a:ext cx="8000" cy="7575"/>
            </a:xfrm>
            <a:custGeom>
              <a:avLst/>
              <a:gdLst/>
              <a:ahLst/>
              <a:cxnLst/>
              <a:rect l="l" t="t" r="r" b="b"/>
              <a:pathLst>
                <a:path w="320" h="303" extrusionOk="0">
                  <a:moveTo>
                    <a:pt x="183" y="1"/>
                  </a:moveTo>
                  <a:cubicBezTo>
                    <a:pt x="114" y="1"/>
                    <a:pt x="46" y="47"/>
                    <a:pt x="23" y="115"/>
                  </a:cubicBezTo>
                  <a:cubicBezTo>
                    <a:pt x="0" y="184"/>
                    <a:pt x="46" y="275"/>
                    <a:pt x="114" y="298"/>
                  </a:cubicBezTo>
                  <a:cubicBezTo>
                    <a:pt x="126" y="301"/>
                    <a:pt x="138" y="302"/>
                    <a:pt x="150" y="302"/>
                  </a:cubicBezTo>
                  <a:cubicBezTo>
                    <a:pt x="223" y="302"/>
                    <a:pt x="277" y="243"/>
                    <a:pt x="297" y="184"/>
                  </a:cubicBezTo>
                  <a:cubicBezTo>
                    <a:pt x="320" y="115"/>
                    <a:pt x="274" y="24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9"/>
            <p:cNvSpPr/>
            <p:nvPr/>
          </p:nvSpPr>
          <p:spPr>
            <a:xfrm>
              <a:off x="5655700" y="1408000"/>
              <a:ext cx="11425" cy="10200"/>
            </a:xfrm>
            <a:custGeom>
              <a:avLst/>
              <a:gdLst/>
              <a:ahLst/>
              <a:cxnLst/>
              <a:rect l="l" t="t" r="r" b="b"/>
              <a:pathLst>
                <a:path w="457" h="408" extrusionOk="0">
                  <a:moveTo>
                    <a:pt x="202" y="1"/>
                  </a:moveTo>
                  <a:cubicBezTo>
                    <a:pt x="116" y="1"/>
                    <a:pt x="41" y="62"/>
                    <a:pt x="23" y="152"/>
                  </a:cubicBezTo>
                  <a:cubicBezTo>
                    <a:pt x="0" y="266"/>
                    <a:pt x="69" y="380"/>
                    <a:pt x="183" y="403"/>
                  </a:cubicBezTo>
                  <a:cubicBezTo>
                    <a:pt x="195" y="406"/>
                    <a:pt x="207" y="408"/>
                    <a:pt x="220" y="408"/>
                  </a:cubicBezTo>
                  <a:cubicBezTo>
                    <a:pt x="303" y="408"/>
                    <a:pt x="391" y="346"/>
                    <a:pt x="411" y="266"/>
                  </a:cubicBezTo>
                  <a:cubicBezTo>
                    <a:pt x="457" y="152"/>
                    <a:pt x="388" y="38"/>
                    <a:pt x="274" y="15"/>
                  </a:cubicBezTo>
                  <a:cubicBezTo>
                    <a:pt x="250" y="5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9"/>
            <p:cNvSpPr/>
            <p:nvPr/>
          </p:nvSpPr>
          <p:spPr>
            <a:xfrm>
              <a:off x="5660825" y="1394525"/>
              <a:ext cx="9175" cy="8300"/>
            </a:xfrm>
            <a:custGeom>
              <a:avLst/>
              <a:gdLst/>
              <a:ahLst/>
              <a:cxnLst/>
              <a:rect l="l" t="t" r="r" b="b"/>
              <a:pathLst>
                <a:path w="367" h="332" extrusionOk="0">
                  <a:moveTo>
                    <a:pt x="182" y="1"/>
                  </a:moveTo>
                  <a:cubicBezTo>
                    <a:pt x="109" y="1"/>
                    <a:pt x="43" y="45"/>
                    <a:pt x="24" y="121"/>
                  </a:cubicBezTo>
                  <a:cubicBezTo>
                    <a:pt x="1" y="212"/>
                    <a:pt x="47" y="303"/>
                    <a:pt x="138" y="326"/>
                  </a:cubicBezTo>
                  <a:cubicBezTo>
                    <a:pt x="154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29"/>
                    <a:pt x="229" y="6"/>
                  </a:cubicBezTo>
                  <a:cubicBezTo>
                    <a:pt x="213" y="3"/>
                    <a:pt x="198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9"/>
            <p:cNvSpPr/>
            <p:nvPr/>
          </p:nvSpPr>
          <p:spPr>
            <a:xfrm>
              <a:off x="5673950" y="13878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1"/>
                  </a:moveTo>
                  <a:cubicBezTo>
                    <a:pt x="115" y="1"/>
                    <a:pt x="24" y="46"/>
                    <a:pt x="1" y="115"/>
                  </a:cubicBezTo>
                  <a:cubicBezTo>
                    <a:pt x="1" y="183"/>
                    <a:pt x="47" y="274"/>
                    <a:pt x="115" y="274"/>
                  </a:cubicBezTo>
                  <a:cubicBezTo>
                    <a:pt x="127" y="278"/>
                    <a:pt x="140" y="280"/>
                    <a:pt x="153" y="280"/>
                  </a:cubicBezTo>
                  <a:cubicBezTo>
                    <a:pt x="213" y="280"/>
                    <a:pt x="275" y="239"/>
                    <a:pt x="275" y="183"/>
                  </a:cubicBezTo>
                  <a:cubicBezTo>
                    <a:pt x="298" y="115"/>
                    <a:pt x="252" y="23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9"/>
            <p:cNvSpPr/>
            <p:nvPr/>
          </p:nvSpPr>
          <p:spPr>
            <a:xfrm>
              <a:off x="5683650" y="1376425"/>
              <a:ext cx="8025" cy="7425"/>
            </a:xfrm>
            <a:custGeom>
              <a:avLst/>
              <a:gdLst/>
              <a:ahLst/>
              <a:cxnLst/>
              <a:rect l="l" t="t" r="r" b="b"/>
              <a:pathLst>
                <a:path w="321" h="297" extrusionOk="0">
                  <a:moveTo>
                    <a:pt x="184" y="0"/>
                  </a:moveTo>
                  <a:cubicBezTo>
                    <a:pt x="115" y="0"/>
                    <a:pt x="24" y="46"/>
                    <a:pt x="24" y="114"/>
                  </a:cubicBezTo>
                  <a:cubicBezTo>
                    <a:pt x="1" y="183"/>
                    <a:pt x="47" y="274"/>
                    <a:pt x="115" y="297"/>
                  </a:cubicBezTo>
                  <a:cubicBezTo>
                    <a:pt x="184" y="297"/>
                    <a:pt x="275" y="251"/>
                    <a:pt x="298" y="183"/>
                  </a:cubicBezTo>
                  <a:cubicBezTo>
                    <a:pt x="320" y="114"/>
                    <a:pt x="275" y="23"/>
                    <a:pt x="18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9"/>
            <p:cNvSpPr/>
            <p:nvPr/>
          </p:nvSpPr>
          <p:spPr>
            <a:xfrm>
              <a:off x="5882250" y="1540025"/>
              <a:ext cx="5725" cy="5475"/>
            </a:xfrm>
            <a:custGeom>
              <a:avLst/>
              <a:gdLst/>
              <a:ahLst/>
              <a:cxnLst/>
              <a:rect l="l" t="t" r="r" b="b"/>
              <a:pathLst>
                <a:path w="229" h="219" extrusionOk="0">
                  <a:moveTo>
                    <a:pt x="110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189"/>
                    <a:pt x="91" y="212"/>
                  </a:cubicBezTo>
                  <a:cubicBezTo>
                    <a:pt x="100" y="217"/>
                    <a:pt x="109" y="218"/>
                    <a:pt x="118" y="218"/>
                  </a:cubicBezTo>
                  <a:cubicBezTo>
                    <a:pt x="160" y="218"/>
                    <a:pt x="206" y="181"/>
                    <a:pt x="206" y="144"/>
                  </a:cubicBezTo>
                  <a:cubicBezTo>
                    <a:pt x="228" y="75"/>
                    <a:pt x="206" y="30"/>
                    <a:pt x="137" y="7"/>
                  </a:cubicBezTo>
                  <a:cubicBezTo>
                    <a:pt x="129" y="3"/>
                    <a:pt x="120" y="1"/>
                    <a:pt x="1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9"/>
            <p:cNvSpPr/>
            <p:nvPr/>
          </p:nvSpPr>
          <p:spPr>
            <a:xfrm>
              <a:off x="6095650" y="988850"/>
              <a:ext cx="8600" cy="7700"/>
            </a:xfrm>
            <a:custGeom>
              <a:avLst/>
              <a:gdLst/>
              <a:ahLst/>
              <a:cxnLst/>
              <a:rect l="l" t="t" r="r" b="b"/>
              <a:pathLst>
                <a:path w="344" h="308" extrusionOk="0">
                  <a:moveTo>
                    <a:pt x="178" y="0"/>
                  </a:moveTo>
                  <a:cubicBezTo>
                    <a:pt x="114" y="0"/>
                    <a:pt x="43" y="60"/>
                    <a:pt x="24" y="119"/>
                  </a:cubicBezTo>
                  <a:cubicBezTo>
                    <a:pt x="1" y="210"/>
                    <a:pt x="46" y="301"/>
                    <a:pt x="138" y="301"/>
                  </a:cubicBezTo>
                  <a:cubicBezTo>
                    <a:pt x="154" y="305"/>
                    <a:pt x="169" y="307"/>
                    <a:pt x="184" y="307"/>
                  </a:cubicBezTo>
                  <a:cubicBezTo>
                    <a:pt x="252" y="307"/>
                    <a:pt x="302" y="266"/>
                    <a:pt x="320" y="210"/>
                  </a:cubicBezTo>
                  <a:cubicBezTo>
                    <a:pt x="343" y="119"/>
                    <a:pt x="297" y="28"/>
                    <a:pt x="206" y="5"/>
                  </a:cubicBezTo>
                  <a:cubicBezTo>
                    <a:pt x="197" y="2"/>
                    <a:pt x="187" y="0"/>
                    <a:pt x="17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9"/>
            <p:cNvSpPr/>
            <p:nvPr/>
          </p:nvSpPr>
          <p:spPr>
            <a:xfrm>
              <a:off x="6099075" y="1000800"/>
              <a:ext cx="6875" cy="6025"/>
            </a:xfrm>
            <a:custGeom>
              <a:avLst/>
              <a:gdLst/>
              <a:ahLst/>
              <a:cxnLst/>
              <a:rect l="l" t="t" r="r" b="b"/>
              <a:pathLst>
                <a:path w="275" h="241" extrusionOk="0">
                  <a:moveTo>
                    <a:pt x="147" y="0"/>
                  </a:moveTo>
                  <a:cubicBezTo>
                    <a:pt x="92" y="0"/>
                    <a:pt x="42" y="41"/>
                    <a:pt x="24" y="97"/>
                  </a:cubicBezTo>
                  <a:cubicBezTo>
                    <a:pt x="1" y="166"/>
                    <a:pt x="46" y="234"/>
                    <a:pt x="115" y="234"/>
                  </a:cubicBezTo>
                  <a:cubicBezTo>
                    <a:pt x="127" y="238"/>
                    <a:pt x="139" y="240"/>
                    <a:pt x="151" y="240"/>
                  </a:cubicBezTo>
                  <a:cubicBezTo>
                    <a:pt x="205" y="240"/>
                    <a:pt x="252" y="199"/>
                    <a:pt x="252" y="143"/>
                  </a:cubicBezTo>
                  <a:cubicBezTo>
                    <a:pt x="275" y="97"/>
                    <a:pt x="229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9"/>
            <p:cNvSpPr/>
            <p:nvPr/>
          </p:nvSpPr>
          <p:spPr>
            <a:xfrm>
              <a:off x="6043725" y="1023400"/>
              <a:ext cx="11450" cy="10200"/>
            </a:xfrm>
            <a:custGeom>
              <a:avLst/>
              <a:gdLst/>
              <a:ahLst/>
              <a:cxnLst/>
              <a:rect l="l" t="t" r="r" b="b"/>
              <a:pathLst>
                <a:path w="458" h="408" extrusionOk="0">
                  <a:moveTo>
                    <a:pt x="214" y="1"/>
                  </a:moveTo>
                  <a:cubicBezTo>
                    <a:pt x="138" y="1"/>
                    <a:pt x="59" y="62"/>
                    <a:pt x="23" y="152"/>
                  </a:cubicBezTo>
                  <a:cubicBezTo>
                    <a:pt x="1" y="266"/>
                    <a:pt x="69" y="380"/>
                    <a:pt x="183" y="403"/>
                  </a:cubicBezTo>
                  <a:cubicBezTo>
                    <a:pt x="198" y="406"/>
                    <a:pt x="213" y="407"/>
                    <a:pt x="228" y="407"/>
                  </a:cubicBezTo>
                  <a:cubicBezTo>
                    <a:pt x="326" y="407"/>
                    <a:pt x="415" y="345"/>
                    <a:pt x="434" y="266"/>
                  </a:cubicBezTo>
                  <a:cubicBezTo>
                    <a:pt x="457" y="152"/>
                    <a:pt x="389" y="38"/>
                    <a:pt x="275" y="15"/>
                  </a:cubicBezTo>
                  <a:cubicBezTo>
                    <a:pt x="255" y="5"/>
                    <a:pt x="235" y="1"/>
                    <a:pt x="21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9"/>
            <p:cNvSpPr/>
            <p:nvPr/>
          </p:nvSpPr>
          <p:spPr>
            <a:xfrm>
              <a:off x="6072825" y="1003800"/>
              <a:ext cx="5725" cy="5725"/>
            </a:xfrm>
            <a:custGeom>
              <a:avLst/>
              <a:gdLst/>
              <a:ahLst/>
              <a:cxnLst/>
              <a:rect l="l" t="t" r="r" b="b"/>
              <a:pathLst>
                <a:path w="229" h="229" extrusionOk="0">
                  <a:moveTo>
                    <a:pt x="138" y="0"/>
                  </a:moveTo>
                  <a:cubicBezTo>
                    <a:pt x="69" y="0"/>
                    <a:pt x="24" y="23"/>
                    <a:pt x="1" y="91"/>
                  </a:cubicBezTo>
                  <a:cubicBezTo>
                    <a:pt x="1" y="137"/>
                    <a:pt x="24" y="206"/>
                    <a:pt x="92" y="228"/>
                  </a:cubicBezTo>
                  <a:cubicBezTo>
                    <a:pt x="138" y="228"/>
                    <a:pt x="206" y="206"/>
                    <a:pt x="206" y="137"/>
                  </a:cubicBezTo>
                  <a:cubicBezTo>
                    <a:pt x="229" y="91"/>
                    <a:pt x="206" y="23"/>
                    <a:pt x="13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9"/>
            <p:cNvSpPr/>
            <p:nvPr/>
          </p:nvSpPr>
          <p:spPr>
            <a:xfrm>
              <a:off x="6714225" y="1160000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5" y="0"/>
                  </a:moveTo>
                  <a:cubicBezTo>
                    <a:pt x="85" y="0"/>
                    <a:pt x="23" y="41"/>
                    <a:pt x="23" y="98"/>
                  </a:cubicBezTo>
                  <a:cubicBezTo>
                    <a:pt x="0" y="166"/>
                    <a:pt x="46" y="257"/>
                    <a:pt x="115" y="257"/>
                  </a:cubicBezTo>
                  <a:cubicBezTo>
                    <a:pt x="127" y="261"/>
                    <a:pt x="140" y="263"/>
                    <a:pt x="152" y="263"/>
                  </a:cubicBezTo>
                  <a:cubicBezTo>
                    <a:pt x="212" y="263"/>
                    <a:pt x="274" y="222"/>
                    <a:pt x="274" y="166"/>
                  </a:cubicBezTo>
                  <a:cubicBezTo>
                    <a:pt x="297" y="98"/>
                    <a:pt x="251" y="6"/>
                    <a:pt x="183" y="6"/>
                  </a:cubicBezTo>
                  <a:cubicBezTo>
                    <a:pt x="171" y="2"/>
                    <a:pt x="158" y="0"/>
                    <a:pt x="14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9"/>
            <p:cNvSpPr/>
            <p:nvPr/>
          </p:nvSpPr>
          <p:spPr>
            <a:xfrm>
              <a:off x="6736475" y="1128025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23" y="1"/>
                  </a:moveTo>
                  <a:cubicBezTo>
                    <a:pt x="69" y="1"/>
                    <a:pt x="23" y="38"/>
                    <a:pt x="23" y="76"/>
                  </a:cubicBezTo>
                  <a:cubicBezTo>
                    <a:pt x="1" y="144"/>
                    <a:pt x="46" y="212"/>
                    <a:pt x="92" y="235"/>
                  </a:cubicBezTo>
                  <a:cubicBezTo>
                    <a:pt x="160" y="235"/>
                    <a:pt x="229" y="212"/>
                    <a:pt x="252" y="144"/>
                  </a:cubicBezTo>
                  <a:cubicBezTo>
                    <a:pt x="252" y="76"/>
                    <a:pt x="229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9"/>
            <p:cNvSpPr/>
            <p:nvPr/>
          </p:nvSpPr>
          <p:spPr>
            <a:xfrm>
              <a:off x="5535875" y="1837025"/>
              <a:ext cx="8000" cy="6975"/>
            </a:xfrm>
            <a:custGeom>
              <a:avLst/>
              <a:gdLst/>
              <a:ahLst/>
              <a:cxnLst/>
              <a:rect l="l" t="t" r="r" b="b"/>
              <a:pathLst>
                <a:path w="320" h="279" extrusionOk="0">
                  <a:moveTo>
                    <a:pt x="149" y="0"/>
                  </a:moveTo>
                  <a:cubicBezTo>
                    <a:pt x="101" y="0"/>
                    <a:pt x="56" y="38"/>
                    <a:pt x="23" y="87"/>
                  </a:cubicBezTo>
                  <a:cubicBezTo>
                    <a:pt x="0" y="156"/>
                    <a:pt x="23" y="224"/>
                    <a:pt x="91" y="270"/>
                  </a:cubicBezTo>
                  <a:cubicBezTo>
                    <a:pt x="109" y="276"/>
                    <a:pt x="127" y="278"/>
                    <a:pt x="146" y="278"/>
                  </a:cubicBezTo>
                  <a:cubicBezTo>
                    <a:pt x="201" y="278"/>
                    <a:pt x="257" y="253"/>
                    <a:pt x="274" y="201"/>
                  </a:cubicBezTo>
                  <a:cubicBezTo>
                    <a:pt x="320" y="133"/>
                    <a:pt x="274" y="42"/>
                    <a:pt x="206" y="19"/>
                  </a:cubicBezTo>
                  <a:cubicBezTo>
                    <a:pt x="186" y="6"/>
                    <a:pt x="167" y="0"/>
                    <a:pt x="14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9"/>
            <p:cNvSpPr/>
            <p:nvPr/>
          </p:nvSpPr>
          <p:spPr>
            <a:xfrm>
              <a:off x="5753275" y="1807575"/>
              <a:ext cx="12000" cy="10400"/>
            </a:xfrm>
            <a:custGeom>
              <a:avLst/>
              <a:gdLst/>
              <a:ahLst/>
              <a:cxnLst/>
              <a:rect l="l" t="t" r="r" b="b"/>
              <a:pathLst>
                <a:path w="480" h="416" extrusionOk="0">
                  <a:moveTo>
                    <a:pt x="228" y="1"/>
                  </a:moveTo>
                  <a:cubicBezTo>
                    <a:pt x="160" y="1"/>
                    <a:pt x="93" y="47"/>
                    <a:pt x="46" y="124"/>
                  </a:cubicBezTo>
                  <a:cubicBezTo>
                    <a:pt x="1" y="215"/>
                    <a:pt x="46" y="352"/>
                    <a:pt x="160" y="398"/>
                  </a:cubicBezTo>
                  <a:cubicBezTo>
                    <a:pt x="185" y="410"/>
                    <a:pt x="211" y="416"/>
                    <a:pt x="237" y="416"/>
                  </a:cubicBezTo>
                  <a:cubicBezTo>
                    <a:pt x="310" y="416"/>
                    <a:pt x="384" y="374"/>
                    <a:pt x="434" y="307"/>
                  </a:cubicBezTo>
                  <a:cubicBezTo>
                    <a:pt x="480" y="193"/>
                    <a:pt x="434" y="78"/>
                    <a:pt x="320" y="33"/>
                  </a:cubicBezTo>
                  <a:cubicBezTo>
                    <a:pt x="291" y="11"/>
                    <a:pt x="259" y="1"/>
                    <a:pt x="22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9"/>
            <p:cNvSpPr/>
            <p:nvPr/>
          </p:nvSpPr>
          <p:spPr>
            <a:xfrm>
              <a:off x="5846850" y="19608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5" y="1"/>
                  </a:moveTo>
                  <a:cubicBezTo>
                    <a:pt x="125" y="1"/>
                    <a:pt x="57" y="38"/>
                    <a:pt x="24" y="87"/>
                  </a:cubicBezTo>
                  <a:cubicBezTo>
                    <a:pt x="1" y="179"/>
                    <a:pt x="24" y="293"/>
                    <a:pt x="115" y="338"/>
                  </a:cubicBezTo>
                  <a:cubicBezTo>
                    <a:pt x="137" y="344"/>
                    <a:pt x="158" y="347"/>
                    <a:pt x="179" y="347"/>
                  </a:cubicBezTo>
                  <a:cubicBezTo>
                    <a:pt x="247" y="347"/>
                    <a:pt x="308" y="317"/>
                    <a:pt x="343" y="247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6"/>
                    <a:pt x="222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9"/>
            <p:cNvSpPr/>
            <p:nvPr/>
          </p:nvSpPr>
          <p:spPr>
            <a:xfrm>
              <a:off x="5853150" y="1946600"/>
              <a:ext cx="10850" cy="9475"/>
            </a:xfrm>
            <a:custGeom>
              <a:avLst/>
              <a:gdLst/>
              <a:ahLst/>
              <a:cxnLst/>
              <a:rect l="l" t="t" r="r" b="b"/>
              <a:pathLst>
                <a:path w="434" h="379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01"/>
                    <a:pt x="23" y="315"/>
                    <a:pt x="137" y="361"/>
                  </a:cubicBezTo>
                  <a:cubicBezTo>
                    <a:pt x="161" y="373"/>
                    <a:pt x="188" y="379"/>
                    <a:pt x="214" y="379"/>
                  </a:cubicBezTo>
                  <a:cubicBezTo>
                    <a:pt x="285" y="379"/>
                    <a:pt x="355" y="336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9"/>
            <p:cNvSpPr/>
            <p:nvPr/>
          </p:nvSpPr>
          <p:spPr>
            <a:xfrm>
              <a:off x="5867400" y="195685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76" y="1"/>
                  </a:moveTo>
                  <a:cubicBezTo>
                    <a:pt x="113" y="1"/>
                    <a:pt x="56" y="38"/>
                    <a:pt x="23" y="88"/>
                  </a:cubicBezTo>
                  <a:cubicBezTo>
                    <a:pt x="1" y="179"/>
                    <a:pt x="23" y="270"/>
                    <a:pt x="115" y="293"/>
                  </a:cubicBezTo>
                  <a:cubicBezTo>
                    <a:pt x="138" y="308"/>
                    <a:pt x="163" y="316"/>
                    <a:pt x="188" y="316"/>
                  </a:cubicBezTo>
                  <a:cubicBezTo>
                    <a:pt x="239" y="316"/>
                    <a:pt x="290" y="285"/>
                    <a:pt x="320" y="225"/>
                  </a:cubicBezTo>
                  <a:cubicBezTo>
                    <a:pt x="366" y="156"/>
                    <a:pt x="320" y="65"/>
                    <a:pt x="252" y="19"/>
                  </a:cubicBezTo>
                  <a:cubicBezTo>
                    <a:pt x="226" y="6"/>
                    <a:pt x="201" y="1"/>
                    <a:pt x="17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9"/>
            <p:cNvSpPr/>
            <p:nvPr/>
          </p:nvSpPr>
          <p:spPr>
            <a:xfrm>
              <a:off x="6384975" y="1916925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9" y="0"/>
                  </a:moveTo>
                  <a:cubicBezTo>
                    <a:pt x="135" y="0"/>
                    <a:pt x="79" y="38"/>
                    <a:pt x="46" y="87"/>
                  </a:cubicBezTo>
                  <a:cubicBezTo>
                    <a:pt x="0" y="178"/>
                    <a:pt x="46" y="292"/>
                    <a:pt x="114" y="338"/>
                  </a:cubicBezTo>
                  <a:cubicBezTo>
                    <a:pt x="136" y="343"/>
                    <a:pt x="159" y="346"/>
                    <a:pt x="181" y="346"/>
                  </a:cubicBezTo>
                  <a:cubicBezTo>
                    <a:pt x="254" y="346"/>
                    <a:pt x="325" y="316"/>
                    <a:pt x="343" y="247"/>
                  </a:cubicBezTo>
                  <a:cubicBezTo>
                    <a:pt x="388" y="155"/>
                    <a:pt x="365" y="64"/>
                    <a:pt x="274" y="18"/>
                  </a:cubicBezTo>
                  <a:cubicBezTo>
                    <a:pt x="249" y="6"/>
                    <a:pt x="223" y="0"/>
                    <a:pt x="1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9"/>
            <p:cNvSpPr/>
            <p:nvPr/>
          </p:nvSpPr>
          <p:spPr>
            <a:xfrm>
              <a:off x="5665975" y="1677500"/>
              <a:ext cx="7450" cy="6150"/>
            </a:xfrm>
            <a:custGeom>
              <a:avLst/>
              <a:gdLst/>
              <a:ahLst/>
              <a:cxnLst/>
              <a:rect l="l" t="t" r="r" b="b"/>
              <a:pathLst>
                <a:path w="298" h="246" extrusionOk="0">
                  <a:moveTo>
                    <a:pt x="155" y="0"/>
                  </a:moveTo>
                  <a:cubicBezTo>
                    <a:pt x="106" y="0"/>
                    <a:pt x="63" y="26"/>
                    <a:pt x="46" y="77"/>
                  </a:cubicBezTo>
                  <a:cubicBezTo>
                    <a:pt x="0" y="123"/>
                    <a:pt x="23" y="191"/>
                    <a:pt x="92" y="237"/>
                  </a:cubicBezTo>
                  <a:cubicBezTo>
                    <a:pt x="109" y="243"/>
                    <a:pt x="126" y="246"/>
                    <a:pt x="142" y="246"/>
                  </a:cubicBezTo>
                  <a:cubicBezTo>
                    <a:pt x="191" y="246"/>
                    <a:pt x="234" y="220"/>
                    <a:pt x="251" y="169"/>
                  </a:cubicBezTo>
                  <a:cubicBezTo>
                    <a:pt x="297" y="123"/>
                    <a:pt x="251" y="32"/>
                    <a:pt x="206" y="9"/>
                  </a:cubicBezTo>
                  <a:cubicBezTo>
                    <a:pt x="189" y="3"/>
                    <a:pt x="172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9"/>
            <p:cNvSpPr/>
            <p:nvPr/>
          </p:nvSpPr>
          <p:spPr>
            <a:xfrm>
              <a:off x="5416600" y="1791950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68" y="0"/>
                  </a:moveTo>
                  <a:cubicBezTo>
                    <a:pt x="115" y="0"/>
                    <a:pt x="63" y="38"/>
                    <a:pt x="46" y="87"/>
                  </a:cubicBezTo>
                  <a:cubicBezTo>
                    <a:pt x="1" y="156"/>
                    <a:pt x="23" y="224"/>
                    <a:pt x="92" y="270"/>
                  </a:cubicBezTo>
                  <a:cubicBezTo>
                    <a:pt x="109" y="275"/>
                    <a:pt x="128" y="278"/>
                    <a:pt x="146" y="278"/>
                  </a:cubicBezTo>
                  <a:cubicBezTo>
                    <a:pt x="202" y="278"/>
                    <a:pt x="257" y="253"/>
                    <a:pt x="275" y="201"/>
                  </a:cubicBezTo>
                  <a:cubicBezTo>
                    <a:pt x="320" y="133"/>
                    <a:pt x="297" y="41"/>
                    <a:pt x="229" y="19"/>
                  </a:cubicBezTo>
                  <a:cubicBezTo>
                    <a:pt x="210" y="6"/>
                    <a:pt x="189" y="0"/>
                    <a:pt x="16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9"/>
            <p:cNvSpPr/>
            <p:nvPr/>
          </p:nvSpPr>
          <p:spPr>
            <a:xfrm>
              <a:off x="5527300" y="1623050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40" y="0"/>
                  </a:moveTo>
                  <a:cubicBezTo>
                    <a:pt x="162" y="0"/>
                    <a:pt x="80" y="43"/>
                    <a:pt x="46" y="110"/>
                  </a:cubicBezTo>
                  <a:cubicBezTo>
                    <a:pt x="1" y="201"/>
                    <a:pt x="46" y="338"/>
                    <a:pt x="138" y="384"/>
                  </a:cubicBezTo>
                  <a:cubicBezTo>
                    <a:pt x="168" y="396"/>
                    <a:pt x="199" y="401"/>
                    <a:pt x="228" y="401"/>
                  </a:cubicBezTo>
                  <a:cubicBezTo>
                    <a:pt x="308" y="401"/>
                    <a:pt x="378" y="359"/>
                    <a:pt x="412" y="292"/>
                  </a:cubicBezTo>
                  <a:cubicBezTo>
                    <a:pt x="457" y="178"/>
                    <a:pt x="412" y="64"/>
                    <a:pt x="320" y="18"/>
                  </a:cubicBezTo>
                  <a:cubicBezTo>
                    <a:pt x="296" y="6"/>
                    <a:pt x="268" y="0"/>
                    <a:pt x="24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9"/>
            <p:cNvSpPr/>
            <p:nvPr/>
          </p:nvSpPr>
          <p:spPr>
            <a:xfrm>
              <a:off x="5461675" y="1860425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21" y="1"/>
                  </a:moveTo>
                  <a:cubicBezTo>
                    <a:pt x="150" y="1"/>
                    <a:pt x="80" y="43"/>
                    <a:pt x="47" y="110"/>
                  </a:cubicBezTo>
                  <a:cubicBezTo>
                    <a:pt x="1" y="178"/>
                    <a:pt x="47" y="293"/>
                    <a:pt x="138" y="338"/>
                  </a:cubicBezTo>
                  <a:cubicBezTo>
                    <a:pt x="162" y="350"/>
                    <a:pt x="188" y="356"/>
                    <a:pt x="214" y="356"/>
                  </a:cubicBezTo>
                  <a:cubicBezTo>
                    <a:pt x="284" y="356"/>
                    <a:pt x="349" y="314"/>
                    <a:pt x="366" y="247"/>
                  </a:cubicBezTo>
                  <a:cubicBezTo>
                    <a:pt x="412" y="178"/>
                    <a:pt x="389" y="64"/>
                    <a:pt x="298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9"/>
            <p:cNvSpPr/>
            <p:nvPr/>
          </p:nvSpPr>
          <p:spPr>
            <a:xfrm>
              <a:off x="5465675" y="1813075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30" y="0"/>
                  </a:moveTo>
                  <a:cubicBezTo>
                    <a:pt x="150" y="0"/>
                    <a:pt x="80" y="43"/>
                    <a:pt x="46" y="109"/>
                  </a:cubicBezTo>
                  <a:cubicBezTo>
                    <a:pt x="1" y="201"/>
                    <a:pt x="46" y="338"/>
                    <a:pt x="138" y="383"/>
                  </a:cubicBezTo>
                  <a:cubicBezTo>
                    <a:pt x="162" y="396"/>
                    <a:pt x="190" y="401"/>
                    <a:pt x="218" y="401"/>
                  </a:cubicBezTo>
                  <a:cubicBezTo>
                    <a:pt x="296" y="401"/>
                    <a:pt x="378" y="359"/>
                    <a:pt x="411" y="292"/>
                  </a:cubicBezTo>
                  <a:cubicBezTo>
                    <a:pt x="457" y="178"/>
                    <a:pt x="411" y="64"/>
                    <a:pt x="320" y="18"/>
                  </a:cubicBezTo>
                  <a:cubicBezTo>
                    <a:pt x="290" y="6"/>
                    <a:pt x="259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9"/>
            <p:cNvSpPr/>
            <p:nvPr/>
          </p:nvSpPr>
          <p:spPr>
            <a:xfrm>
              <a:off x="5555275" y="1755875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2" y="1"/>
                  </a:moveTo>
                  <a:cubicBezTo>
                    <a:pt x="114" y="1"/>
                    <a:pt x="53" y="31"/>
                    <a:pt x="23" y="92"/>
                  </a:cubicBezTo>
                  <a:cubicBezTo>
                    <a:pt x="0" y="183"/>
                    <a:pt x="23" y="298"/>
                    <a:pt x="114" y="320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1" y="343"/>
                    <a:pt x="312" y="313"/>
                    <a:pt x="343" y="252"/>
                  </a:cubicBezTo>
                  <a:cubicBezTo>
                    <a:pt x="388" y="161"/>
                    <a:pt x="343" y="69"/>
                    <a:pt x="251" y="24"/>
                  </a:cubicBezTo>
                  <a:cubicBezTo>
                    <a:pt x="228" y="8"/>
                    <a:pt x="201" y="1"/>
                    <a:pt x="17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9"/>
            <p:cNvSpPr/>
            <p:nvPr/>
          </p:nvSpPr>
          <p:spPr>
            <a:xfrm>
              <a:off x="5503900" y="163957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86" y="1"/>
                  </a:moveTo>
                  <a:cubicBezTo>
                    <a:pt x="125" y="1"/>
                    <a:pt x="57" y="38"/>
                    <a:pt x="24" y="88"/>
                  </a:cubicBezTo>
                  <a:cubicBezTo>
                    <a:pt x="1" y="179"/>
                    <a:pt x="24" y="293"/>
                    <a:pt x="115" y="316"/>
                  </a:cubicBezTo>
                  <a:cubicBezTo>
                    <a:pt x="138" y="331"/>
                    <a:pt x="166" y="339"/>
                    <a:pt x="195" y="339"/>
                  </a:cubicBezTo>
                  <a:cubicBezTo>
                    <a:pt x="252" y="339"/>
                    <a:pt x="313" y="308"/>
                    <a:pt x="343" y="248"/>
                  </a:cubicBezTo>
                  <a:cubicBezTo>
                    <a:pt x="389" y="156"/>
                    <a:pt x="343" y="65"/>
                    <a:pt x="252" y="19"/>
                  </a:cubicBezTo>
                  <a:cubicBezTo>
                    <a:pt x="233" y="7"/>
                    <a:pt x="210" y="1"/>
                    <a:pt x="18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9"/>
            <p:cNvSpPr/>
            <p:nvPr/>
          </p:nvSpPr>
          <p:spPr>
            <a:xfrm>
              <a:off x="5700775" y="1631850"/>
              <a:ext cx="7450" cy="6525"/>
            </a:xfrm>
            <a:custGeom>
              <a:avLst/>
              <a:gdLst/>
              <a:ahLst/>
              <a:cxnLst/>
              <a:rect l="l" t="t" r="r" b="b"/>
              <a:pathLst>
                <a:path w="298" h="261" extrusionOk="0">
                  <a:moveTo>
                    <a:pt x="155" y="0"/>
                  </a:moveTo>
                  <a:cubicBezTo>
                    <a:pt x="105" y="0"/>
                    <a:pt x="58" y="26"/>
                    <a:pt x="23" y="77"/>
                  </a:cubicBezTo>
                  <a:cubicBezTo>
                    <a:pt x="1" y="146"/>
                    <a:pt x="23" y="214"/>
                    <a:pt x="92" y="237"/>
                  </a:cubicBezTo>
                  <a:cubicBezTo>
                    <a:pt x="116" y="253"/>
                    <a:pt x="140" y="261"/>
                    <a:pt x="163" y="261"/>
                  </a:cubicBezTo>
                  <a:cubicBezTo>
                    <a:pt x="203" y="261"/>
                    <a:pt x="237" y="236"/>
                    <a:pt x="252" y="191"/>
                  </a:cubicBezTo>
                  <a:cubicBezTo>
                    <a:pt x="297" y="123"/>
                    <a:pt x="275" y="54"/>
                    <a:pt x="206" y="9"/>
                  </a:cubicBezTo>
                  <a:cubicBezTo>
                    <a:pt x="189" y="3"/>
                    <a:pt x="172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9"/>
            <p:cNvSpPr/>
            <p:nvPr/>
          </p:nvSpPr>
          <p:spPr>
            <a:xfrm>
              <a:off x="5455400" y="1698275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07" y="0"/>
                  </a:moveTo>
                  <a:cubicBezTo>
                    <a:pt x="141" y="0"/>
                    <a:pt x="78" y="36"/>
                    <a:pt x="46" y="114"/>
                  </a:cubicBezTo>
                  <a:cubicBezTo>
                    <a:pt x="1" y="205"/>
                    <a:pt x="46" y="319"/>
                    <a:pt x="138" y="365"/>
                  </a:cubicBezTo>
                  <a:cubicBezTo>
                    <a:pt x="162" y="377"/>
                    <a:pt x="188" y="383"/>
                    <a:pt x="214" y="383"/>
                  </a:cubicBezTo>
                  <a:cubicBezTo>
                    <a:pt x="285" y="383"/>
                    <a:pt x="355" y="340"/>
                    <a:pt x="389" y="273"/>
                  </a:cubicBezTo>
                  <a:cubicBezTo>
                    <a:pt x="434" y="182"/>
                    <a:pt x="412" y="68"/>
                    <a:pt x="298" y="22"/>
                  </a:cubicBezTo>
                  <a:cubicBezTo>
                    <a:pt x="269" y="8"/>
                    <a:pt x="237" y="0"/>
                    <a:pt x="20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9"/>
            <p:cNvSpPr/>
            <p:nvPr/>
          </p:nvSpPr>
          <p:spPr>
            <a:xfrm>
              <a:off x="5660275" y="1668550"/>
              <a:ext cx="8000" cy="7125"/>
            </a:xfrm>
            <a:custGeom>
              <a:avLst/>
              <a:gdLst/>
              <a:ahLst/>
              <a:cxnLst/>
              <a:rect l="l" t="t" r="r" b="b"/>
              <a:pathLst>
                <a:path w="320" h="285" extrusionOk="0">
                  <a:moveTo>
                    <a:pt x="150" y="1"/>
                  </a:moveTo>
                  <a:cubicBezTo>
                    <a:pt x="101" y="1"/>
                    <a:pt x="52" y="26"/>
                    <a:pt x="23" y="70"/>
                  </a:cubicBezTo>
                  <a:cubicBezTo>
                    <a:pt x="0" y="161"/>
                    <a:pt x="23" y="230"/>
                    <a:pt x="91" y="275"/>
                  </a:cubicBezTo>
                  <a:cubicBezTo>
                    <a:pt x="108" y="281"/>
                    <a:pt x="127" y="284"/>
                    <a:pt x="146" y="284"/>
                  </a:cubicBezTo>
                  <a:cubicBezTo>
                    <a:pt x="203" y="284"/>
                    <a:pt x="263" y="258"/>
                    <a:pt x="297" y="207"/>
                  </a:cubicBezTo>
                  <a:cubicBezTo>
                    <a:pt x="320" y="139"/>
                    <a:pt x="297" y="47"/>
                    <a:pt x="228" y="24"/>
                  </a:cubicBezTo>
                  <a:cubicBezTo>
                    <a:pt x="204" y="8"/>
                    <a:pt x="177" y="1"/>
                    <a:pt x="15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9"/>
            <p:cNvSpPr/>
            <p:nvPr/>
          </p:nvSpPr>
          <p:spPr>
            <a:xfrm>
              <a:off x="6747325" y="1892825"/>
              <a:ext cx="10850" cy="9175"/>
            </a:xfrm>
            <a:custGeom>
              <a:avLst/>
              <a:gdLst/>
              <a:ahLst/>
              <a:cxnLst/>
              <a:rect l="l" t="t" r="r" b="b"/>
              <a:pathLst>
                <a:path w="434" h="367" extrusionOk="0">
                  <a:moveTo>
                    <a:pt x="201" y="1"/>
                  </a:moveTo>
                  <a:cubicBezTo>
                    <a:pt x="137" y="1"/>
                    <a:pt x="76" y="31"/>
                    <a:pt x="46" y="92"/>
                  </a:cubicBezTo>
                  <a:cubicBezTo>
                    <a:pt x="0" y="184"/>
                    <a:pt x="23" y="298"/>
                    <a:pt x="137" y="343"/>
                  </a:cubicBezTo>
                  <a:cubicBezTo>
                    <a:pt x="168" y="358"/>
                    <a:pt x="201" y="366"/>
                    <a:pt x="233" y="366"/>
                  </a:cubicBezTo>
                  <a:cubicBezTo>
                    <a:pt x="297" y="366"/>
                    <a:pt x="358" y="336"/>
                    <a:pt x="388" y="275"/>
                  </a:cubicBezTo>
                  <a:cubicBezTo>
                    <a:pt x="434" y="161"/>
                    <a:pt x="388" y="69"/>
                    <a:pt x="297" y="24"/>
                  </a:cubicBezTo>
                  <a:cubicBezTo>
                    <a:pt x="267" y="9"/>
                    <a:pt x="234" y="1"/>
                    <a:pt x="20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9"/>
            <p:cNvSpPr/>
            <p:nvPr/>
          </p:nvSpPr>
          <p:spPr>
            <a:xfrm>
              <a:off x="5404050" y="1840450"/>
              <a:ext cx="12000" cy="10175"/>
            </a:xfrm>
            <a:custGeom>
              <a:avLst/>
              <a:gdLst/>
              <a:ahLst/>
              <a:cxnLst/>
              <a:rect l="l" t="t" r="r" b="b"/>
              <a:pathLst>
                <a:path w="480" h="407" extrusionOk="0">
                  <a:moveTo>
                    <a:pt x="252" y="1"/>
                  </a:moveTo>
                  <a:cubicBezTo>
                    <a:pt x="171" y="1"/>
                    <a:pt x="96" y="43"/>
                    <a:pt x="46" y="110"/>
                  </a:cubicBezTo>
                  <a:cubicBezTo>
                    <a:pt x="0" y="224"/>
                    <a:pt x="46" y="338"/>
                    <a:pt x="160" y="384"/>
                  </a:cubicBezTo>
                  <a:cubicBezTo>
                    <a:pt x="189" y="398"/>
                    <a:pt x="223" y="406"/>
                    <a:pt x="256" y="406"/>
                  </a:cubicBezTo>
                  <a:cubicBezTo>
                    <a:pt x="329" y="406"/>
                    <a:pt x="403" y="371"/>
                    <a:pt x="434" y="293"/>
                  </a:cubicBezTo>
                  <a:cubicBezTo>
                    <a:pt x="480" y="201"/>
                    <a:pt x="434" y="64"/>
                    <a:pt x="343" y="19"/>
                  </a:cubicBezTo>
                  <a:cubicBezTo>
                    <a:pt x="312" y="7"/>
                    <a:pt x="282" y="1"/>
                    <a:pt x="25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9"/>
            <p:cNvSpPr/>
            <p:nvPr/>
          </p:nvSpPr>
          <p:spPr>
            <a:xfrm>
              <a:off x="5437725" y="1862025"/>
              <a:ext cx="8000" cy="5725"/>
            </a:xfrm>
            <a:custGeom>
              <a:avLst/>
              <a:gdLst/>
              <a:ahLst/>
              <a:cxnLst/>
              <a:rect l="l" t="t" r="r" b="b"/>
              <a:pathLst>
                <a:path w="320" h="229" extrusionOk="0">
                  <a:moveTo>
                    <a:pt x="127" y="0"/>
                  </a:moveTo>
                  <a:cubicBezTo>
                    <a:pt x="71" y="0"/>
                    <a:pt x="15" y="31"/>
                    <a:pt x="0" y="92"/>
                  </a:cubicBezTo>
                  <a:lnTo>
                    <a:pt x="297" y="229"/>
                  </a:lnTo>
                  <a:cubicBezTo>
                    <a:pt x="320" y="160"/>
                    <a:pt x="297" y="46"/>
                    <a:pt x="206" y="23"/>
                  </a:cubicBezTo>
                  <a:cubicBezTo>
                    <a:pt x="183" y="8"/>
                    <a:pt x="155" y="0"/>
                    <a:pt x="12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9"/>
            <p:cNvSpPr/>
            <p:nvPr/>
          </p:nvSpPr>
          <p:spPr>
            <a:xfrm>
              <a:off x="5393200" y="1309200"/>
              <a:ext cx="10300" cy="9250"/>
            </a:xfrm>
            <a:custGeom>
              <a:avLst/>
              <a:gdLst/>
              <a:ahLst/>
              <a:cxnLst/>
              <a:rect l="l" t="t" r="r" b="b"/>
              <a:pathLst>
                <a:path w="412" h="370" extrusionOk="0">
                  <a:moveTo>
                    <a:pt x="221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01"/>
                    <a:pt x="46" y="315"/>
                    <a:pt x="138" y="361"/>
                  </a:cubicBezTo>
                  <a:cubicBezTo>
                    <a:pt x="159" y="366"/>
                    <a:pt x="181" y="369"/>
                    <a:pt x="202" y="369"/>
                  </a:cubicBezTo>
                  <a:cubicBezTo>
                    <a:pt x="270" y="369"/>
                    <a:pt x="331" y="339"/>
                    <a:pt x="366" y="270"/>
                  </a:cubicBezTo>
                  <a:cubicBezTo>
                    <a:pt x="412" y="178"/>
                    <a:pt x="389" y="64"/>
                    <a:pt x="298" y="18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9"/>
            <p:cNvSpPr/>
            <p:nvPr/>
          </p:nvSpPr>
          <p:spPr>
            <a:xfrm>
              <a:off x="5412600" y="1296075"/>
              <a:ext cx="10875" cy="9250"/>
            </a:xfrm>
            <a:custGeom>
              <a:avLst/>
              <a:gdLst/>
              <a:ahLst/>
              <a:cxnLst/>
              <a:rect l="l" t="t" r="r" b="b"/>
              <a:pathLst>
                <a:path w="435" h="370" extrusionOk="0">
                  <a:moveTo>
                    <a:pt x="221" y="1"/>
                  </a:moveTo>
                  <a:cubicBezTo>
                    <a:pt x="150" y="1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59" y="366"/>
                    <a:pt x="182" y="369"/>
                    <a:pt x="205" y="369"/>
                  </a:cubicBezTo>
                  <a:cubicBezTo>
                    <a:pt x="279" y="369"/>
                    <a:pt x="354" y="339"/>
                    <a:pt x="389" y="270"/>
                  </a:cubicBezTo>
                  <a:cubicBezTo>
                    <a:pt x="435" y="178"/>
                    <a:pt x="389" y="64"/>
                    <a:pt x="298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9"/>
            <p:cNvSpPr/>
            <p:nvPr/>
          </p:nvSpPr>
          <p:spPr>
            <a:xfrm>
              <a:off x="5279075" y="1423000"/>
              <a:ext cx="8600" cy="7650"/>
            </a:xfrm>
            <a:custGeom>
              <a:avLst/>
              <a:gdLst/>
              <a:ahLst/>
              <a:cxnLst/>
              <a:rect l="l" t="t" r="r" b="b"/>
              <a:pathLst>
                <a:path w="344" h="306" extrusionOk="0">
                  <a:moveTo>
                    <a:pt x="174" y="0"/>
                  </a:moveTo>
                  <a:cubicBezTo>
                    <a:pt x="118" y="0"/>
                    <a:pt x="58" y="26"/>
                    <a:pt x="24" y="77"/>
                  </a:cubicBezTo>
                  <a:cubicBezTo>
                    <a:pt x="1" y="168"/>
                    <a:pt x="24" y="260"/>
                    <a:pt x="92" y="283"/>
                  </a:cubicBezTo>
                  <a:cubicBezTo>
                    <a:pt x="122" y="298"/>
                    <a:pt x="153" y="305"/>
                    <a:pt x="181" y="305"/>
                  </a:cubicBezTo>
                  <a:cubicBezTo>
                    <a:pt x="237" y="305"/>
                    <a:pt x="282" y="275"/>
                    <a:pt x="297" y="214"/>
                  </a:cubicBezTo>
                  <a:cubicBezTo>
                    <a:pt x="343" y="146"/>
                    <a:pt x="297" y="54"/>
                    <a:pt x="229" y="9"/>
                  </a:cubicBezTo>
                  <a:cubicBezTo>
                    <a:pt x="212" y="3"/>
                    <a:pt x="193" y="0"/>
                    <a:pt x="17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9"/>
            <p:cNvSpPr/>
            <p:nvPr/>
          </p:nvSpPr>
          <p:spPr>
            <a:xfrm>
              <a:off x="5434300" y="1240400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7" y="0"/>
                  </a:moveTo>
                  <a:cubicBezTo>
                    <a:pt x="140" y="0"/>
                    <a:pt x="80" y="26"/>
                    <a:pt x="46" y="77"/>
                  </a:cubicBezTo>
                  <a:cubicBezTo>
                    <a:pt x="0" y="168"/>
                    <a:pt x="46" y="260"/>
                    <a:pt x="114" y="305"/>
                  </a:cubicBezTo>
                  <a:cubicBezTo>
                    <a:pt x="131" y="311"/>
                    <a:pt x="149" y="314"/>
                    <a:pt x="169" y="314"/>
                  </a:cubicBezTo>
                  <a:cubicBezTo>
                    <a:pt x="232" y="314"/>
                    <a:pt x="302" y="284"/>
                    <a:pt x="320" y="214"/>
                  </a:cubicBezTo>
                  <a:cubicBezTo>
                    <a:pt x="365" y="146"/>
                    <a:pt x="320" y="54"/>
                    <a:pt x="251" y="9"/>
                  </a:cubicBezTo>
                  <a:cubicBezTo>
                    <a:pt x="234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9"/>
            <p:cNvSpPr/>
            <p:nvPr/>
          </p:nvSpPr>
          <p:spPr>
            <a:xfrm>
              <a:off x="5283075" y="1674400"/>
              <a:ext cx="11450" cy="10150"/>
            </a:xfrm>
            <a:custGeom>
              <a:avLst/>
              <a:gdLst/>
              <a:ahLst/>
              <a:cxnLst/>
              <a:rect l="l" t="t" r="r" b="b"/>
              <a:pathLst>
                <a:path w="458" h="406" extrusionOk="0">
                  <a:moveTo>
                    <a:pt x="239" y="1"/>
                  </a:moveTo>
                  <a:cubicBezTo>
                    <a:pt x="162" y="1"/>
                    <a:pt x="80" y="43"/>
                    <a:pt x="46" y="110"/>
                  </a:cubicBezTo>
                  <a:cubicBezTo>
                    <a:pt x="1" y="224"/>
                    <a:pt x="46" y="338"/>
                    <a:pt x="137" y="384"/>
                  </a:cubicBezTo>
                  <a:cubicBezTo>
                    <a:pt x="174" y="398"/>
                    <a:pt x="210" y="406"/>
                    <a:pt x="244" y="406"/>
                  </a:cubicBezTo>
                  <a:cubicBezTo>
                    <a:pt x="317" y="406"/>
                    <a:pt x="380" y="371"/>
                    <a:pt x="411" y="293"/>
                  </a:cubicBezTo>
                  <a:cubicBezTo>
                    <a:pt x="457" y="201"/>
                    <a:pt x="411" y="64"/>
                    <a:pt x="320" y="19"/>
                  </a:cubicBezTo>
                  <a:cubicBezTo>
                    <a:pt x="296" y="6"/>
                    <a:pt x="268" y="1"/>
                    <a:pt x="23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9"/>
            <p:cNvSpPr/>
            <p:nvPr/>
          </p:nvSpPr>
          <p:spPr>
            <a:xfrm>
              <a:off x="5496500" y="14918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02" y="1"/>
                  </a:moveTo>
                  <a:cubicBezTo>
                    <a:pt x="137" y="1"/>
                    <a:pt x="79" y="43"/>
                    <a:pt x="46" y="110"/>
                  </a:cubicBezTo>
                  <a:cubicBezTo>
                    <a:pt x="0" y="178"/>
                    <a:pt x="46" y="292"/>
                    <a:pt x="114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2" y="356"/>
                    <a:pt x="332" y="314"/>
                    <a:pt x="365" y="247"/>
                  </a:cubicBezTo>
                  <a:cubicBezTo>
                    <a:pt x="411" y="156"/>
                    <a:pt x="365" y="64"/>
                    <a:pt x="274" y="19"/>
                  </a:cubicBezTo>
                  <a:cubicBezTo>
                    <a:pt x="250" y="6"/>
                    <a:pt x="225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9"/>
            <p:cNvSpPr/>
            <p:nvPr/>
          </p:nvSpPr>
          <p:spPr>
            <a:xfrm>
              <a:off x="5640875" y="1408500"/>
              <a:ext cx="10850" cy="9575"/>
            </a:xfrm>
            <a:custGeom>
              <a:avLst/>
              <a:gdLst/>
              <a:ahLst/>
              <a:cxnLst/>
              <a:rect l="l" t="t" r="r" b="b"/>
              <a:pathLst>
                <a:path w="434" h="383" extrusionOk="0">
                  <a:moveTo>
                    <a:pt x="220" y="0"/>
                  </a:moveTo>
                  <a:cubicBezTo>
                    <a:pt x="149" y="0"/>
                    <a:pt x="79" y="43"/>
                    <a:pt x="46" y="109"/>
                  </a:cubicBezTo>
                  <a:cubicBezTo>
                    <a:pt x="0" y="201"/>
                    <a:pt x="46" y="315"/>
                    <a:pt x="137" y="360"/>
                  </a:cubicBezTo>
                  <a:cubicBezTo>
                    <a:pt x="166" y="375"/>
                    <a:pt x="197" y="383"/>
                    <a:pt x="228" y="383"/>
                  </a:cubicBezTo>
                  <a:cubicBezTo>
                    <a:pt x="294" y="383"/>
                    <a:pt x="357" y="347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9"/>
            <p:cNvSpPr/>
            <p:nvPr/>
          </p:nvSpPr>
          <p:spPr>
            <a:xfrm>
              <a:off x="5762400" y="1344825"/>
              <a:ext cx="9150" cy="8100"/>
            </a:xfrm>
            <a:custGeom>
              <a:avLst/>
              <a:gdLst/>
              <a:ahLst/>
              <a:cxnLst/>
              <a:rect l="l" t="t" r="r" b="b"/>
              <a:pathLst>
                <a:path w="366" h="324" extrusionOk="0">
                  <a:moveTo>
                    <a:pt x="198" y="0"/>
                  </a:moveTo>
                  <a:cubicBezTo>
                    <a:pt x="135" y="0"/>
                    <a:pt x="64" y="30"/>
                    <a:pt x="46" y="100"/>
                  </a:cubicBezTo>
                  <a:cubicBezTo>
                    <a:pt x="1" y="168"/>
                    <a:pt x="24" y="283"/>
                    <a:pt x="115" y="305"/>
                  </a:cubicBezTo>
                  <a:cubicBezTo>
                    <a:pt x="140" y="318"/>
                    <a:pt x="166" y="324"/>
                    <a:pt x="190" y="324"/>
                  </a:cubicBezTo>
                  <a:cubicBezTo>
                    <a:pt x="254" y="324"/>
                    <a:pt x="310" y="286"/>
                    <a:pt x="343" y="237"/>
                  </a:cubicBezTo>
                  <a:cubicBezTo>
                    <a:pt x="366" y="146"/>
                    <a:pt x="343" y="54"/>
                    <a:pt x="252" y="9"/>
                  </a:cubicBezTo>
                  <a:cubicBezTo>
                    <a:pt x="236" y="3"/>
                    <a:pt x="217" y="0"/>
                    <a:pt x="19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9"/>
            <p:cNvSpPr/>
            <p:nvPr/>
          </p:nvSpPr>
          <p:spPr>
            <a:xfrm>
              <a:off x="5733875" y="1357700"/>
              <a:ext cx="11450" cy="10150"/>
            </a:xfrm>
            <a:custGeom>
              <a:avLst/>
              <a:gdLst/>
              <a:ahLst/>
              <a:cxnLst/>
              <a:rect l="l" t="t" r="r" b="b"/>
              <a:pathLst>
                <a:path w="458" h="406" extrusionOk="0">
                  <a:moveTo>
                    <a:pt x="230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24"/>
                    <a:pt x="46" y="338"/>
                    <a:pt x="137" y="384"/>
                  </a:cubicBezTo>
                  <a:cubicBezTo>
                    <a:pt x="166" y="398"/>
                    <a:pt x="200" y="406"/>
                    <a:pt x="234" y="406"/>
                  </a:cubicBezTo>
                  <a:cubicBezTo>
                    <a:pt x="306" y="406"/>
                    <a:pt x="380" y="371"/>
                    <a:pt x="411" y="293"/>
                  </a:cubicBezTo>
                  <a:cubicBezTo>
                    <a:pt x="457" y="201"/>
                    <a:pt x="411" y="64"/>
                    <a:pt x="320" y="19"/>
                  </a:cubicBezTo>
                  <a:cubicBezTo>
                    <a:pt x="289" y="6"/>
                    <a:pt x="259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9"/>
            <p:cNvSpPr/>
            <p:nvPr/>
          </p:nvSpPr>
          <p:spPr>
            <a:xfrm>
              <a:off x="5775525" y="1357000"/>
              <a:ext cx="6875" cy="5950"/>
            </a:xfrm>
            <a:custGeom>
              <a:avLst/>
              <a:gdLst/>
              <a:ahLst/>
              <a:cxnLst/>
              <a:rect l="l" t="t" r="r" b="b"/>
              <a:pathLst>
                <a:path w="275" h="238" extrusionOk="0">
                  <a:moveTo>
                    <a:pt x="129" y="0"/>
                  </a:moveTo>
                  <a:cubicBezTo>
                    <a:pt x="95" y="0"/>
                    <a:pt x="61" y="25"/>
                    <a:pt x="46" y="69"/>
                  </a:cubicBezTo>
                  <a:cubicBezTo>
                    <a:pt x="1" y="115"/>
                    <a:pt x="24" y="184"/>
                    <a:pt x="92" y="229"/>
                  </a:cubicBezTo>
                  <a:cubicBezTo>
                    <a:pt x="103" y="235"/>
                    <a:pt x="116" y="238"/>
                    <a:pt x="130" y="238"/>
                  </a:cubicBezTo>
                  <a:cubicBezTo>
                    <a:pt x="171" y="238"/>
                    <a:pt x="218" y="212"/>
                    <a:pt x="252" y="161"/>
                  </a:cubicBezTo>
                  <a:cubicBezTo>
                    <a:pt x="275" y="115"/>
                    <a:pt x="252" y="47"/>
                    <a:pt x="183" y="24"/>
                  </a:cubicBezTo>
                  <a:cubicBezTo>
                    <a:pt x="167" y="8"/>
                    <a:pt x="148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9"/>
            <p:cNvSpPr/>
            <p:nvPr/>
          </p:nvSpPr>
          <p:spPr>
            <a:xfrm>
              <a:off x="5747000" y="1368775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75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1" y="146"/>
                    <a:pt x="46" y="238"/>
                    <a:pt x="115" y="260"/>
                  </a:cubicBezTo>
                  <a:cubicBezTo>
                    <a:pt x="134" y="273"/>
                    <a:pt x="153" y="279"/>
                    <a:pt x="172" y="279"/>
                  </a:cubicBezTo>
                  <a:cubicBezTo>
                    <a:pt x="220" y="279"/>
                    <a:pt x="264" y="241"/>
                    <a:pt x="297" y="192"/>
                  </a:cubicBezTo>
                  <a:cubicBezTo>
                    <a:pt x="320" y="123"/>
                    <a:pt x="297" y="55"/>
                    <a:pt x="229" y="9"/>
                  </a:cubicBezTo>
                  <a:cubicBezTo>
                    <a:pt x="212" y="4"/>
                    <a:pt x="193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9"/>
            <p:cNvSpPr/>
            <p:nvPr/>
          </p:nvSpPr>
          <p:spPr>
            <a:xfrm>
              <a:off x="5304750" y="1697675"/>
              <a:ext cx="10300" cy="9025"/>
            </a:xfrm>
            <a:custGeom>
              <a:avLst/>
              <a:gdLst/>
              <a:ahLst/>
              <a:cxnLst/>
              <a:rect l="l" t="t" r="r" b="b"/>
              <a:pathLst>
                <a:path w="412" h="361" extrusionOk="0">
                  <a:moveTo>
                    <a:pt x="180" y="1"/>
                  </a:moveTo>
                  <a:cubicBezTo>
                    <a:pt x="118" y="1"/>
                    <a:pt x="62" y="31"/>
                    <a:pt x="47" y="92"/>
                  </a:cubicBezTo>
                  <a:cubicBezTo>
                    <a:pt x="1" y="183"/>
                    <a:pt x="24" y="297"/>
                    <a:pt x="115" y="343"/>
                  </a:cubicBezTo>
                  <a:cubicBezTo>
                    <a:pt x="139" y="355"/>
                    <a:pt x="166" y="361"/>
                    <a:pt x="192" y="361"/>
                  </a:cubicBezTo>
                  <a:cubicBezTo>
                    <a:pt x="263" y="361"/>
                    <a:pt x="333" y="319"/>
                    <a:pt x="366" y="252"/>
                  </a:cubicBezTo>
                  <a:cubicBezTo>
                    <a:pt x="412" y="160"/>
                    <a:pt x="366" y="69"/>
                    <a:pt x="275" y="23"/>
                  </a:cubicBezTo>
                  <a:cubicBezTo>
                    <a:pt x="244" y="8"/>
                    <a:pt x="211" y="1"/>
                    <a:pt x="18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9"/>
            <p:cNvSpPr/>
            <p:nvPr/>
          </p:nvSpPr>
          <p:spPr>
            <a:xfrm>
              <a:off x="5763550" y="1498550"/>
              <a:ext cx="11425" cy="9950"/>
            </a:xfrm>
            <a:custGeom>
              <a:avLst/>
              <a:gdLst/>
              <a:ahLst/>
              <a:cxnLst/>
              <a:rect l="l" t="t" r="r" b="b"/>
              <a:pathLst>
                <a:path w="457" h="398" extrusionOk="0">
                  <a:moveTo>
                    <a:pt x="214" y="0"/>
                  </a:moveTo>
                  <a:cubicBezTo>
                    <a:pt x="140" y="0"/>
                    <a:pt x="77" y="36"/>
                    <a:pt x="46" y="114"/>
                  </a:cubicBezTo>
                  <a:cubicBezTo>
                    <a:pt x="0" y="205"/>
                    <a:pt x="46" y="319"/>
                    <a:pt x="137" y="365"/>
                  </a:cubicBezTo>
                  <a:cubicBezTo>
                    <a:pt x="167" y="387"/>
                    <a:pt x="201" y="397"/>
                    <a:pt x="235" y="397"/>
                  </a:cubicBezTo>
                  <a:cubicBezTo>
                    <a:pt x="307" y="397"/>
                    <a:pt x="380" y="351"/>
                    <a:pt x="411" y="274"/>
                  </a:cubicBezTo>
                  <a:cubicBezTo>
                    <a:pt x="457" y="182"/>
                    <a:pt x="411" y="68"/>
                    <a:pt x="320" y="22"/>
                  </a:cubicBezTo>
                  <a:cubicBezTo>
                    <a:pt x="284" y="8"/>
                    <a:pt x="248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9"/>
            <p:cNvSpPr/>
            <p:nvPr/>
          </p:nvSpPr>
          <p:spPr>
            <a:xfrm>
              <a:off x="5637450" y="1448650"/>
              <a:ext cx="5725" cy="5050"/>
            </a:xfrm>
            <a:custGeom>
              <a:avLst/>
              <a:gdLst/>
              <a:ahLst/>
              <a:cxnLst/>
              <a:rect l="l" t="t" r="r" b="b"/>
              <a:pathLst>
                <a:path w="229" h="202" extrusionOk="0">
                  <a:moveTo>
                    <a:pt x="120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01"/>
                    <a:pt x="23" y="170"/>
                    <a:pt x="69" y="192"/>
                  </a:cubicBezTo>
                  <a:cubicBezTo>
                    <a:pt x="81" y="199"/>
                    <a:pt x="95" y="201"/>
                    <a:pt x="109" y="201"/>
                  </a:cubicBezTo>
                  <a:cubicBezTo>
                    <a:pt x="148" y="201"/>
                    <a:pt x="189" y="180"/>
                    <a:pt x="205" y="147"/>
                  </a:cubicBezTo>
                  <a:cubicBezTo>
                    <a:pt x="228" y="101"/>
                    <a:pt x="205" y="33"/>
                    <a:pt x="160" y="10"/>
                  </a:cubicBezTo>
                  <a:cubicBezTo>
                    <a:pt x="148" y="4"/>
                    <a:pt x="134" y="1"/>
                    <a:pt x="1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9"/>
            <p:cNvSpPr/>
            <p:nvPr/>
          </p:nvSpPr>
          <p:spPr>
            <a:xfrm>
              <a:off x="5318450" y="1533125"/>
              <a:ext cx="8600" cy="7850"/>
            </a:xfrm>
            <a:custGeom>
              <a:avLst/>
              <a:gdLst/>
              <a:ahLst/>
              <a:cxnLst/>
              <a:rect l="l" t="t" r="r" b="b"/>
              <a:pathLst>
                <a:path w="344" h="314" extrusionOk="0">
                  <a:moveTo>
                    <a:pt x="188" y="1"/>
                  </a:moveTo>
                  <a:cubicBezTo>
                    <a:pt x="120" y="1"/>
                    <a:pt x="58" y="31"/>
                    <a:pt x="24" y="100"/>
                  </a:cubicBezTo>
                  <a:cubicBezTo>
                    <a:pt x="1" y="169"/>
                    <a:pt x="24" y="260"/>
                    <a:pt x="115" y="306"/>
                  </a:cubicBezTo>
                  <a:cubicBezTo>
                    <a:pt x="131" y="311"/>
                    <a:pt x="148" y="314"/>
                    <a:pt x="166" y="314"/>
                  </a:cubicBezTo>
                  <a:cubicBezTo>
                    <a:pt x="224" y="314"/>
                    <a:pt x="285" y="284"/>
                    <a:pt x="320" y="214"/>
                  </a:cubicBezTo>
                  <a:cubicBezTo>
                    <a:pt x="343" y="146"/>
                    <a:pt x="320" y="55"/>
                    <a:pt x="252" y="9"/>
                  </a:cubicBezTo>
                  <a:cubicBezTo>
                    <a:pt x="230" y="4"/>
                    <a:pt x="209" y="1"/>
                    <a:pt x="18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9"/>
            <p:cNvSpPr/>
            <p:nvPr/>
          </p:nvSpPr>
          <p:spPr>
            <a:xfrm>
              <a:off x="5992950" y="1251800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74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0" y="146"/>
                    <a:pt x="46" y="237"/>
                    <a:pt x="114" y="283"/>
                  </a:cubicBezTo>
                  <a:cubicBezTo>
                    <a:pt x="133" y="296"/>
                    <a:pt x="154" y="301"/>
                    <a:pt x="176" y="301"/>
                  </a:cubicBezTo>
                  <a:cubicBezTo>
                    <a:pt x="230" y="301"/>
                    <a:pt x="287" y="264"/>
                    <a:pt x="320" y="215"/>
                  </a:cubicBezTo>
                  <a:cubicBezTo>
                    <a:pt x="343" y="146"/>
                    <a:pt x="320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9"/>
            <p:cNvSpPr/>
            <p:nvPr/>
          </p:nvSpPr>
          <p:spPr>
            <a:xfrm>
              <a:off x="5697350" y="1384525"/>
              <a:ext cx="10300" cy="8900"/>
            </a:xfrm>
            <a:custGeom>
              <a:avLst/>
              <a:gdLst/>
              <a:ahLst/>
              <a:cxnLst/>
              <a:rect l="l" t="t" r="r" b="b"/>
              <a:pathLst>
                <a:path w="412" h="356" extrusionOk="0">
                  <a:moveTo>
                    <a:pt x="202" y="1"/>
                  </a:moveTo>
                  <a:cubicBezTo>
                    <a:pt x="138" y="1"/>
                    <a:pt x="80" y="43"/>
                    <a:pt x="46" y="110"/>
                  </a:cubicBezTo>
                  <a:cubicBezTo>
                    <a:pt x="1" y="178"/>
                    <a:pt x="46" y="292"/>
                    <a:pt x="115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2" y="356"/>
                    <a:pt x="332" y="314"/>
                    <a:pt x="366" y="247"/>
                  </a:cubicBezTo>
                  <a:cubicBezTo>
                    <a:pt x="412" y="178"/>
                    <a:pt x="366" y="64"/>
                    <a:pt x="275" y="18"/>
                  </a:cubicBezTo>
                  <a:cubicBezTo>
                    <a:pt x="250" y="6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9"/>
            <p:cNvSpPr/>
            <p:nvPr/>
          </p:nvSpPr>
          <p:spPr>
            <a:xfrm>
              <a:off x="5722475" y="1373550"/>
              <a:ext cx="8575" cy="7450"/>
            </a:xfrm>
            <a:custGeom>
              <a:avLst/>
              <a:gdLst/>
              <a:ahLst/>
              <a:cxnLst/>
              <a:rect l="l" t="t" r="r" b="b"/>
              <a:pathLst>
                <a:path w="343" h="298" extrusionOk="0">
                  <a:moveTo>
                    <a:pt x="178" y="1"/>
                  </a:moveTo>
                  <a:cubicBezTo>
                    <a:pt x="127" y="1"/>
                    <a:pt x="76" y="31"/>
                    <a:pt x="46" y="92"/>
                  </a:cubicBezTo>
                  <a:cubicBezTo>
                    <a:pt x="0" y="161"/>
                    <a:pt x="46" y="252"/>
                    <a:pt x="114" y="275"/>
                  </a:cubicBezTo>
                  <a:cubicBezTo>
                    <a:pt x="137" y="290"/>
                    <a:pt x="162" y="298"/>
                    <a:pt x="188" y="298"/>
                  </a:cubicBezTo>
                  <a:cubicBezTo>
                    <a:pt x="238" y="298"/>
                    <a:pt x="289" y="267"/>
                    <a:pt x="320" y="206"/>
                  </a:cubicBezTo>
                  <a:cubicBezTo>
                    <a:pt x="342" y="138"/>
                    <a:pt x="320" y="47"/>
                    <a:pt x="251" y="24"/>
                  </a:cubicBezTo>
                  <a:cubicBezTo>
                    <a:pt x="228" y="9"/>
                    <a:pt x="203" y="1"/>
                    <a:pt x="17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9"/>
            <p:cNvSpPr/>
            <p:nvPr/>
          </p:nvSpPr>
          <p:spPr>
            <a:xfrm>
              <a:off x="5906200" y="1296625"/>
              <a:ext cx="9725" cy="8375"/>
            </a:xfrm>
            <a:custGeom>
              <a:avLst/>
              <a:gdLst/>
              <a:ahLst/>
              <a:cxnLst/>
              <a:rect l="l" t="t" r="r" b="b"/>
              <a:pathLst>
                <a:path w="389" h="335" extrusionOk="0">
                  <a:moveTo>
                    <a:pt x="199" y="1"/>
                  </a:moveTo>
                  <a:cubicBezTo>
                    <a:pt x="136" y="1"/>
                    <a:pt x="79" y="38"/>
                    <a:pt x="46" y="88"/>
                  </a:cubicBezTo>
                  <a:cubicBezTo>
                    <a:pt x="1" y="179"/>
                    <a:pt x="46" y="270"/>
                    <a:pt x="115" y="316"/>
                  </a:cubicBezTo>
                  <a:cubicBezTo>
                    <a:pt x="140" y="329"/>
                    <a:pt x="166" y="334"/>
                    <a:pt x="190" y="334"/>
                  </a:cubicBezTo>
                  <a:cubicBezTo>
                    <a:pt x="254" y="334"/>
                    <a:pt x="310" y="297"/>
                    <a:pt x="343" y="248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7"/>
                    <a:pt x="224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9"/>
            <p:cNvSpPr/>
            <p:nvPr/>
          </p:nvSpPr>
          <p:spPr>
            <a:xfrm>
              <a:off x="5542150" y="1355875"/>
              <a:ext cx="10300" cy="9050"/>
            </a:xfrm>
            <a:custGeom>
              <a:avLst/>
              <a:gdLst/>
              <a:ahLst/>
              <a:cxnLst/>
              <a:rect l="l" t="t" r="r" b="b"/>
              <a:pathLst>
                <a:path w="412" h="362" extrusionOk="0">
                  <a:moveTo>
                    <a:pt x="179" y="0"/>
                  </a:moveTo>
                  <a:cubicBezTo>
                    <a:pt x="117" y="0"/>
                    <a:pt x="61" y="31"/>
                    <a:pt x="46" y="92"/>
                  </a:cubicBezTo>
                  <a:cubicBezTo>
                    <a:pt x="0" y="183"/>
                    <a:pt x="23" y="297"/>
                    <a:pt x="114" y="343"/>
                  </a:cubicBezTo>
                  <a:cubicBezTo>
                    <a:pt x="140" y="355"/>
                    <a:pt x="167" y="361"/>
                    <a:pt x="194" y="361"/>
                  </a:cubicBezTo>
                  <a:cubicBezTo>
                    <a:pt x="264" y="361"/>
                    <a:pt x="333" y="324"/>
                    <a:pt x="365" y="274"/>
                  </a:cubicBezTo>
                  <a:cubicBezTo>
                    <a:pt x="411" y="183"/>
                    <a:pt x="365" y="69"/>
                    <a:pt x="274" y="23"/>
                  </a:cubicBezTo>
                  <a:cubicBezTo>
                    <a:pt x="244" y="8"/>
                    <a:pt x="211" y="0"/>
                    <a:pt x="17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9"/>
            <p:cNvSpPr/>
            <p:nvPr/>
          </p:nvSpPr>
          <p:spPr>
            <a:xfrm>
              <a:off x="6186950" y="1940200"/>
              <a:ext cx="9175" cy="7900"/>
            </a:xfrm>
            <a:custGeom>
              <a:avLst/>
              <a:gdLst/>
              <a:ahLst/>
              <a:cxnLst/>
              <a:rect l="l" t="t" r="r" b="b"/>
              <a:pathLst>
                <a:path w="367" h="316" extrusionOk="0">
                  <a:moveTo>
                    <a:pt x="178" y="0"/>
                  </a:moveTo>
                  <a:cubicBezTo>
                    <a:pt x="128" y="0"/>
                    <a:pt x="77" y="31"/>
                    <a:pt x="46" y="92"/>
                  </a:cubicBezTo>
                  <a:cubicBezTo>
                    <a:pt x="1" y="160"/>
                    <a:pt x="46" y="251"/>
                    <a:pt x="115" y="297"/>
                  </a:cubicBezTo>
                  <a:cubicBezTo>
                    <a:pt x="140" y="310"/>
                    <a:pt x="166" y="316"/>
                    <a:pt x="190" y="316"/>
                  </a:cubicBezTo>
                  <a:cubicBezTo>
                    <a:pt x="252" y="316"/>
                    <a:pt x="304" y="278"/>
                    <a:pt x="320" y="229"/>
                  </a:cubicBezTo>
                  <a:cubicBezTo>
                    <a:pt x="366" y="137"/>
                    <a:pt x="343" y="46"/>
                    <a:pt x="252" y="23"/>
                  </a:cubicBezTo>
                  <a:cubicBezTo>
                    <a:pt x="229" y="8"/>
                    <a:pt x="204" y="0"/>
                    <a:pt x="17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9"/>
            <p:cNvSpPr/>
            <p:nvPr/>
          </p:nvSpPr>
          <p:spPr>
            <a:xfrm>
              <a:off x="6139600" y="18159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17" y="1"/>
                  </a:moveTo>
                  <a:cubicBezTo>
                    <a:pt x="147" y="1"/>
                    <a:pt x="79" y="38"/>
                    <a:pt x="46" y="88"/>
                  </a:cubicBezTo>
                  <a:cubicBezTo>
                    <a:pt x="0" y="179"/>
                    <a:pt x="46" y="293"/>
                    <a:pt x="137" y="339"/>
                  </a:cubicBezTo>
                  <a:cubicBezTo>
                    <a:pt x="162" y="351"/>
                    <a:pt x="188" y="357"/>
                    <a:pt x="213" y="357"/>
                  </a:cubicBezTo>
                  <a:cubicBezTo>
                    <a:pt x="283" y="357"/>
                    <a:pt x="349" y="314"/>
                    <a:pt x="366" y="248"/>
                  </a:cubicBezTo>
                  <a:cubicBezTo>
                    <a:pt x="411" y="156"/>
                    <a:pt x="388" y="65"/>
                    <a:pt x="297" y="19"/>
                  </a:cubicBezTo>
                  <a:cubicBezTo>
                    <a:pt x="272" y="7"/>
                    <a:pt x="244" y="1"/>
                    <a:pt x="21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9"/>
            <p:cNvSpPr/>
            <p:nvPr/>
          </p:nvSpPr>
          <p:spPr>
            <a:xfrm>
              <a:off x="5478225" y="1580475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1"/>
                  </a:moveTo>
                  <a:cubicBezTo>
                    <a:pt x="81" y="1"/>
                    <a:pt x="40" y="22"/>
                    <a:pt x="24" y="55"/>
                  </a:cubicBezTo>
                  <a:cubicBezTo>
                    <a:pt x="1" y="124"/>
                    <a:pt x="24" y="192"/>
                    <a:pt x="69" y="215"/>
                  </a:cubicBezTo>
                  <a:cubicBezTo>
                    <a:pt x="88" y="221"/>
                    <a:pt x="106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5" y="101"/>
                    <a:pt x="252" y="32"/>
                    <a:pt x="183" y="9"/>
                  </a:cubicBezTo>
                  <a:cubicBezTo>
                    <a:pt x="165" y="3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9"/>
            <p:cNvSpPr/>
            <p:nvPr/>
          </p:nvSpPr>
          <p:spPr>
            <a:xfrm>
              <a:off x="5567825" y="1510500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9" y="1"/>
                  </a:moveTo>
                  <a:cubicBezTo>
                    <a:pt x="114" y="1"/>
                    <a:pt x="54" y="31"/>
                    <a:pt x="23" y="92"/>
                  </a:cubicBezTo>
                  <a:cubicBezTo>
                    <a:pt x="0" y="184"/>
                    <a:pt x="23" y="298"/>
                    <a:pt x="114" y="321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2" y="343"/>
                    <a:pt x="312" y="313"/>
                    <a:pt x="343" y="252"/>
                  </a:cubicBezTo>
                  <a:cubicBezTo>
                    <a:pt x="388" y="161"/>
                    <a:pt x="343" y="69"/>
                    <a:pt x="274" y="24"/>
                  </a:cubicBezTo>
                  <a:cubicBezTo>
                    <a:pt x="244" y="9"/>
                    <a:pt x="211" y="1"/>
                    <a:pt x="17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9"/>
            <p:cNvSpPr/>
            <p:nvPr/>
          </p:nvSpPr>
          <p:spPr>
            <a:xfrm>
              <a:off x="5613475" y="1620175"/>
              <a:ext cx="8000" cy="7225"/>
            </a:xfrm>
            <a:custGeom>
              <a:avLst/>
              <a:gdLst/>
              <a:ahLst/>
              <a:cxnLst/>
              <a:rect l="l" t="t" r="r" b="b"/>
              <a:pathLst>
                <a:path w="320" h="289" extrusionOk="0">
                  <a:moveTo>
                    <a:pt x="167" y="1"/>
                  </a:moveTo>
                  <a:cubicBezTo>
                    <a:pt x="113" y="1"/>
                    <a:pt x="56" y="38"/>
                    <a:pt x="23" y="88"/>
                  </a:cubicBezTo>
                  <a:cubicBezTo>
                    <a:pt x="0" y="156"/>
                    <a:pt x="23" y="248"/>
                    <a:pt x="92" y="270"/>
                  </a:cubicBezTo>
                  <a:cubicBezTo>
                    <a:pt x="111" y="283"/>
                    <a:pt x="132" y="289"/>
                    <a:pt x="153" y="289"/>
                  </a:cubicBezTo>
                  <a:cubicBezTo>
                    <a:pt x="208" y="289"/>
                    <a:pt x="264" y="251"/>
                    <a:pt x="297" y="202"/>
                  </a:cubicBezTo>
                  <a:cubicBezTo>
                    <a:pt x="320" y="133"/>
                    <a:pt x="297" y="65"/>
                    <a:pt x="229" y="19"/>
                  </a:cubicBezTo>
                  <a:cubicBezTo>
                    <a:pt x="210" y="7"/>
                    <a:pt x="189" y="1"/>
                    <a:pt x="16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9"/>
            <p:cNvSpPr/>
            <p:nvPr/>
          </p:nvSpPr>
          <p:spPr>
            <a:xfrm>
              <a:off x="6384975" y="2316600"/>
              <a:ext cx="6875" cy="5375"/>
            </a:xfrm>
            <a:custGeom>
              <a:avLst/>
              <a:gdLst/>
              <a:ahLst/>
              <a:cxnLst/>
              <a:rect l="l" t="t" r="r" b="b"/>
              <a:pathLst>
                <a:path w="275" h="215" extrusionOk="0">
                  <a:moveTo>
                    <a:pt x="129" y="1"/>
                  </a:moveTo>
                  <a:cubicBezTo>
                    <a:pt x="73" y="1"/>
                    <a:pt x="17" y="26"/>
                    <a:pt x="0" y="78"/>
                  </a:cubicBezTo>
                  <a:lnTo>
                    <a:pt x="251" y="214"/>
                  </a:lnTo>
                  <a:cubicBezTo>
                    <a:pt x="274" y="146"/>
                    <a:pt x="251" y="55"/>
                    <a:pt x="183" y="9"/>
                  </a:cubicBezTo>
                  <a:cubicBezTo>
                    <a:pt x="166" y="3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9"/>
            <p:cNvSpPr/>
            <p:nvPr/>
          </p:nvSpPr>
          <p:spPr>
            <a:xfrm>
              <a:off x="5201475" y="1509350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50" y="0"/>
                  </a:moveTo>
                  <a:cubicBezTo>
                    <a:pt x="101" y="0"/>
                    <a:pt x="53" y="26"/>
                    <a:pt x="23" y="70"/>
                  </a:cubicBezTo>
                  <a:cubicBezTo>
                    <a:pt x="1" y="138"/>
                    <a:pt x="23" y="230"/>
                    <a:pt x="92" y="275"/>
                  </a:cubicBezTo>
                  <a:cubicBezTo>
                    <a:pt x="109" y="281"/>
                    <a:pt x="127" y="284"/>
                    <a:pt x="146" y="284"/>
                  </a:cubicBezTo>
                  <a:cubicBezTo>
                    <a:pt x="202" y="284"/>
                    <a:pt x="257" y="258"/>
                    <a:pt x="274" y="207"/>
                  </a:cubicBezTo>
                  <a:cubicBezTo>
                    <a:pt x="320" y="138"/>
                    <a:pt x="297" y="47"/>
                    <a:pt x="229" y="24"/>
                  </a:cubicBezTo>
                  <a:cubicBezTo>
                    <a:pt x="205" y="8"/>
                    <a:pt x="177" y="0"/>
                    <a:pt x="15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9"/>
            <p:cNvSpPr/>
            <p:nvPr/>
          </p:nvSpPr>
          <p:spPr>
            <a:xfrm>
              <a:off x="5187775" y="153425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1"/>
                  </a:moveTo>
                  <a:cubicBezTo>
                    <a:pt x="81" y="1"/>
                    <a:pt x="40" y="22"/>
                    <a:pt x="24" y="55"/>
                  </a:cubicBezTo>
                  <a:cubicBezTo>
                    <a:pt x="1" y="124"/>
                    <a:pt x="24" y="192"/>
                    <a:pt x="69" y="215"/>
                  </a:cubicBezTo>
                  <a:cubicBezTo>
                    <a:pt x="86" y="221"/>
                    <a:pt x="103" y="224"/>
                    <a:pt x="120" y="224"/>
                  </a:cubicBezTo>
                  <a:cubicBezTo>
                    <a:pt x="169" y="224"/>
                    <a:pt x="212" y="198"/>
                    <a:pt x="229" y="147"/>
                  </a:cubicBezTo>
                  <a:cubicBezTo>
                    <a:pt x="252" y="101"/>
                    <a:pt x="229" y="32"/>
                    <a:pt x="183" y="10"/>
                  </a:cubicBezTo>
                  <a:cubicBezTo>
                    <a:pt x="165" y="4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9"/>
            <p:cNvSpPr/>
            <p:nvPr/>
          </p:nvSpPr>
          <p:spPr>
            <a:xfrm>
              <a:off x="5635725" y="1965325"/>
              <a:ext cx="9725" cy="6850"/>
            </a:xfrm>
            <a:custGeom>
              <a:avLst/>
              <a:gdLst/>
              <a:ahLst/>
              <a:cxnLst/>
              <a:rect l="l" t="t" r="r" b="b"/>
              <a:pathLst>
                <a:path w="389" h="274" extrusionOk="0">
                  <a:moveTo>
                    <a:pt x="161" y="0"/>
                  </a:moveTo>
                  <a:cubicBezTo>
                    <a:pt x="95" y="0"/>
                    <a:pt x="32" y="36"/>
                    <a:pt x="1" y="114"/>
                  </a:cubicBezTo>
                  <a:lnTo>
                    <a:pt x="343" y="274"/>
                  </a:lnTo>
                  <a:cubicBezTo>
                    <a:pt x="389" y="182"/>
                    <a:pt x="366" y="68"/>
                    <a:pt x="252" y="23"/>
                  </a:cubicBezTo>
                  <a:cubicBezTo>
                    <a:pt x="223" y="8"/>
                    <a:pt x="192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9"/>
            <p:cNvSpPr/>
            <p:nvPr/>
          </p:nvSpPr>
          <p:spPr>
            <a:xfrm>
              <a:off x="6372425" y="1720300"/>
              <a:ext cx="8575" cy="7525"/>
            </a:xfrm>
            <a:custGeom>
              <a:avLst/>
              <a:gdLst/>
              <a:ahLst/>
              <a:cxnLst/>
              <a:rect l="l" t="t" r="r" b="b"/>
              <a:pathLst>
                <a:path w="343" h="301" extrusionOk="0">
                  <a:moveTo>
                    <a:pt x="174" y="0"/>
                  </a:moveTo>
                  <a:cubicBezTo>
                    <a:pt x="117" y="0"/>
                    <a:pt x="57" y="26"/>
                    <a:pt x="23" y="77"/>
                  </a:cubicBezTo>
                  <a:cubicBezTo>
                    <a:pt x="0" y="168"/>
                    <a:pt x="23" y="260"/>
                    <a:pt x="114" y="283"/>
                  </a:cubicBezTo>
                  <a:cubicBezTo>
                    <a:pt x="133" y="295"/>
                    <a:pt x="154" y="301"/>
                    <a:pt x="175" y="301"/>
                  </a:cubicBezTo>
                  <a:cubicBezTo>
                    <a:pt x="228" y="301"/>
                    <a:pt x="280" y="263"/>
                    <a:pt x="297" y="214"/>
                  </a:cubicBezTo>
                  <a:cubicBezTo>
                    <a:pt x="342" y="146"/>
                    <a:pt x="297" y="54"/>
                    <a:pt x="228" y="9"/>
                  </a:cubicBezTo>
                  <a:cubicBezTo>
                    <a:pt x="211" y="3"/>
                    <a:pt x="193" y="0"/>
                    <a:pt x="17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9"/>
            <p:cNvSpPr/>
            <p:nvPr/>
          </p:nvSpPr>
          <p:spPr>
            <a:xfrm>
              <a:off x="6505375" y="1711725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74" y="1"/>
                  </a:moveTo>
                  <a:cubicBezTo>
                    <a:pt x="117" y="1"/>
                    <a:pt x="57" y="26"/>
                    <a:pt x="23" y="78"/>
                  </a:cubicBezTo>
                  <a:cubicBezTo>
                    <a:pt x="0" y="169"/>
                    <a:pt x="23" y="238"/>
                    <a:pt x="92" y="283"/>
                  </a:cubicBezTo>
                  <a:cubicBezTo>
                    <a:pt x="117" y="296"/>
                    <a:pt x="143" y="302"/>
                    <a:pt x="167" y="302"/>
                  </a:cubicBezTo>
                  <a:cubicBezTo>
                    <a:pt x="229" y="302"/>
                    <a:pt x="281" y="264"/>
                    <a:pt x="297" y="215"/>
                  </a:cubicBezTo>
                  <a:cubicBezTo>
                    <a:pt x="343" y="146"/>
                    <a:pt x="320" y="55"/>
                    <a:pt x="229" y="9"/>
                  </a:cubicBezTo>
                  <a:cubicBezTo>
                    <a:pt x="211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9"/>
            <p:cNvSpPr/>
            <p:nvPr/>
          </p:nvSpPr>
          <p:spPr>
            <a:xfrm>
              <a:off x="6101375" y="1756575"/>
              <a:ext cx="10850" cy="9475"/>
            </a:xfrm>
            <a:custGeom>
              <a:avLst/>
              <a:gdLst/>
              <a:ahLst/>
              <a:cxnLst/>
              <a:rect l="l" t="t" r="r" b="b"/>
              <a:pathLst>
                <a:path w="434" h="379" extrusionOk="0">
                  <a:moveTo>
                    <a:pt x="220" y="1"/>
                  </a:moveTo>
                  <a:cubicBezTo>
                    <a:pt x="149" y="1"/>
                    <a:pt x="79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1" y="373"/>
                    <a:pt x="188" y="379"/>
                    <a:pt x="214" y="379"/>
                  </a:cubicBezTo>
                  <a:cubicBezTo>
                    <a:pt x="285" y="379"/>
                    <a:pt x="355" y="336"/>
                    <a:pt x="388" y="270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1"/>
                    <a:pt x="2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9"/>
            <p:cNvSpPr/>
            <p:nvPr/>
          </p:nvSpPr>
          <p:spPr>
            <a:xfrm>
              <a:off x="6251450" y="1740850"/>
              <a:ext cx="9725" cy="8425"/>
            </a:xfrm>
            <a:custGeom>
              <a:avLst/>
              <a:gdLst/>
              <a:ahLst/>
              <a:cxnLst/>
              <a:rect l="l" t="t" r="r" b="b"/>
              <a:pathLst>
                <a:path w="389" h="337" extrusionOk="0">
                  <a:moveTo>
                    <a:pt x="197" y="0"/>
                  </a:moveTo>
                  <a:cubicBezTo>
                    <a:pt x="134" y="0"/>
                    <a:pt x="63" y="30"/>
                    <a:pt x="46" y="100"/>
                  </a:cubicBezTo>
                  <a:cubicBezTo>
                    <a:pt x="0" y="168"/>
                    <a:pt x="23" y="282"/>
                    <a:pt x="114" y="328"/>
                  </a:cubicBezTo>
                  <a:cubicBezTo>
                    <a:pt x="136" y="333"/>
                    <a:pt x="157" y="336"/>
                    <a:pt x="178" y="336"/>
                  </a:cubicBezTo>
                  <a:cubicBezTo>
                    <a:pt x="246" y="336"/>
                    <a:pt x="308" y="306"/>
                    <a:pt x="342" y="237"/>
                  </a:cubicBezTo>
                  <a:cubicBezTo>
                    <a:pt x="388" y="168"/>
                    <a:pt x="342" y="54"/>
                    <a:pt x="251" y="8"/>
                  </a:cubicBezTo>
                  <a:cubicBezTo>
                    <a:pt x="235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9"/>
            <p:cNvSpPr/>
            <p:nvPr/>
          </p:nvSpPr>
          <p:spPr>
            <a:xfrm>
              <a:off x="5610625" y="1938050"/>
              <a:ext cx="9725" cy="8650"/>
            </a:xfrm>
            <a:custGeom>
              <a:avLst/>
              <a:gdLst/>
              <a:ahLst/>
              <a:cxnLst/>
              <a:rect l="l" t="t" r="r" b="b"/>
              <a:pathLst>
                <a:path w="389" h="346" extrusionOk="0">
                  <a:moveTo>
                    <a:pt x="189" y="0"/>
                  </a:moveTo>
                  <a:cubicBezTo>
                    <a:pt x="128" y="0"/>
                    <a:pt x="63" y="42"/>
                    <a:pt x="46" y="109"/>
                  </a:cubicBezTo>
                  <a:cubicBezTo>
                    <a:pt x="0" y="178"/>
                    <a:pt x="23" y="292"/>
                    <a:pt x="114" y="337"/>
                  </a:cubicBezTo>
                  <a:cubicBezTo>
                    <a:pt x="136" y="343"/>
                    <a:pt x="157" y="346"/>
                    <a:pt x="178" y="346"/>
                  </a:cubicBezTo>
                  <a:cubicBezTo>
                    <a:pt x="246" y="346"/>
                    <a:pt x="308" y="316"/>
                    <a:pt x="343" y="246"/>
                  </a:cubicBezTo>
                  <a:cubicBezTo>
                    <a:pt x="388" y="178"/>
                    <a:pt x="343" y="64"/>
                    <a:pt x="251" y="18"/>
                  </a:cubicBezTo>
                  <a:cubicBezTo>
                    <a:pt x="233" y="6"/>
                    <a:pt x="211" y="0"/>
                    <a:pt x="18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9"/>
            <p:cNvSpPr/>
            <p:nvPr/>
          </p:nvSpPr>
          <p:spPr>
            <a:xfrm>
              <a:off x="6083675" y="1881975"/>
              <a:ext cx="6300" cy="5775"/>
            </a:xfrm>
            <a:custGeom>
              <a:avLst/>
              <a:gdLst/>
              <a:ahLst/>
              <a:cxnLst/>
              <a:rect l="l" t="t" r="r" b="b"/>
              <a:pathLst>
                <a:path w="252" h="231" extrusionOk="0">
                  <a:moveTo>
                    <a:pt x="106" y="0"/>
                  </a:moveTo>
                  <a:cubicBezTo>
                    <a:pt x="72" y="0"/>
                    <a:pt x="38" y="25"/>
                    <a:pt x="23" y="70"/>
                  </a:cubicBezTo>
                  <a:cubicBezTo>
                    <a:pt x="0" y="115"/>
                    <a:pt x="23" y="184"/>
                    <a:pt x="69" y="207"/>
                  </a:cubicBezTo>
                  <a:cubicBezTo>
                    <a:pt x="93" y="223"/>
                    <a:pt x="115" y="230"/>
                    <a:pt x="134" y="230"/>
                  </a:cubicBezTo>
                  <a:cubicBezTo>
                    <a:pt x="170" y="230"/>
                    <a:pt x="199" y="205"/>
                    <a:pt x="229" y="161"/>
                  </a:cubicBezTo>
                  <a:cubicBezTo>
                    <a:pt x="252" y="115"/>
                    <a:pt x="229" y="47"/>
                    <a:pt x="160" y="24"/>
                  </a:cubicBezTo>
                  <a:cubicBezTo>
                    <a:pt x="144" y="8"/>
                    <a:pt x="125" y="0"/>
                    <a:pt x="10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9"/>
            <p:cNvSpPr/>
            <p:nvPr/>
          </p:nvSpPr>
          <p:spPr>
            <a:xfrm>
              <a:off x="6080250" y="1867825"/>
              <a:ext cx="7450" cy="6225"/>
            </a:xfrm>
            <a:custGeom>
              <a:avLst/>
              <a:gdLst/>
              <a:ahLst/>
              <a:cxnLst/>
              <a:rect l="l" t="t" r="r" b="b"/>
              <a:pathLst>
                <a:path w="298" h="249" extrusionOk="0">
                  <a:moveTo>
                    <a:pt x="147" y="1"/>
                  </a:moveTo>
                  <a:cubicBezTo>
                    <a:pt x="101" y="1"/>
                    <a:pt x="62" y="33"/>
                    <a:pt x="46" y="65"/>
                  </a:cubicBezTo>
                  <a:cubicBezTo>
                    <a:pt x="0" y="134"/>
                    <a:pt x="46" y="202"/>
                    <a:pt x="92" y="225"/>
                  </a:cubicBezTo>
                  <a:cubicBezTo>
                    <a:pt x="116" y="241"/>
                    <a:pt x="140" y="249"/>
                    <a:pt x="164" y="249"/>
                  </a:cubicBezTo>
                  <a:cubicBezTo>
                    <a:pt x="206" y="249"/>
                    <a:pt x="245" y="223"/>
                    <a:pt x="274" y="179"/>
                  </a:cubicBezTo>
                  <a:cubicBezTo>
                    <a:pt x="297" y="111"/>
                    <a:pt x="274" y="42"/>
                    <a:pt x="206" y="19"/>
                  </a:cubicBezTo>
                  <a:cubicBezTo>
                    <a:pt x="186" y="6"/>
                    <a:pt x="166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9"/>
            <p:cNvSpPr/>
            <p:nvPr/>
          </p:nvSpPr>
          <p:spPr>
            <a:xfrm>
              <a:off x="5512475" y="1362275"/>
              <a:ext cx="10850" cy="9575"/>
            </a:xfrm>
            <a:custGeom>
              <a:avLst/>
              <a:gdLst/>
              <a:ahLst/>
              <a:cxnLst/>
              <a:rect l="l" t="t" r="r" b="b"/>
              <a:pathLst>
                <a:path w="434" h="383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6" y="375"/>
                    <a:pt x="197" y="383"/>
                    <a:pt x="228" y="383"/>
                  </a:cubicBezTo>
                  <a:cubicBezTo>
                    <a:pt x="294" y="383"/>
                    <a:pt x="357" y="347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3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9"/>
            <p:cNvSpPr/>
            <p:nvPr/>
          </p:nvSpPr>
          <p:spPr>
            <a:xfrm>
              <a:off x="5345850" y="1593050"/>
              <a:ext cx="10300" cy="8800"/>
            </a:xfrm>
            <a:custGeom>
              <a:avLst/>
              <a:gdLst/>
              <a:ahLst/>
              <a:cxnLst/>
              <a:rect l="l" t="t" r="r" b="b"/>
              <a:pathLst>
                <a:path w="412" h="352" extrusionOk="0">
                  <a:moveTo>
                    <a:pt x="230" y="0"/>
                  </a:moveTo>
                  <a:cubicBezTo>
                    <a:pt x="156" y="0"/>
                    <a:pt x="81" y="30"/>
                    <a:pt x="46" y="100"/>
                  </a:cubicBezTo>
                  <a:cubicBezTo>
                    <a:pt x="0" y="191"/>
                    <a:pt x="46" y="305"/>
                    <a:pt x="137" y="328"/>
                  </a:cubicBezTo>
                  <a:cubicBezTo>
                    <a:pt x="168" y="343"/>
                    <a:pt x="198" y="351"/>
                    <a:pt x="227" y="351"/>
                  </a:cubicBezTo>
                  <a:cubicBezTo>
                    <a:pt x="284" y="351"/>
                    <a:pt x="335" y="321"/>
                    <a:pt x="366" y="260"/>
                  </a:cubicBezTo>
                  <a:cubicBezTo>
                    <a:pt x="411" y="168"/>
                    <a:pt x="388" y="54"/>
                    <a:pt x="297" y="9"/>
                  </a:cubicBezTo>
                  <a:cubicBezTo>
                    <a:pt x="275" y="3"/>
                    <a:pt x="253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9"/>
            <p:cNvSpPr/>
            <p:nvPr/>
          </p:nvSpPr>
          <p:spPr>
            <a:xfrm>
              <a:off x="5846850" y="1798800"/>
              <a:ext cx="11450" cy="9600"/>
            </a:xfrm>
            <a:custGeom>
              <a:avLst/>
              <a:gdLst/>
              <a:ahLst/>
              <a:cxnLst/>
              <a:rect l="l" t="t" r="r" b="b"/>
              <a:pathLst>
                <a:path w="458" h="384" extrusionOk="0">
                  <a:moveTo>
                    <a:pt x="240" y="1"/>
                  </a:moveTo>
                  <a:cubicBezTo>
                    <a:pt x="162" y="1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76" y="376"/>
                    <a:pt x="214" y="384"/>
                    <a:pt x="249" y="384"/>
                  </a:cubicBezTo>
                  <a:cubicBezTo>
                    <a:pt x="320" y="384"/>
                    <a:pt x="381" y="353"/>
                    <a:pt x="412" y="292"/>
                  </a:cubicBezTo>
                  <a:cubicBezTo>
                    <a:pt x="457" y="178"/>
                    <a:pt x="412" y="64"/>
                    <a:pt x="320" y="19"/>
                  </a:cubicBezTo>
                  <a:cubicBezTo>
                    <a:pt x="296" y="6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9"/>
            <p:cNvSpPr/>
            <p:nvPr/>
          </p:nvSpPr>
          <p:spPr>
            <a:xfrm>
              <a:off x="5652275" y="1726550"/>
              <a:ext cx="6875" cy="6175"/>
            </a:xfrm>
            <a:custGeom>
              <a:avLst/>
              <a:gdLst/>
              <a:ahLst/>
              <a:cxnLst/>
              <a:rect l="l" t="t" r="r" b="b"/>
              <a:pathLst>
                <a:path w="275" h="247" extrusionOk="0">
                  <a:moveTo>
                    <a:pt x="151" y="1"/>
                  </a:moveTo>
                  <a:cubicBezTo>
                    <a:pt x="102" y="1"/>
                    <a:pt x="57" y="22"/>
                    <a:pt x="23" y="55"/>
                  </a:cubicBezTo>
                  <a:cubicBezTo>
                    <a:pt x="1" y="124"/>
                    <a:pt x="23" y="215"/>
                    <a:pt x="92" y="238"/>
                  </a:cubicBezTo>
                  <a:cubicBezTo>
                    <a:pt x="103" y="244"/>
                    <a:pt x="117" y="247"/>
                    <a:pt x="133" y="247"/>
                  </a:cubicBezTo>
                  <a:cubicBezTo>
                    <a:pt x="179" y="247"/>
                    <a:pt x="234" y="221"/>
                    <a:pt x="252" y="170"/>
                  </a:cubicBezTo>
                  <a:cubicBezTo>
                    <a:pt x="274" y="124"/>
                    <a:pt x="252" y="33"/>
                    <a:pt x="206" y="10"/>
                  </a:cubicBezTo>
                  <a:cubicBezTo>
                    <a:pt x="188" y="4"/>
                    <a:pt x="169" y="1"/>
                    <a:pt x="15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9"/>
            <p:cNvSpPr/>
            <p:nvPr/>
          </p:nvSpPr>
          <p:spPr>
            <a:xfrm>
              <a:off x="5633450" y="1740600"/>
              <a:ext cx="12000" cy="10050"/>
            </a:xfrm>
            <a:custGeom>
              <a:avLst/>
              <a:gdLst/>
              <a:ahLst/>
              <a:cxnLst/>
              <a:rect l="l" t="t" r="r" b="b"/>
              <a:pathLst>
                <a:path w="480" h="402" extrusionOk="0">
                  <a:moveTo>
                    <a:pt x="243" y="0"/>
                  </a:moveTo>
                  <a:cubicBezTo>
                    <a:pt x="172" y="0"/>
                    <a:pt x="102" y="43"/>
                    <a:pt x="69" y="110"/>
                  </a:cubicBezTo>
                  <a:cubicBezTo>
                    <a:pt x="0" y="201"/>
                    <a:pt x="46" y="338"/>
                    <a:pt x="160" y="384"/>
                  </a:cubicBezTo>
                  <a:cubicBezTo>
                    <a:pt x="185" y="396"/>
                    <a:pt x="211" y="401"/>
                    <a:pt x="237" y="401"/>
                  </a:cubicBezTo>
                  <a:cubicBezTo>
                    <a:pt x="308" y="401"/>
                    <a:pt x="378" y="359"/>
                    <a:pt x="411" y="292"/>
                  </a:cubicBezTo>
                  <a:cubicBezTo>
                    <a:pt x="480" y="178"/>
                    <a:pt x="434" y="64"/>
                    <a:pt x="320" y="18"/>
                  </a:cubicBezTo>
                  <a:cubicBezTo>
                    <a:pt x="295" y="6"/>
                    <a:pt x="269" y="0"/>
                    <a:pt x="24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9"/>
            <p:cNvSpPr/>
            <p:nvPr/>
          </p:nvSpPr>
          <p:spPr>
            <a:xfrm>
              <a:off x="5787525" y="1397875"/>
              <a:ext cx="6850" cy="5600"/>
            </a:xfrm>
            <a:custGeom>
              <a:avLst/>
              <a:gdLst/>
              <a:ahLst/>
              <a:cxnLst/>
              <a:rect l="l" t="t" r="r" b="b"/>
              <a:pathLst>
                <a:path w="274" h="224" extrusionOk="0">
                  <a:moveTo>
                    <a:pt x="142" y="0"/>
                  </a:moveTo>
                  <a:cubicBezTo>
                    <a:pt x="102" y="0"/>
                    <a:pt x="56" y="22"/>
                    <a:pt x="23" y="55"/>
                  </a:cubicBezTo>
                  <a:cubicBezTo>
                    <a:pt x="0" y="124"/>
                    <a:pt x="23" y="192"/>
                    <a:pt x="91" y="215"/>
                  </a:cubicBezTo>
                  <a:cubicBezTo>
                    <a:pt x="104" y="221"/>
                    <a:pt x="118" y="224"/>
                    <a:pt x="132" y="224"/>
                  </a:cubicBezTo>
                  <a:cubicBezTo>
                    <a:pt x="172" y="224"/>
                    <a:pt x="218" y="203"/>
                    <a:pt x="251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70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9"/>
            <p:cNvSpPr/>
            <p:nvPr/>
          </p:nvSpPr>
          <p:spPr>
            <a:xfrm>
              <a:off x="5448550" y="1407900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5" y="1"/>
                  </a:moveTo>
                  <a:cubicBezTo>
                    <a:pt x="127" y="1"/>
                    <a:pt x="63" y="38"/>
                    <a:pt x="47" y="88"/>
                  </a:cubicBezTo>
                  <a:cubicBezTo>
                    <a:pt x="1" y="179"/>
                    <a:pt x="24" y="293"/>
                    <a:pt x="115" y="316"/>
                  </a:cubicBezTo>
                  <a:cubicBezTo>
                    <a:pt x="145" y="331"/>
                    <a:pt x="176" y="339"/>
                    <a:pt x="205" y="339"/>
                  </a:cubicBezTo>
                  <a:cubicBezTo>
                    <a:pt x="262" y="339"/>
                    <a:pt x="313" y="308"/>
                    <a:pt x="343" y="248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7"/>
                    <a:pt x="222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9"/>
            <p:cNvSpPr/>
            <p:nvPr/>
          </p:nvSpPr>
          <p:spPr>
            <a:xfrm>
              <a:off x="5371525" y="1557300"/>
              <a:ext cx="8000" cy="7100"/>
            </a:xfrm>
            <a:custGeom>
              <a:avLst/>
              <a:gdLst/>
              <a:ahLst/>
              <a:cxnLst/>
              <a:rect l="l" t="t" r="r" b="b"/>
              <a:pathLst>
                <a:path w="320" h="284" extrusionOk="0">
                  <a:moveTo>
                    <a:pt x="156" y="1"/>
                  </a:moveTo>
                  <a:cubicBezTo>
                    <a:pt x="107" y="1"/>
                    <a:pt x="61" y="31"/>
                    <a:pt x="46" y="92"/>
                  </a:cubicBezTo>
                  <a:cubicBezTo>
                    <a:pt x="0" y="160"/>
                    <a:pt x="23" y="229"/>
                    <a:pt x="115" y="275"/>
                  </a:cubicBezTo>
                  <a:cubicBezTo>
                    <a:pt x="132" y="280"/>
                    <a:pt x="149" y="283"/>
                    <a:pt x="166" y="283"/>
                  </a:cubicBezTo>
                  <a:cubicBezTo>
                    <a:pt x="216" y="283"/>
                    <a:pt x="263" y="257"/>
                    <a:pt x="297" y="206"/>
                  </a:cubicBezTo>
                  <a:cubicBezTo>
                    <a:pt x="320" y="138"/>
                    <a:pt x="297" y="46"/>
                    <a:pt x="229" y="23"/>
                  </a:cubicBezTo>
                  <a:cubicBezTo>
                    <a:pt x="206" y="8"/>
                    <a:pt x="181" y="1"/>
                    <a:pt x="15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9"/>
            <p:cNvSpPr/>
            <p:nvPr/>
          </p:nvSpPr>
          <p:spPr>
            <a:xfrm>
              <a:off x="5711625" y="1884250"/>
              <a:ext cx="8575" cy="7100"/>
            </a:xfrm>
            <a:custGeom>
              <a:avLst/>
              <a:gdLst/>
              <a:ahLst/>
              <a:cxnLst/>
              <a:rect l="l" t="t" r="r" b="b"/>
              <a:pathLst>
                <a:path w="343" h="284" extrusionOk="0">
                  <a:moveTo>
                    <a:pt x="151" y="1"/>
                  </a:moveTo>
                  <a:cubicBezTo>
                    <a:pt x="104" y="1"/>
                    <a:pt x="61" y="26"/>
                    <a:pt x="46" y="70"/>
                  </a:cubicBezTo>
                  <a:cubicBezTo>
                    <a:pt x="0" y="161"/>
                    <a:pt x="46" y="230"/>
                    <a:pt x="114" y="275"/>
                  </a:cubicBezTo>
                  <a:cubicBezTo>
                    <a:pt x="132" y="281"/>
                    <a:pt x="150" y="284"/>
                    <a:pt x="169" y="284"/>
                  </a:cubicBezTo>
                  <a:cubicBezTo>
                    <a:pt x="224" y="284"/>
                    <a:pt x="280" y="258"/>
                    <a:pt x="297" y="207"/>
                  </a:cubicBezTo>
                  <a:cubicBezTo>
                    <a:pt x="343" y="138"/>
                    <a:pt x="297" y="47"/>
                    <a:pt x="229" y="24"/>
                  </a:cubicBezTo>
                  <a:cubicBezTo>
                    <a:pt x="204" y="8"/>
                    <a:pt x="177" y="1"/>
                    <a:pt x="15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9"/>
            <p:cNvSpPr/>
            <p:nvPr/>
          </p:nvSpPr>
          <p:spPr>
            <a:xfrm>
              <a:off x="5778950" y="1384750"/>
              <a:ext cx="11450" cy="10400"/>
            </a:xfrm>
            <a:custGeom>
              <a:avLst/>
              <a:gdLst/>
              <a:ahLst/>
              <a:cxnLst/>
              <a:rect l="l" t="t" r="r" b="b"/>
              <a:pathLst>
                <a:path w="458" h="416" extrusionOk="0">
                  <a:moveTo>
                    <a:pt x="213" y="0"/>
                  </a:moveTo>
                  <a:cubicBezTo>
                    <a:pt x="140" y="0"/>
                    <a:pt x="77" y="46"/>
                    <a:pt x="46" y="124"/>
                  </a:cubicBezTo>
                  <a:cubicBezTo>
                    <a:pt x="1" y="215"/>
                    <a:pt x="24" y="352"/>
                    <a:pt x="138" y="397"/>
                  </a:cubicBezTo>
                  <a:cubicBezTo>
                    <a:pt x="162" y="410"/>
                    <a:pt x="190" y="415"/>
                    <a:pt x="218" y="415"/>
                  </a:cubicBezTo>
                  <a:cubicBezTo>
                    <a:pt x="296" y="415"/>
                    <a:pt x="378" y="373"/>
                    <a:pt x="412" y="306"/>
                  </a:cubicBezTo>
                  <a:cubicBezTo>
                    <a:pt x="457" y="192"/>
                    <a:pt x="412" y="78"/>
                    <a:pt x="320" y="32"/>
                  </a:cubicBezTo>
                  <a:cubicBezTo>
                    <a:pt x="284" y="10"/>
                    <a:pt x="247" y="0"/>
                    <a:pt x="21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9"/>
            <p:cNvSpPr/>
            <p:nvPr/>
          </p:nvSpPr>
          <p:spPr>
            <a:xfrm>
              <a:off x="6199500" y="2208750"/>
              <a:ext cx="7450" cy="6425"/>
            </a:xfrm>
            <a:custGeom>
              <a:avLst/>
              <a:gdLst/>
              <a:ahLst/>
              <a:cxnLst/>
              <a:rect l="l" t="t" r="r" b="b"/>
              <a:pathLst>
                <a:path w="298" h="257" extrusionOk="0">
                  <a:moveTo>
                    <a:pt x="152" y="1"/>
                  </a:moveTo>
                  <a:cubicBezTo>
                    <a:pt x="97" y="1"/>
                    <a:pt x="41" y="26"/>
                    <a:pt x="24" y="78"/>
                  </a:cubicBezTo>
                  <a:cubicBezTo>
                    <a:pt x="1" y="123"/>
                    <a:pt x="24" y="215"/>
                    <a:pt x="92" y="237"/>
                  </a:cubicBezTo>
                  <a:cubicBezTo>
                    <a:pt x="112" y="251"/>
                    <a:pt x="132" y="256"/>
                    <a:pt x="151" y="256"/>
                  </a:cubicBezTo>
                  <a:cubicBezTo>
                    <a:pt x="197" y="256"/>
                    <a:pt x="236" y="224"/>
                    <a:pt x="252" y="192"/>
                  </a:cubicBezTo>
                  <a:cubicBezTo>
                    <a:pt x="298" y="123"/>
                    <a:pt x="275" y="32"/>
                    <a:pt x="206" y="9"/>
                  </a:cubicBezTo>
                  <a:cubicBezTo>
                    <a:pt x="189" y="3"/>
                    <a:pt x="171" y="1"/>
                    <a:pt x="15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9"/>
            <p:cNvSpPr/>
            <p:nvPr/>
          </p:nvSpPr>
          <p:spPr>
            <a:xfrm>
              <a:off x="5382375" y="1455150"/>
              <a:ext cx="7425" cy="6775"/>
            </a:xfrm>
            <a:custGeom>
              <a:avLst/>
              <a:gdLst/>
              <a:ahLst/>
              <a:cxnLst/>
              <a:rect l="l" t="t" r="r" b="b"/>
              <a:pathLst>
                <a:path w="297" h="271" extrusionOk="0">
                  <a:moveTo>
                    <a:pt x="128" y="0"/>
                  </a:moveTo>
                  <a:cubicBezTo>
                    <a:pt x="81" y="0"/>
                    <a:pt x="38" y="25"/>
                    <a:pt x="23" y="69"/>
                  </a:cubicBezTo>
                  <a:cubicBezTo>
                    <a:pt x="0" y="138"/>
                    <a:pt x="23" y="229"/>
                    <a:pt x="91" y="252"/>
                  </a:cubicBezTo>
                  <a:cubicBezTo>
                    <a:pt x="111" y="265"/>
                    <a:pt x="130" y="270"/>
                    <a:pt x="148" y="270"/>
                  </a:cubicBezTo>
                  <a:cubicBezTo>
                    <a:pt x="196" y="270"/>
                    <a:pt x="241" y="233"/>
                    <a:pt x="274" y="184"/>
                  </a:cubicBezTo>
                  <a:cubicBezTo>
                    <a:pt x="297" y="138"/>
                    <a:pt x="274" y="47"/>
                    <a:pt x="206" y="24"/>
                  </a:cubicBezTo>
                  <a:cubicBezTo>
                    <a:pt x="181" y="8"/>
                    <a:pt x="154" y="0"/>
                    <a:pt x="12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9"/>
            <p:cNvSpPr/>
            <p:nvPr/>
          </p:nvSpPr>
          <p:spPr>
            <a:xfrm>
              <a:off x="5525025" y="1479125"/>
              <a:ext cx="9150" cy="8225"/>
            </a:xfrm>
            <a:custGeom>
              <a:avLst/>
              <a:gdLst/>
              <a:ahLst/>
              <a:cxnLst/>
              <a:rect l="l" t="t" r="r" b="b"/>
              <a:pathLst>
                <a:path w="366" h="329" extrusionOk="0">
                  <a:moveTo>
                    <a:pt x="172" y="1"/>
                  </a:moveTo>
                  <a:cubicBezTo>
                    <a:pt x="115" y="1"/>
                    <a:pt x="54" y="31"/>
                    <a:pt x="23" y="92"/>
                  </a:cubicBezTo>
                  <a:cubicBezTo>
                    <a:pt x="0" y="183"/>
                    <a:pt x="23" y="274"/>
                    <a:pt x="115" y="320"/>
                  </a:cubicBezTo>
                  <a:cubicBezTo>
                    <a:pt x="131" y="326"/>
                    <a:pt x="149" y="328"/>
                    <a:pt x="169" y="328"/>
                  </a:cubicBezTo>
                  <a:cubicBezTo>
                    <a:pt x="233" y="328"/>
                    <a:pt x="308" y="299"/>
                    <a:pt x="343" y="229"/>
                  </a:cubicBezTo>
                  <a:cubicBezTo>
                    <a:pt x="366" y="160"/>
                    <a:pt x="343" y="46"/>
                    <a:pt x="252" y="23"/>
                  </a:cubicBezTo>
                  <a:cubicBezTo>
                    <a:pt x="229" y="8"/>
                    <a:pt x="201" y="1"/>
                    <a:pt x="17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9"/>
            <p:cNvSpPr/>
            <p:nvPr/>
          </p:nvSpPr>
          <p:spPr>
            <a:xfrm>
              <a:off x="5456550" y="1496025"/>
              <a:ext cx="7450" cy="6175"/>
            </a:xfrm>
            <a:custGeom>
              <a:avLst/>
              <a:gdLst/>
              <a:ahLst/>
              <a:cxnLst/>
              <a:rect l="l" t="t" r="r" b="b"/>
              <a:pathLst>
                <a:path w="298" h="247" extrusionOk="0">
                  <a:moveTo>
                    <a:pt x="155" y="1"/>
                  </a:moveTo>
                  <a:cubicBezTo>
                    <a:pt x="106" y="1"/>
                    <a:pt x="63" y="26"/>
                    <a:pt x="46" y="78"/>
                  </a:cubicBezTo>
                  <a:cubicBezTo>
                    <a:pt x="0" y="123"/>
                    <a:pt x="46" y="192"/>
                    <a:pt x="92" y="238"/>
                  </a:cubicBezTo>
                  <a:cubicBezTo>
                    <a:pt x="109" y="243"/>
                    <a:pt x="126" y="246"/>
                    <a:pt x="143" y="246"/>
                  </a:cubicBezTo>
                  <a:cubicBezTo>
                    <a:pt x="193" y="246"/>
                    <a:pt x="240" y="220"/>
                    <a:pt x="274" y="169"/>
                  </a:cubicBezTo>
                  <a:cubicBezTo>
                    <a:pt x="297" y="123"/>
                    <a:pt x="274" y="32"/>
                    <a:pt x="206" y="9"/>
                  </a:cubicBezTo>
                  <a:cubicBezTo>
                    <a:pt x="189" y="4"/>
                    <a:pt x="172" y="1"/>
                    <a:pt x="15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9"/>
            <p:cNvSpPr/>
            <p:nvPr/>
          </p:nvSpPr>
          <p:spPr>
            <a:xfrm>
              <a:off x="6972725" y="1992475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0"/>
                  </a:moveTo>
                  <a:cubicBezTo>
                    <a:pt x="81" y="0"/>
                    <a:pt x="40" y="22"/>
                    <a:pt x="23" y="55"/>
                  </a:cubicBezTo>
                  <a:cubicBezTo>
                    <a:pt x="0" y="123"/>
                    <a:pt x="23" y="192"/>
                    <a:pt x="69" y="215"/>
                  </a:cubicBezTo>
                  <a:cubicBezTo>
                    <a:pt x="87" y="221"/>
                    <a:pt x="105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65" y="3"/>
                    <a:pt x="146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9"/>
            <p:cNvSpPr/>
            <p:nvPr/>
          </p:nvSpPr>
          <p:spPr>
            <a:xfrm>
              <a:off x="6098500" y="13343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02" y="1"/>
                  </a:moveTo>
                  <a:cubicBezTo>
                    <a:pt x="138" y="1"/>
                    <a:pt x="80" y="43"/>
                    <a:pt x="47" y="110"/>
                  </a:cubicBezTo>
                  <a:cubicBezTo>
                    <a:pt x="1" y="179"/>
                    <a:pt x="47" y="293"/>
                    <a:pt x="138" y="338"/>
                  </a:cubicBezTo>
                  <a:cubicBezTo>
                    <a:pt x="156" y="351"/>
                    <a:pt x="178" y="356"/>
                    <a:pt x="201" y="356"/>
                  </a:cubicBezTo>
                  <a:cubicBezTo>
                    <a:pt x="263" y="356"/>
                    <a:pt x="333" y="314"/>
                    <a:pt x="366" y="247"/>
                  </a:cubicBezTo>
                  <a:cubicBezTo>
                    <a:pt x="412" y="179"/>
                    <a:pt x="366" y="64"/>
                    <a:pt x="275" y="19"/>
                  </a:cubicBezTo>
                  <a:cubicBezTo>
                    <a:pt x="250" y="7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9"/>
            <p:cNvSpPr/>
            <p:nvPr/>
          </p:nvSpPr>
          <p:spPr>
            <a:xfrm>
              <a:off x="5459975" y="1611075"/>
              <a:ext cx="10875" cy="9475"/>
            </a:xfrm>
            <a:custGeom>
              <a:avLst/>
              <a:gdLst/>
              <a:ahLst/>
              <a:cxnLst/>
              <a:rect l="l" t="t" r="r" b="b"/>
              <a:pathLst>
                <a:path w="435" h="379" extrusionOk="0">
                  <a:moveTo>
                    <a:pt x="221" y="0"/>
                  </a:moveTo>
                  <a:cubicBezTo>
                    <a:pt x="150" y="0"/>
                    <a:pt x="79" y="43"/>
                    <a:pt x="46" y="109"/>
                  </a:cubicBezTo>
                  <a:cubicBezTo>
                    <a:pt x="0" y="201"/>
                    <a:pt x="46" y="315"/>
                    <a:pt x="137" y="360"/>
                  </a:cubicBezTo>
                  <a:cubicBezTo>
                    <a:pt x="162" y="373"/>
                    <a:pt x="188" y="378"/>
                    <a:pt x="214" y="378"/>
                  </a:cubicBezTo>
                  <a:cubicBezTo>
                    <a:pt x="285" y="378"/>
                    <a:pt x="355" y="336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9"/>
            <p:cNvSpPr/>
            <p:nvPr/>
          </p:nvSpPr>
          <p:spPr>
            <a:xfrm>
              <a:off x="6440325" y="1172475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42" y="0"/>
                  </a:moveTo>
                  <a:cubicBezTo>
                    <a:pt x="102" y="0"/>
                    <a:pt x="56" y="22"/>
                    <a:pt x="23" y="55"/>
                  </a:cubicBezTo>
                  <a:cubicBezTo>
                    <a:pt x="0" y="124"/>
                    <a:pt x="23" y="192"/>
                    <a:pt x="92" y="215"/>
                  </a:cubicBezTo>
                  <a:cubicBezTo>
                    <a:pt x="108" y="231"/>
                    <a:pt x="127" y="239"/>
                    <a:pt x="147" y="239"/>
                  </a:cubicBezTo>
                  <a:cubicBezTo>
                    <a:pt x="183" y="239"/>
                    <a:pt x="222" y="213"/>
                    <a:pt x="251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9"/>
            <p:cNvSpPr/>
            <p:nvPr/>
          </p:nvSpPr>
          <p:spPr>
            <a:xfrm>
              <a:off x="5753850" y="2000125"/>
              <a:ext cx="10875" cy="9125"/>
            </a:xfrm>
            <a:custGeom>
              <a:avLst/>
              <a:gdLst/>
              <a:ahLst/>
              <a:cxnLst/>
              <a:rect l="l" t="t" r="r" b="b"/>
              <a:pathLst>
                <a:path w="435" h="365" extrusionOk="0">
                  <a:moveTo>
                    <a:pt x="202" y="0"/>
                  </a:moveTo>
                  <a:cubicBezTo>
                    <a:pt x="137" y="0"/>
                    <a:pt x="76" y="30"/>
                    <a:pt x="46" y="91"/>
                  </a:cubicBezTo>
                  <a:cubicBezTo>
                    <a:pt x="0" y="183"/>
                    <a:pt x="46" y="297"/>
                    <a:pt x="137" y="342"/>
                  </a:cubicBezTo>
                  <a:cubicBezTo>
                    <a:pt x="166" y="357"/>
                    <a:pt x="197" y="364"/>
                    <a:pt x="228" y="364"/>
                  </a:cubicBezTo>
                  <a:cubicBezTo>
                    <a:pt x="294" y="364"/>
                    <a:pt x="357" y="329"/>
                    <a:pt x="388" y="251"/>
                  </a:cubicBezTo>
                  <a:cubicBezTo>
                    <a:pt x="434" y="160"/>
                    <a:pt x="388" y="69"/>
                    <a:pt x="297" y="23"/>
                  </a:cubicBezTo>
                  <a:cubicBezTo>
                    <a:pt x="267" y="8"/>
                    <a:pt x="234" y="0"/>
                    <a:pt x="20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9"/>
            <p:cNvSpPr/>
            <p:nvPr/>
          </p:nvSpPr>
          <p:spPr>
            <a:xfrm>
              <a:off x="5555275" y="1919775"/>
              <a:ext cx="9725" cy="6750"/>
            </a:xfrm>
            <a:custGeom>
              <a:avLst/>
              <a:gdLst/>
              <a:ahLst/>
              <a:cxnLst/>
              <a:rect l="l" t="t" r="r" b="b"/>
              <a:pathLst>
                <a:path w="389" h="270" extrusionOk="0">
                  <a:moveTo>
                    <a:pt x="175" y="1"/>
                  </a:moveTo>
                  <a:cubicBezTo>
                    <a:pt x="104" y="1"/>
                    <a:pt x="34" y="43"/>
                    <a:pt x="0" y="110"/>
                  </a:cubicBezTo>
                  <a:lnTo>
                    <a:pt x="343" y="270"/>
                  </a:lnTo>
                  <a:cubicBezTo>
                    <a:pt x="388" y="178"/>
                    <a:pt x="343" y="64"/>
                    <a:pt x="251" y="19"/>
                  </a:cubicBezTo>
                  <a:cubicBezTo>
                    <a:pt x="227" y="6"/>
                    <a:pt x="201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9"/>
            <p:cNvSpPr/>
            <p:nvPr/>
          </p:nvSpPr>
          <p:spPr>
            <a:xfrm>
              <a:off x="5732175" y="1999525"/>
              <a:ext cx="6300" cy="4600"/>
            </a:xfrm>
            <a:custGeom>
              <a:avLst/>
              <a:gdLst/>
              <a:ahLst/>
              <a:cxnLst/>
              <a:rect l="l" t="t" r="r" b="b"/>
              <a:pathLst>
                <a:path w="252" h="184" extrusionOk="0">
                  <a:moveTo>
                    <a:pt x="99" y="0"/>
                  </a:moveTo>
                  <a:cubicBezTo>
                    <a:pt x="58" y="0"/>
                    <a:pt x="15" y="25"/>
                    <a:pt x="0" y="70"/>
                  </a:cubicBezTo>
                  <a:lnTo>
                    <a:pt x="228" y="184"/>
                  </a:lnTo>
                  <a:cubicBezTo>
                    <a:pt x="251" y="115"/>
                    <a:pt x="228" y="47"/>
                    <a:pt x="160" y="24"/>
                  </a:cubicBezTo>
                  <a:cubicBezTo>
                    <a:pt x="144" y="8"/>
                    <a:pt x="122" y="0"/>
                    <a:pt x="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9"/>
            <p:cNvSpPr/>
            <p:nvPr/>
          </p:nvSpPr>
          <p:spPr>
            <a:xfrm>
              <a:off x="5594650" y="19200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01"/>
                    <a:pt x="23" y="169"/>
                    <a:pt x="69" y="215"/>
                  </a:cubicBezTo>
                  <a:cubicBezTo>
                    <a:pt x="86" y="221"/>
                    <a:pt x="103" y="224"/>
                    <a:pt x="119" y="224"/>
                  </a:cubicBezTo>
                  <a:cubicBezTo>
                    <a:pt x="168" y="224"/>
                    <a:pt x="211" y="198"/>
                    <a:pt x="228" y="146"/>
                  </a:cubicBezTo>
                  <a:cubicBezTo>
                    <a:pt x="251" y="101"/>
                    <a:pt x="228" y="32"/>
                    <a:pt x="183" y="10"/>
                  </a:cubicBezTo>
                  <a:cubicBezTo>
                    <a:pt x="164" y="3"/>
                    <a:pt x="146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9"/>
            <p:cNvSpPr/>
            <p:nvPr/>
          </p:nvSpPr>
          <p:spPr>
            <a:xfrm>
              <a:off x="5470825" y="1831575"/>
              <a:ext cx="8000" cy="6975"/>
            </a:xfrm>
            <a:custGeom>
              <a:avLst/>
              <a:gdLst/>
              <a:ahLst/>
              <a:cxnLst/>
              <a:rect l="l" t="t" r="r" b="b"/>
              <a:pathLst>
                <a:path w="320" h="279" extrusionOk="0">
                  <a:moveTo>
                    <a:pt x="164" y="0"/>
                  </a:moveTo>
                  <a:cubicBezTo>
                    <a:pt x="118" y="0"/>
                    <a:pt x="63" y="26"/>
                    <a:pt x="46" y="77"/>
                  </a:cubicBezTo>
                  <a:cubicBezTo>
                    <a:pt x="0" y="146"/>
                    <a:pt x="23" y="237"/>
                    <a:pt x="91" y="260"/>
                  </a:cubicBezTo>
                  <a:cubicBezTo>
                    <a:pt x="110" y="272"/>
                    <a:pt x="131" y="278"/>
                    <a:pt x="152" y="278"/>
                  </a:cubicBezTo>
                  <a:cubicBezTo>
                    <a:pt x="205" y="278"/>
                    <a:pt x="258" y="241"/>
                    <a:pt x="274" y="191"/>
                  </a:cubicBezTo>
                  <a:cubicBezTo>
                    <a:pt x="320" y="123"/>
                    <a:pt x="274" y="54"/>
                    <a:pt x="205" y="9"/>
                  </a:cubicBezTo>
                  <a:cubicBezTo>
                    <a:pt x="194" y="3"/>
                    <a:pt x="180" y="0"/>
                    <a:pt x="16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9"/>
            <p:cNvSpPr/>
            <p:nvPr/>
          </p:nvSpPr>
          <p:spPr>
            <a:xfrm>
              <a:off x="5824025" y="20250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0"/>
                  </a:moveTo>
                  <a:cubicBezTo>
                    <a:pt x="82" y="0"/>
                    <a:pt x="40" y="22"/>
                    <a:pt x="24" y="55"/>
                  </a:cubicBezTo>
                  <a:cubicBezTo>
                    <a:pt x="1" y="123"/>
                    <a:pt x="24" y="192"/>
                    <a:pt x="69" y="215"/>
                  </a:cubicBezTo>
                  <a:cubicBezTo>
                    <a:pt x="88" y="221"/>
                    <a:pt x="106" y="224"/>
                    <a:pt x="124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52" y="101"/>
                    <a:pt x="229" y="32"/>
                    <a:pt x="184" y="9"/>
                  </a:cubicBezTo>
                  <a:cubicBezTo>
                    <a:pt x="165" y="3"/>
                    <a:pt x="147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9"/>
            <p:cNvSpPr/>
            <p:nvPr/>
          </p:nvSpPr>
          <p:spPr>
            <a:xfrm>
              <a:off x="5483375" y="1880975"/>
              <a:ext cx="8000" cy="5600"/>
            </a:xfrm>
            <a:custGeom>
              <a:avLst/>
              <a:gdLst/>
              <a:ahLst/>
              <a:cxnLst/>
              <a:rect l="l" t="t" r="r" b="b"/>
              <a:pathLst>
                <a:path w="320" h="224" extrusionOk="0">
                  <a:moveTo>
                    <a:pt x="153" y="0"/>
                  </a:moveTo>
                  <a:cubicBezTo>
                    <a:pt x="90" y="0"/>
                    <a:pt x="33" y="38"/>
                    <a:pt x="0" y="87"/>
                  </a:cubicBezTo>
                  <a:lnTo>
                    <a:pt x="297" y="224"/>
                  </a:lnTo>
                  <a:cubicBezTo>
                    <a:pt x="320" y="155"/>
                    <a:pt x="297" y="64"/>
                    <a:pt x="228" y="18"/>
                  </a:cubicBezTo>
                  <a:cubicBezTo>
                    <a:pt x="203" y="6"/>
                    <a:pt x="177" y="0"/>
                    <a:pt x="15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9"/>
            <p:cNvSpPr/>
            <p:nvPr/>
          </p:nvSpPr>
          <p:spPr>
            <a:xfrm>
              <a:off x="5531300" y="1895800"/>
              <a:ext cx="9725" cy="6750"/>
            </a:xfrm>
            <a:custGeom>
              <a:avLst/>
              <a:gdLst/>
              <a:ahLst/>
              <a:cxnLst/>
              <a:rect l="l" t="t" r="r" b="b"/>
              <a:pathLst>
                <a:path w="389" h="270" extrusionOk="0">
                  <a:moveTo>
                    <a:pt x="175" y="1"/>
                  </a:moveTo>
                  <a:cubicBezTo>
                    <a:pt x="104" y="1"/>
                    <a:pt x="34" y="43"/>
                    <a:pt x="1" y="110"/>
                  </a:cubicBezTo>
                  <a:lnTo>
                    <a:pt x="343" y="270"/>
                  </a:lnTo>
                  <a:cubicBezTo>
                    <a:pt x="389" y="179"/>
                    <a:pt x="343" y="65"/>
                    <a:pt x="252" y="19"/>
                  </a:cubicBezTo>
                  <a:cubicBezTo>
                    <a:pt x="227" y="7"/>
                    <a:pt x="201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9"/>
            <p:cNvSpPr/>
            <p:nvPr/>
          </p:nvSpPr>
          <p:spPr>
            <a:xfrm>
              <a:off x="5545000" y="1905175"/>
              <a:ext cx="8000" cy="5375"/>
            </a:xfrm>
            <a:custGeom>
              <a:avLst/>
              <a:gdLst/>
              <a:ahLst/>
              <a:cxnLst/>
              <a:rect l="l" t="t" r="r" b="b"/>
              <a:pathLst>
                <a:path w="320" h="215" extrusionOk="0">
                  <a:moveTo>
                    <a:pt x="151" y="0"/>
                  </a:moveTo>
                  <a:cubicBezTo>
                    <a:pt x="95" y="0"/>
                    <a:pt x="35" y="26"/>
                    <a:pt x="0" y="78"/>
                  </a:cubicBezTo>
                  <a:lnTo>
                    <a:pt x="274" y="214"/>
                  </a:lnTo>
                  <a:cubicBezTo>
                    <a:pt x="320" y="146"/>
                    <a:pt x="274" y="55"/>
                    <a:pt x="206" y="9"/>
                  </a:cubicBezTo>
                  <a:cubicBezTo>
                    <a:pt x="189" y="3"/>
                    <a:pt x="170" y="0"/>
                    <a:pt x="15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9"/>
            <p:cNvSpPr/>
            <p:nvPr/>
          </p:nvSpPr>
          <p:spPr>
            <a:xfrm>
              <a:off x="5637450" y="1849250"/>
              <a:ext cx="8000" cy="7300"/>
            </a:xfrm>
            <a:custGeom>
              <a:avLst/>
              <a:gdLst/>
              <a:ahLst/>
              <a:cxnLst/>
              <a:rect l="l" t="t" r="r" b="b"/>
              <a:pathLst>
                <a:path w="320" h="292" extrusionOk="0">
                  <a:moveTo>
                    <a:pt x="174" y="1"/>
                  </a:moveTo>
                  <a:cubicBezTo>
                    <a:pt x="118" y="1"/>
                    <a:pt x="63" y="26"/>
                    <a:pt x="46" y="78"/>
                  </a:cubicBezTo>
                  <a:cubicBezTo>
                    <a:pt x="0" y="146"/>
                    <a:pt x="23" y="237"/>
                    <a:pt x="91" y="283"/>
                  </a:cubicBezTo>
                  <a:cubicBezTo>
                    <a:pt x="114" y="289"/>
                    <a:pt x="136" y="292"/>
                    <a:pt x="156" y="292"/>
                  </a:cubicBezTo>
                  <a:cubicBezTo>
                    <a:pt x="215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9"/>
            <p:cNvSpPr/>
            <p:nvPr/>
          </p:nvSpPr>
          <p:spPr>
            <a:xfrm>
              <a:off x="5412050" y="165830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84" y="1"/>
                  </a:moveTo>
                  <a:cubicBezTo>
                    <a:pt x="127" y="1"/>
                    <a:pt x="76" y="31"/>
                    <a:pt x="46" y="92"/>
                  </a:cubicBezTo>
                  <a:cubicBezTo>
                    <a:pt x="0" y="160"/>
                    <a:pt x="46" y="275"/>
                    <a:pt x="114" y="297"/>
                  </a:cubicBezTo>
                  <a:cubicBezTo>
                    <a:pt x="140" y="310"/>
                    <a:pt x="165" y="316"/>
                    <a:pt x="190" y="316"/>
                  </a:cubicBezTo>
                  <a:cubicBezTo>
                    <a:pt x="253" y="316"/>
                    <a:pt x="310" y="278"/>
                    <a:pt x="342" y="229"/>
                  </a:cubicBezTo>
                  <a:cubicBezTo>
                    <a:pt x="365" y="160"/>
                    <a:pt x="342" y="46"/>
                    <a:pt x="274" y="24"/>
                  </a:cubicBezTo>
                  <a:cubicBezTo>
                    <a:pt x="244" y="8"/>
                    <a:pt x="213" y="1"/>
                    <a:pt x="1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9"/>
            <p:cNvSpPr/>
            <p:nvPr/>
          </p:nvSpPr>
          <p:spPr>
            <a:xfrm>
              <a:off x="5729875" y="191830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39" y="0"/>
                  </a:moveTo>
                  <a:cubicBezTo>
                    <a:pt x="94" y="0"/>
                    <a:pt x="40" y="21"/>
                    <a:pt x="24" y="55"/>
                  </a:cubicBezTo>
                  <a:cubicBezTo>
                    <a:pt x="1" y="123"/>
                    <a:pt x="24" y="192"/>
                    <a:pt x="92" y="237"/>
                  </a:cubicBezTo>
                  <a:cubicBezTo>
                    <a:pt x="103" y="243"/>
                    <a:pt x="116" y="246"/>
                    <a:pt x="130" y="246"/>
                  </a:cubicBezTo>
                  <a:cubicBezTo>
                    <a:pt x="171" y="246"/>
                    <a:pt x="218" y="220"/>
                    <a:pt x="252" y="169"/>
                  </a:cubicBezTo>
                  <a:cubicBezTo>
                    <a:pt x="275" y="100"/>
                    <a:pt x="252" y="32"/>
                    <a:pt x="183" y="9"/>
                  </a:cubicBezTo>
                  <a:cubicBezTo>
                    <a:pt x="171" y="3"/>
                    <a:pt x="156" y="0"/>
                    <a:pt x="13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9"/>
            <p:cNvSpPr/>
            <p:nvPr/>
          </p:nvSpPr>
          <p:spPr>
            <a:xfrm>
              <a:off x="6047150" y="19805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0"/>
                  </a:moveTo>
                  <a:cubicBezTo>
                    <a:pt x="81" y="0"/>
                    <a:pt x="40" y="21"/>
                    <a:pt x="23" y="55"/>
                  </a:cubicBezTo>
                  <a:cubicBezTo>
                    <a:pt x="1" y="123"/>
                    <a:pt x="23" y="192"/>
                    <a:pt x="69" y="214"/>
                  </a:cubicBezTo>
                  <a:cubicBezTo>
                    <a:pt x="87" y="221"/>
                    <a:pt x="106" y="223"/>
                    <a:pt x="123" y="223"/>
                  </a:cubicBezTo>
                  <a:cubicBezTo>
                    <a:pt x="171" y="223"/>
                    <a:pt x="212" y="202"/>
                    <a:pt x="229" y="169"/>
                  </a:cubicBezTo>
                  <a:cubicBezTo>
                    <a:pt x="252" y="100"/>
                    <a:pt x="229" y="32"/>
                    <a:pt x="183" y="9"/>
                  </a:cubicBezTo>
                  <a:cubicBezTo>
                    <a:pt x="165" y="3"/>
                    <a:pt x="147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9"/>
            <p:cNvSpPr/>
            <p:nvPr/>
          </p:nvSpPr>
          <p:spPr>
            <a:xfrm>
              <a:off x="5610050" y="1857575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67" y="0"/>
                  </a:moveTo>
                  <a:cubicBezTo>
                    <a:pt x="113" y="0"/>
                    <a:pt x="56" y="38"/>
                    <a:pt x="23" y="87"/>
                  </a:cubicBezTo>
                  <a:cubicBezTo>
                    <a:pt x="0" y="156"/>
                    <a:pt x="23" y="247"/>
                    <a:pt x="92" y="292"/>
                  </a:cubicBezTo>
                  <a:cubicBezTo>
                    <a:pt x="115" y="298"/>
                    <a:pt x="136" y="301"/>
                    <a:pt x="156" y="301"/>
                  </a:cubicBezTo>
                  <a:cubicBezTo>
                    <a:pt x="216" y="301"/>
                    <a:pt x="263" y="275"/>
                    <a:pt x="297" y="224"/>
                  </a:cubicBezTo>
                  <a:cubicBezTo>
                    <a:pt x="343" y="133"/>
                    <a:pt x="297" y="41"/>
                    <a:pt x="229" y="19"/>
                  </a:cubicBezTo>
                  <a:cubicBezTo>
                    <a:pt x="210" y="6"/>
                    <a:pt x="189" y="0"/>
                    <a:pt x="16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9"/>
            <p:cNvSpPr/>
            <p:nvPr/>
          </p:nvSpPr>
          <p:spPr>
            <a:xfrm>
              <a:off x="5524450" y="1897975"/>
              <a:ext cx="9150" cy="6300"/>
            </a:xfrm>
            <a:custGeom>
              <a:avLst/>
              <a:gdLst/>
              <a:ahLst/>
              <a:cxnLst/>
              <a:rect l="l" t="t" r="r" b="b"/>
              <a:pathLst>
                <a:path w="366" h="252" extrusionOk="0">
                  <a:moveTo>
                    <a:pt x="134" y="0"/>
                  </a:moveTo>
                  <a:cubicBezTo>
                    <a:pt x="72" y="0"/>
                    <a:pt x="16" y="31"/>
                    <a:pt x="1" y="92"/>
                  </a:cubicBezTo>
                  <a:lnTo>
                    <a:pt x="320" y="251"/>
                  </a:lnTo>
                  <a:cubicBezTo>
                    <a:pt x="366" y="160"/>
                    <a:pt x="320" y="46"/>
                    <a:pt x="229" y="23"/>
                  </a:cubicBezTo>
                  <a:cubicBezTo>
                    <a:pt x="198" y="8"/>
                    <a:pt x="165" y="0"/>
                    <a:pt x="13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9"/>
            <p:cNvSpPr/>
            <p:nvPr/>
          </p:nvSpPr>
          <p:spPr>
            <a:xfrm>
              <a:off x="5667100" y="1939975"/>
              <a:ext cx="6875" cy="6550"/>
            </a:xfrm>
            <a:custGeom>
              <a:avLst/>
              <a:gdLst/>
              <a:ahLst/>
              <a:cxnLst/>
              <a:rect l="l" t="t" r="r" b="b"/>
              <a:pathLst>
                <a:path w="275" h="262" extrusionOk="0">
                  <a:moveTo>
                    <a:pt x="143" y="1"/>
                  </a:moveTo>
                  <a:cubicBezTo>
                    <a:pt x="97" y="1"/>
                    <a:pt x="41" y="27"/>
                    <a:pt x="24" y="78"/>
                  </a:cubicBezTo>
                  <a:cubicBezTo>
                    <a:pt x="1" y="146"/>
                    <a:pt x="24" y="215"/>
                    <a:pt x="92" y="238"/>
                  </a:cubicBezTo>
                  <a:cubicBezTo>
                    <a:pt x="108" y="254"/>
                    <a:pt x="130" y="261"/>
                    <a:pt x="153" y="261"/>
                  </a:cubicBezTo>
                  <a:cubicBezTo>
                    <a:pt x="194" y="261"/>
                    <a:pt x="237" y="236"/>
                    <a:pt x="252" y="192"/>
                  </a:cubicBezTo>
                  <a:cubicBezTo>
                    <a:pt x="275" y="124"/>
                    <a:pt x="252" y="55"/>
                    <a:pt x="184" y="9"/>
                  </a:cubicBezTo>
                  <a:cubicBezTo>
                    <a:pt x="172" y="4"/>
                    <a:pt x="158" y="1"/>
                    <a:pt x="14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9"/>
            <p:cNvSpPr/>
            <p:nvPr/>
          </p:nvSpPr>
          <p:spPr>
            <a:xfrm>
              <a:off x="5602625" y="1671225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4" y="0"/>
                  </a:moveTo>
                  <a:cubicBezTo>
                    <a:pt x="132" y="0"/>
                    <a:pt x="63" y="26"/>
                    <a:pt x="46" y="77"/>
                  </a:cubicBezTo>
                  <a:cubicBezTo>
                    <a:pt x="1" y="168"/>
                    <a:pt x="46" y="260"/>
                    <a:pt x="115" y="305"/>
                  </a:cubicBezTo>
                  <a:cubicBezTo>
                    <a:pt x="131" y="311"/>
                    <a:pt x="150" y="314"/>
                    <a:pt x="169" y="314"/>
                  </a:cubicBezTo>
                  <a:cubicBezTo>
                    <a:pt x="232" y="314"/>
                    <a:pt x="303" y="284"/>
                    <a:pt x="320" y="214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5" y="0"/>
                    <a:pt x="19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9"/>
            <p:cNvSpPr/>
            <p:nvPr/>
          </p:nvSpPr>
          <p:spPr>
            <a:xfrm>
              <a:off x="5567250" y="1918075"/>
              <a:ext cx="12000" cy="10050"/>
            </a:xfrm>
            <a:custGeom>
              <a:avLst/>
              <a:gdLst/>
              <a:ahLst/>
              <a:cxnLst/>
              <a:rect l="l" t="t" r="r" b="b"/>
              <a:pathLst>
                <a:path w="480" h="402" extrusionOk="0">
                  <a:moveTo>
                    <a:pt x="252" y="0"/>
                  </a:moveTo>
                  <a:cubicBezTo>
                    <a:pt x="173" y="0"/>
                    <a:pt x="102" y="43"/>
                    <a:pt x="69" y="109"/>
                  </a:cubicBezTo>
                  <a:cubicBezTo>
                    <a:pt x="1" y="201"/>
                    <a:pt x="46" y="338"/>
                    <a:pt x="160" y="383"/>
                  </a:cubicBezTo>
                  <a:cubicBezTo>
                    <a:pt x="185" y="395"/>
                    <a:pt x="211" y="401"/>
                    <a:pt x="237" y="401"/>
                  </a:cubicBezTo>
                  <a:cubicBezTo>
                    <a:pt x="309" y="401"/>
                    <a:pt x="384" y="359"/>
                    <a:pt x="434" y="292"/>
                  </a:cubicBezTo>
                  <a:cubicBezTo>
                    <a:pt x="480" y="178"/>
                    <a:pt x="434" y="64"/>
                    <a:pt x="343" y="18"/>
                  </a:cubicBezTo>
                  <a:cubicBezTo>
                    <a:pt x="312" y="6"/>
                    <a:pt x="282" y="0"/>
                    <a:pt x="2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9"/>
            <p:cNvSpPr/>
            <p:nvPr/>
          </p:nvSpPr>
          <p:spPr>
            <a:xfrm>
              <a:off x="5586650" y="1860425"/>
              <a:ext cx="9725" cy="8925"/>
            </a:xfrm>
            <a:custGeom>
              <a:avLst/>
              <a:gdLst/>
              <a:ahLst/>
              <a:cxnLst/>
              <a:rect l="l" t="t" r="r" b="b"/>
              <a:pathLst>
                <a:path w="389" h="357" extrusionOk="0">
                  <a:moveTo>
                    <a:pt x="198" y="1"/>
                  </a:moveTo>
                  <a:cubicBezTo>
                    <a:pt x="129" y="1"/>
                    <a:pt x="63" y="43"/>
                    <a:pt x="46" y="110"/>
                  </a:cubicBezTo>
                  <a:cubicBezTo>
                    <a:pt x="1" y="201"/>
                    <a:pt x="23" y="293"/>
                    <a:pt x="115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1" y="356"/>
                    <a:pt x="326" y="314"/>
                    <a:pt x="343" y="247"/>
                  </a:cubicBezTo>
                  <a:cubicBezTo>
                    <a:pt x="389" y="178"/>
                    <a:pt x="366" y="64"/>
                    <a:pt x="275" y="19"/>
                  </a:cubicBezTo>
                  <a:cubicBezTo>
                    <a:pt x="250" y="6"/>
                    <a:pt x="224" y="1"/>
                    <a:pt x="19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9"/>
            <p:cNvSpPr/>
            <p:nvPr/>
          </p:nvSpPr>
          <p:spPr>
            <a:xfrm>
              <a:off x="5506775" y="1835200"/>
              <a:ext cx="10275" cy="9025"/>
            </a:xfrm>
            <a:custGeom>
              <a:avLst/>
              <a:gdLst/>
              <a:ahLst/>
              <a:cxnLst/>
              <a:rect l="l" t="t" r="r" b="b"/>
              <a:pathLst>
                <a:path w="411" h="361" extrusionOk="0">
                  <a:moveTo>
                    <a:pt x="178" y="1"/>
                  </a:moveTo>
                  <a:cubicBezTo>
                    <a:pt x="114" y="1"/>
                    <a:pt x="53" y="31"/>
                    <a:pt x="23" y="92"/>
                  </a:cubicBezTo>
                  <a:cubicBezTo>
                    <a:pt x="0" y="183"/>
                    <a:pt x="23" y="297"/>
                    <a:pt x="114" y="343"/>
                  </a:cubicBezTo>
                  <a:cubicBezTo>
                    <a:pt x="139" y="355"/>
                    <a:pt x="165" y="361"/>
                    <a:pt x="191" y="361"/>
                  </a:cubicBezTo>
                  <a:cubicBezTo>
                    <a:pt x="262" y="361"/>
                    <a:pt x="332" y="318"/>
                    <a:pt x="365" y="252"/>
                  </a:cubicBezTo>
                  <a:cubicBezTo>
                    <a:pt x="411" y="160"/>
                    <a:pt x="365" y="69"/>
                    <a:pt x="274" y="23"/>
                  </a:cubicBezTo>
                  <a:cubicBezTo>
                    <a:pt x="244" y="8"/>
                    <a:pt x="211" y="1"/>
                    <a:pt x="17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9"/>
            <p:cNvSpPr/>
            <p:nvPr/>
          </p:nvSpPr>
          <p:spPr>
            <a:xfrm>
              <a:off x="5715050" y="19736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210" y="1"/>
                  </a:moveTo>
                  <a:cubicBezTo>
                    <a:pt x="142" y="1"/>
                    <a:pt x="81" y="31"/>
                    <a:pt x="46" y="100"/>
                  </a:cubicBezTo>
                  <a:cubicBezTo>
                    <a:pt x="0" y="192"/>
                    <a:pt x="23" y="283"/>
                    <a:pt x="114" y="329"/>
                  </a:cubicBezTo>
                  <a:cubicBezTo>
                    <a:pt x="139" y="341"/>
                    <a:pt x="163" y="347"/>
                    <a:pt x="187" y="347"/>
                  </a:cubicBezTo>
                  <a:cubicBezTo>
                    <a:pt x="251" y="347"/>
                    <a:pt x="309" y="304"/>
                    <a:pt x="343" y="237"/>
                  </a:cubicBezTo>
                  <a:cubicBezTo>
                    <a:pt x="388" y="169"/>
                    <a:pt x="343" y="55"/>
                    <a:pt x="274" y="9"/>
                  </a:cubicBezTo>
                  <a:cubicBezTo>
                    <a:pt x="253" y="4"/>
                    <a:pt x="231" y="1"/>
                    <a:pt x="2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9"/>
            <p:cNvSpPr/>
            <p:nvPr/>
          </p:nvSpPr>
          <p:spPr>
            <a:xfrm>
              <a:off x="5635150" y="1886675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40" y="1"/>
                  </a:moveTo>
                  <a:cubicBezTo>
                    <a:pt x="162" y="1"/>
                    <a:pt x="80" y="43"/>
                    <a:pt x="46" y="110"/>
                  </a:cubicBezTo>
                  <a:cubicBezTo>
                    <a:pt x="1" y="224"/>
                    <a:pt x="46" y="338"/>
                    <a:pt x="138" y="384"/>
                  </a:cubicBezTo>
                  <a:cubicBezTo>
                    <a:pt x="168" y="396"/>
                    <a:pt x="199" y="402"/>
                    <a:pt x="228" y="402"/>
                  </a:cubicBezTo>
                  <a:cubicBezTo>
                    <a:pt x="308" y="402"/>
                    <a:pt x="378" y="359"/>
                    <a:pt x="412" y="293"/>
                  </a:cubicBezTo>
                  <a:cubicBezTo>
                    <a:pt x="457" y="201"/>
                    <a:pt x="412" y="87"/>
                    <a:pt x="320" y="19"/>
                  </a:cubicBezTo>
                  <a:cubicBezTo>
                    <a:pt x="296" y="6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9"/>
            <p:cNvSpPr/>
            <p:nvPr/>
          </p:nvSpPr>
          <p:spPr>
            <a:xfrm>
              <a:off x="5784100" y="2033900"/>
              <a:ext cx="8000" cy="5600"/>
            </a:xfrm>
            <a:custGeom>
              <a:avLst/>
              <a:gdLst/>
              <a:ahLst/>
              <a:cxnLst/>
              <a:rect l="l" t="t" r="r" b="b"/>
              <a:pathLst>
                <a:path w="320" h="224" extrusionOk="0">
                  <a:moveTo>
                    <a:pt x="144" y="0"/>
                  </a:moveTo>
                  <a:cubicBezTo>
                    <a:pt x="90" y="0"/>
                    <a:pt x="33" y="38"/>
                    <a:pt x="0" y="87"/>
                  </a:cubicBezTo>
                  <a:lnTo>
                    <a:pt x="297" y="224"/>
                  </a:lnTo>
                  <a:cubicBezTo>
                    <a:pt x="320" y="133"/>
                    <a:pt x="297" y="41"/>
                    <a:pt x="206" y="19"/>
                  </a:cubicBezTo>
                  <a:cubicBezTo>
                    <a:pt x="186" y="6"/>
                    <a:pt x="166" y="0"/>
                    <a:pt x="14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9"/>
            <p:cNvSpPr/>
            <p:nvPr/>
          </p:nvSpPr>
          <p:spPr>
            <a:xfrm>
              <a:off x="5501050" y="1784200"/>
              <a:ext cx="8600" cy="7650"/>
            </a:xfrm>
            <a:custGeom>
              <a:avLst/>
              <a:gdLst/>
              <a:ahLst/>
              <a:cxnLst/>
              <a:rect l="l" t="t" r="r" b="b"/>
              <a:pathLst>
                <a:path w="344" h="306" extrusionOk="0">
                  <a:moveTo>
                    <a:pt x="174" y="1"/>
                  </a:moveTo>
                  <a:cubicBezTo>
                    <a:pt x="118" y="1"/>
                    <a:pt x="58" y="26"/>
                    <a:pt x="24" y="78"/>
                  </a:cubicBezTo>
                  <a:cubicBezTo>
                    <a:pt x="1" y="169"/>
                    <a:pt x="24" y="260"/>
                    <a:pt x="92" y="283"/>
                  </a:cubicBezTo>
                  <a:cubicBezTo>
                    <a:pt x="123" y="298"/>
                    <a:pt x="153" y="306"/>
                    <a:pt x="181" y="306"/>
                  </a:cubicBezTo>
                  <a:cubicBezTo>
                    <a:pt x="237" y="306"/>
                    <a:pt x="282" y="275"/>
                    <a:pt x="298" y="215"/>
                  </a:cubicBezTo>
                  <a:cubicBezTo>
                    <a:pt x="343" y="146"/>
                    <a:pt x="298" y="55"/>
                    <a:pt x="229" y="9"/>
                  </a:cubicBezTo>
                  <a:cubicBezTo>
                    <a:pt x="212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9"/>
            <p:cNvSpPr/>
            <p:nvPr/>
          </p:nvSpPr>
          <p:spPr>
            <a:xfrm>
              <a:off x="5415475" y="1833850"/>
              <a:ext cx="6850" cy="6425"/>
            </a:xfrm>
            <a:custGeom>
              <a:avLst/>
              <a:gdLst/>
              <a:ahLst/>
              <a:cxnLst/>
              <a:rect l="l" t="t" r="r" b="b"/>
              <a:pathLst>
                <a:path w="274" h="257" extrusionOk="0">
                  <a:moveTo>
                    <a:pt x="142" y="0"/>
                  </a:moveTo>
                  <a:cubicBezTo>
                    <a:pt x="96" y="0"/>
                    <a:pt x="40" y="26"/>
                    <a:pt x="23" y="77"/>
                  </a:cubicBezTo>
                  <a:cubicBezTo>
                    <a:pt x="0" y="146"/>
                    <a:pt x="23" y="214"/>
                    <a:pt x="91" y="237"/>
                  </a:cubicBezTo>
                  <a:cubicBezTo>
                    <a:pt x="105" y="251"/>
                    <a:pt x="122" y="256"/>
                    <a:pt x="140" y="256"/>
                  </a:cubicBezTo>
                  <a:cubicBezTo>
                    <a:pt x="185" y="256"/>
                    <a:pt x="235" y="224"/>
                    <a:pt x="251" y="192"/>
                  </a:cubicBezTo>
                  <a:cubicBezTo>
                    <a:pt x="274" y="123"/>
                    <a:pt x="251" y="55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9"/>
            <p:cNvSpPr/>
            <p:nvPr/>
          </p:nvSpPr>
          <p:spPr>
            <a:xfrm>
              <a:off x="5341275" y="1801500"/>
              <a:ext cx="5175" cy="4050"/>
            </a:xfrm>
            <a:custGeom>
              <a:avLst/>
              <a:gdLst/>
              <a:ahLst/>
              <a:cxnLst/>
              <a:rect l="l" t="t" r="r" b="b"/>
              <a:pathLst>
                <a:path w="207" h="162" extrusionOk="0">
                  <a:moveTo>
                    <a:pt x="84" y="1"/>
                  </a:moveTo>
                  <a:cubicBezTo>
                    <a:pt x="49" y="1"/>
                    <a:pt x="15" y="26"/>
                    <a:pt x="1" y="70"/>
                  </a:cubicBezTo>
                  <a:lnTo>
                    <a:pt x="183" y="162"/>
                  </a:lnTo>
                  <a:cubicBezTo>
                    <a:pt x="206" y="93"/>
                    <a:pt x="206" y="48"/>
                    <a:pt x="138" y="25"/>
                  </a:cubicBezTo>
                  <a:cubicBezTo>
                    <a:pt x="121" y="9"/>
                    <a:pt x="102" y="1"/>
                    <a:pt x="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9"/>
            <p:cNvSpPr/>
            <p:nvPr/>
          </p:nvSpPr>
          <p:spPr>
            <a:xfrm>
              <a:off x="5377225" y="1368775"/>
              <a:ext cx="8025" cy="7300"/>
            </a:xfrm>
            <a:custGeom>
              <a:avLst/>
              <a:gdLst/>
              <a:ahLst/>
              <a:cxnLst/>
              <a:rect l="l" t="t" r="r" b="b"/>
              <a:pathLst>
                <a:path w="321" h="292" extrusionOk="0">
                  <a:moveTo>
                    <a:pt x="174" y="1"/>
                  </a:moveTo>
                  <a:cubicBezTo>
                    <a:pt x="118" y="1"/>
                    <a:pt x="58" y="26"/>
                    <a:pt x="24" y="78"/>
                  </a:cubicBezTo>
                  <a:cubicBezTo>
                    <a:pt x="1" y="169"/>
                    <a:pt x="24" y="238"/>
                    <a:pt x="92" y="283"/>
                  </a:cubicBezTo>
                  <a:cubicBezTo>
                    <a:pt x="115" y="289"/>
                    <a:pt x="136" y="292"/>
                    <a:pt x="156" y="292"/>
                  </a:cubicBezTo>
                  <a:cubicBezTo>
                    <a:pt x="216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9" y="9"/>
                  </a:cubicBezTo>
                  <a:cubicBezTo>
                    <a:pt x="212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9"/>
            <p:cNvSpPr/>
            <p:nvPr/>
          </p:nvSpPr>
          <p:spPr>
            <a:xfrm>
              <a:off x="5240850" y="1570800"/>
              <a:ext cx="10300" cy="9225"/>
            </a:xfrm>
            <a:custGeom>
              <a:avLst/>
              <a:gdLst/>
              <a:ahLst/>
              <a:cxnLst/>
              <a:rect l="l" t="t" r="r" b="b"/>
              <a:pathLst>
                <a:path w="412" h="369" extrusionOk="0">
                  <a:moveTo>
                    <a:pt x="207" y="0"/>
                  </a:moveTo>
                  <a:cubicBezTo>
                    <a:pt x="134" y="0"/>
                    <a:pt x="64" y="30"/>
                    <a:pt x="46" y="100"/>
                  </a:cubicBezTo>
                  <a:cubicBezTo>
                    <a:pt x="0" y="191"/>
                    <a:pt x="23" y="305"/>
                    <a:pt x="115" y="351"/>
                  </a:cubicBezTo>
                  <a:cubicBezTo>
                    <a:pt x="139" y="363"/>
                    <a:pt x="165" y="369"/>
                    <a:pt x="191" y="369"/>
                  </a:cubicBezTo>
                  <a:cubicBezTo>
                    <a:pt x="262" y="369"/>
                    <a:pt x="332" y="326"/>
                    <a:pt x="366" y="260"/>
                  </a:cubicBezTo>
                  <a:cubicBezTo>
                    <a:pt x="411" y="168"/>
                    <a:pt x="366" y="54"/>
                    <a:pt x="274" y="8"/>
                  </a:cubicBezTo>
                  <a:cubicBezTo>
                    <a:pt x="253" y="3"/>
                    <a:pt x="230" y="0"/>
                    <a:pt x="20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9"/>
            <p:cNvSpPr/>
            <p:nvPr/>
          </p:nvSpPr>
          <p:spPr>
            <a:xfrm>
              <a:off x="5700200" y="1861225"/>
              <a:ext cx="8025" cy="7300"/>
            </a:xfrm>
            <a:custGeom>
              <a:avLst/>
              <a:gdLst/>
              <a:ahLst/>
              <a:cxnLst/>
              <a:rect l="l" t="t" r="r" b="b"/>
              <a:pathLst>
                <a:path w="321" h="292" extrusionOk="0">
                  <a:moveTo>
                    <a:pt x="155" y="1"/>
                  </a:moveTo>
                  <a:cubicBezTo>
                    <a:pt x="105" y="1"/>
                    <a:pt x="58" y="27"/>
                    <a:pt x="24" y="78"/>
                  </a:cubicBezTo>
                  <a:cubicBezTo>
                    <a:pt x="1" y="146"/>
                    <a:pt x="24" y="238"/>
                    <a:pt x="92" y="283"/>
                  </a:cubicBezTo>
                  <a:cubicBezTo>
                    <a:pt x="109" y="289"/>
                    <a:pt x="128" y="292"/>
                    <a:pt x="146" y="292"/>
                  </a:cubicBezTo>
                  <a:cubicBezTo>
                    <a:pt x="202" y="292"/>
                    <a:pt x="258" y="266"/>
                    <a:pt x="275" y="215"/>
                  </a:cubicBezTo>
                  <a:cubicBezTo>
                    <a:pt x="320" y="146"/>
                    <a:pt x="275" y="55"/>
                    <a:pt x="206" y="10"/>
                  </a:cubicBezTo>
                  <a:cubicBezTo>
                    <a:pt x="189" y="4"/>
                    <a:pt x="172" y="1"/>
                    <a:pt x="15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9"/>
            <p:cNvSpPr/>
            <p:nvPr/>
          </p:nvSpPr>
          <p:spPr>
            <a:xfrm>
              <a:off x="5724750" y="1602375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9" y="1"/>
                  </a:moveTo>
                  <a:cubicBezTo>
                    <a:pt x="114" y="1"/>
                    <a:pt x="54" y="31"/>
                    <a:pt x="23" y="92"/>
                  </a:cubicBezTo>
                  <a:cubicBezTo>
                    <a:pt x="0" y="183"/>
                    <a:pt x="23" y="275"/>
                    <a:pt x="114" y="320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2" y="343"/>
                    <a:pt x="312" y="313"/>
                    <a:pt x="343" y="252"/>
                  </a:cubicBezTo>
                  <a:cubicBezTo>
                    <a:pt x="388" y="161"/>
                    <a:pt x="343" y="46"/>
                    <a:pt x="274" y="24"/>
                  </a:cubicBezTo>
                  <a:cubicBezTo>
                    <a:pt x="244" y="8"/>
                    <a:pt x="211" y="1"/>
                    <a:pt x="17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9"/>
            <p:cNvSpPr/>
            <p:nvPr/>
          </p:nvSpPr>
          <p:spPr>
            <a:xfrm>
              <a:off x="5844575" y="1891825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21" y="0"/>
                  </a:moveTo>
                  <a:cubicBezTo>
                    <a:pt x="150" y="0"/>
                    <a:pt x="80" y="43"/>
                    <a:pt x="46" y="109"/>
                  </a:cubicBezTo>
                  <a:cubicBezTo>
                    <a:pt x="1" y="201"/>
                    <a:pt x="23" y="315"/>
                    <a:pt x="138" y="360"/>
                  </a:cubicBezTo>
                  <a:cubicBezTo>
                    <a:pt x="166" y="375"/>
                    <a:pt x="198" y="382"/>
                    <a:pt x="228" y="382"/>
                  </a:cubicBezTo>
                  <a:cubicBezTo>
                    <a:pt x="294" y="382"/>
                    <a:pt x="357" y="347"/>
                    <a:pt x="389" y="269"/>
                  </a:cubicBezTo>
                  <a:cubicBezTo>
                    <a:pt x="434" y="178"/>
                    <a:pt x="389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9"/>
            <p:cNvSpPr/>
            <p:nvPr/>
          </p:nvSpPr>
          <p:spPr>
            <a:xfrm>
              <a:off x="5359550" y="1650975"/>
              <a:ext cx="7425" cy="6675"/>
            </a:xfrm>
            <a:custGeom>
              <a:avLst/>
              <a:gdLst/>
              <a:ahLst/>
              <a:cxnLst/>
              <a:rect l="l" t="t" r="r" b="b"/>
              <a:pathLst>
                <a:path w="297" h="267" extrusionOk="0">
                  <a:moveTo>
                    <a:pt x="146" y="1"/>
                  </a:moveTo>
                  <a:cubicBezTo>
                    <a:pt x="99" y="1"/>
                    <a:pt x="55" y="33"/>
                    <a:pt x="23" y="65"/>
                  </a:cubicBezTo>
                  <a:cubicBezTo>
                    <a:pt x="0" y="134"/>
                    <a:pt x="23" y="225"/>
                    <a:pt x="91" y="248"/>
                  </a:cubicBezTo>
                  <a:cubicBezTo>
                    <a:pt x="111" y="261"/>
                    <a:pt x="130" y="266"/>
                    <a:pt x="148" y="266"/>
                  </a:cubicBezTo>
                  <a:cubicBezTo>
                    <a:pt x="196" y="266"/>
                    <a:pt x="241" y="229"/>
                    <a:pt x="274" y="180"/>
                  </a:cubicBezTo>
                  <a:cubicBezTo>
                    <a:pt x="297" y="134"/>
                    <a:pt x="274" y="43"/>
                    <a:pt x="206" y="20"/>
                  </a:cubicBezTo>
                  <a:cubicBezTo>
                    <a:pt x="185" y="6"/>
                    <a:pt x="165" y="1"/>
                    <a:pt x="14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9"/>
            <p:cNvSpPr/>
            <p:nvPr/>
          </p:nvSpPr>
          <p:spPr>
            <a:xfrm>
              <a:off x="5780100" y="1671975"/>
              <a:ext cx="6875" cy="6550"/>
            </a:xfrm>
            <a:custGeom>
              <a:avLst/>
              <a:gdLst/>
              <a:ahLst/>
              <a:cxnLst/>
              <a:rect l="l" t="t" r="r" b="b"/>
              <a:pathLst>
                <a:path w="275" h="262" extrusionOk="0">
                  <a:moveTo>
                    <a:pt x="122" y="1"/>
                  </a:moveTo>
                  <a:cubicBezTo>
                    <a:pt x="81" y="1"/>
                    <a:pt x="38" y="26"/>
                    <a:pt x="23" y="70"/>
                  </a:cubicBezTo>
                  <a:cubicBezTo>
                    <a:pt x="0" y="138"/>
                    <a:pt x="23" y="207"/>
                    <a:pt x="69" y="253"/>
                  </a:cubicBezTo>
                  <a:cubicBezTo>
                    <a:pt x="86" y="258"/>
                    <a:pt x="103" y="261"/>
                    <a:pt x="120" y="261"/>
                  </a:cubicBezTo>
                  <a:cubicBezTo>
                    <a:pt x="170" y="261"/>
                    <a:pt x="217" y="235"/>
                    <a:pt x="251" y="184"/>
                  </a:cubicBezTo>
                  <a:cubicBezTo>
                    <a:pt x="274" y="116"/>
                    <a:pt x="251" y="47"/>
                    <a:pt x="183" y="24"/>
                  </a:cubicBezTo>
                  <a:cubicBezTo>
                    <a:pt x="167" y="8"/>
                    <a:pt x="145" y="1"/>
                    <a:pt x="12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9"/>
            <p:cNvSpPr/>
            <p:nvPr/>
          </p:nvSpPr>
          <p:spPr>
            <a:xfrm>
              <a:off x="5250550" y="1641875"/>
              <a:ext cx="10300" cy="9475"/>
            </a:xfrm>
            <a:custGeom>
              <a:avLst/>
              <a:gdLst/>
              <a:ahLst/>
              <a:cxnLst/>
              <a:rect l="l" t="t" r="r" b="b"/>
              <a:pathLst>
                <a:path w="412" h="379" extrusionOk="0">
                  <a:moveTo>
                    <a:pt x="221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2" y="373"/>
                    <a:pt x="186" y="379"/>
                    <a:pt x="210" y="379"/>
                  </a:cubicBezTo>
                  <a:cubicBezTo>
                    <a:pt x="274" y="379"/>
                    <a:pt x="332" y="337"/>
                    <a:pt x="366" y="270"/>
                  </a:cubicBezTo>
                  <a:cubicBezTo>
                    <a:pt x="411" y="178"/>
                    <a:pt x="389" y="64"/>
                    <a:pt x="297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9"/>
            <p:cNvSpPr/>
            <p:nvPr/>
          </p:nvSpPr>
          <p:spPr>
            <a:xfrm>
              <a:off x="6109350" y="1285775"/>
              <a:ext cx="7450" cy="6675"/>
            </a:xfrm>
            <a:custGeom>
              <a:avLst/>
              <a:gdLst/>
              <a:ahLst/>
              <a:cxnLst/>
              <a:rect l="l" t="t" r="r" b="b"/>
              <a:pathLst>
                <a:path w="298" h="267" extrusionOk="0">
                  <a:moveTo>
                    <a:pt x="157" y="1"/>
                  </a:moveTo>
                  <a:cubicBezTo>
                    <a:pt x="113" y="1"/>
                    <a:pt x="62" y="33"/>
                    <a:pt x="46" y="65"/>
                  </a:cubicBezTo>
                  <a:cubicBezTo>
                    <a:pt x="1" y="134"/>
                    <a:pt x="46" y="225"/>
                    <a:pt x="92" y="248"/>
                  </a:cubicBezTo>
                  <a:cubicBezTo>
                    <a:pt x="111" y="261"/>
                    <a:pt x="132" y="266"/>
                    <a:pt x="153" y="266"/>
                  </a:cubicBezTo>
                  <a:cubicBezTo>
                    <a:pt x="206" y="266"/>
                    <a:pt x="258" y="229"/>
                    <a:pt x="274" y="179"/>
                  </a:cubicBezTo>
                  <a:cubicBezTo>
                    <a:pt x="297" y="134"/>
                    <a:pt x="274" y="42"/>
                    <a:pt x="206" y="20"/>
                  </a:cubicBezTo>
                  <a:cubicBezTo>
                    <a:pt x="193" y="6"/>
                    <a:pt x="175" y="1"/>
                    <a:pt x="15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9"/>
            <p:cNvSpPr/>
            <p:nvPr/>
          </p:nvSpPr>
          <p:spPr>
            <a:xfrm>
              <a:off x="5862850" y="19919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8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24"/>
                    <a:pt x="23" y="169"/>
                    <a:pt x="91" y="215"/>
                  </a:cubicBezTo>
                  <a:cubicBezTo>
                    <a:pt x="103" y="221"/>
                    <a:pt x="116" y="223"/>
                    <a:pt x="129" y="223"/>
                  </a:cubicBezTo>
                  <a:cubicBezTo>
                    <a:pt x="168" y="223"/>
                    <a:pt x="211" y="198"/>
                    <a:pt x="228" y="146"/>
                  </a:cubicBezTo>
                  <a:cubicBezTo>
                    <a:pt x="251" y="101"/>
                    <a:pt x="228" y="32"/>
                    <a:pt x="183" y="9"/>
                  </a:cubicBezTo>
                  <a:cubicBezTo>
                    <a:pt x="164" y="3"/>
                    <a:pt x="146" y="1"/>
                    <a:pt x="12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9"/>
            <p:cNvSpPr/>
            <p:nvPr/>
          </p:nvSpPr>
          <p:spPr>
            <a:xfrm>
              <a:off x="6311925" y="1955575"/>
              <a:ext cx="6300" cy="5975"/>
            </a:xfrm>
            <a:custGeom>
              <a:avLst/>
              <a:gdLst/>
              <a:ahLst/>
              <a:cxnLst/>
              <a:rect l="l" t="t" r="r" b="b"/>
              <a:pathLst>
                <a:path w="252" h="239" extrusionOk="0">
                  <a:moveTo>
                    <a:pt x="112" y="1"/>
                  </a:moveTo>
                  <a:cubicBezTo>
                    <a:pt x="72" y="1"/>
                    <a:pt x="38" y="26"/>
                    <a:pt x="23" y="70"/>
                  </a:cubicBezTo>
                  <a:cubicBezTo>
                    <a:pt x="1" y="116"/>
                    <a:pt x="23" y="184"/>
                    <a:pt x="69" y="230"/>
                  </a:cubicBezTo>
                  <a:cubicBezTo>
                    <a:pt x="86" y="236"/>
                    <a:pt x="103" y="238"/>
                    <a:pt x="120" y="238"/>
                  </a:cubicBezTo>
                  <a:cubicBezTo>
                    <a:pt x="169" y="238"/>
                    <a:pt x="212" y="213"/>
                    <a:pt x="229" y="161"/>
                  </a:cubicBezTo>
                  <a:cubicBezTo>
                    <a:pt x="252" y="116"/>
                    <a:pt x="229" y="47"/>
                    <a:pt x="183" y="25"/>
                  </a:cubicBezTo>
                  <a:cubicBezTo>
                    <a:pt x="159" y="8"/>
                    <a:pt x="135" y="1"/>
                    <a:pt x="11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9"/>
            <p:cNvSpPr/>
            <p:nvPr/>
          </p:nvSpPr>
          <p:spPr>
            <a:xfrm>
              <a:off x="6074550" y="2145400"/>
              <a:ext cx="8000" cy="7300"/>
            </a:xfrm>
            <a:custGeom>
              <a:avLst/>
              <a:gdLst/>
              <a:ahLst/>
              <a:cxnLst/>
              <a:rect l="l" t="t" r="r" b="b"/>
              <a:pathLst>
                <a:path w="320" h="292" extrusionOk="0">
                  <a:moveTo>
                    <a:pt x="174" y="1"/>
                  </a:moveTo>
                  <a:cubicBezTo>
                    <a:pt x="117" y="1"/>
                    <a:pt x="57" y="27"/>
                    <a:pt x="23" y="78"/>
                  </a:cubicBezTo>
                  <a:cubicBezTo>
                    <a:pt x="0" y="146"/>
                    <a:pt x="23" y="238"/>
                    <a:pt x="92" y="283"/>
                  </a:cubicBezTo>
                  <a:cubicBezTo>
                    <a:pt x="109" y="289"/>
                    <a:pt x="127" y="292"/>
                    <a:pt x="146" y="292"/>
                  </a:cubicBezTo>
                  <a:cubicBezTo>
                    <a:pt x="203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8" y="9"/>
                  </a:cubicBezTo>
                  <a:cubicBezTo>
                    <a:pt x="211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9"/>
            <p:cNvSpPr/>
            <p:nvPr/>
          </p:nvSpPr>
          <p:spPr>
            <a:xfrm>
              <a:off x="6133325" y="2189350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42" y="0"/>
                  </a:moveTo>
                  <a:cubicBezTo>
                    <a:pt x="102" y="0"/>
                    <a:pt x="56" y="21"/>
                    <a:pt x="23" y="55"/>
                  </a:cubicBezTo>
                  <a:cubicBezTo>
                    <a:pt x="0" y="123"/>
                    <a:pt x="23" y="192"/>
                    <a:pt x="92" y="214"/>
                  </a:cubicBezTo>
                  <a:cubicBezTo>
                    <a:pt x="104" y="221"/>
                    <a:pt x="118" y="223"/>
                    <a:pt x="132" y="223"/>
                  </a:cubicBezTo>
                  <a:cubicBezTo>
                    <a:pt x="172" y="223"/>
                    <a:pt x="218" y="202"/>
                    <a:pt x="251" y="169"/>
                  </a:cubicBezTo>
                  <a:cubicBezTo>
                    <a:pt x="274" y="100"/>
                    <a:pt x="251" y="32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9"/>
            <p:cNvSpPr/>
            <p:nvPr/>
          </p:nvSpPr>
          <p:spPr>
            <a:xfrm>
              <a:off x="6122475" y="209837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9" y="0"/>
                  </a:moveTo>
                  <a:cubicBezTo>
                    <a:pt x="136" y="0"/>
                    <a:pt x="79" y="38"/>
                    <a:pt x="46" y="87"/>
                  </a:cubicBezTo>
                  <a:cubicBezTo>
                    <a:pt x="1" y="179"/>
                    <a:pt x="23" y="270"/>
                    <a:pt x="115" y="316"/>
                  </a:cubicBezTo>
                  <a:cubicBezTo>
                    <a:pt x="145" y="331"/>
                    <a:pt x="176" y="338"/>
                    <a:pt x="204" y="338"/>
                  </a:cubicBezTo>
                  <a:cubicBezTo>
                    <a:pt x="262" y="338"/>
                    <a:pt x="313" y="308"/>
                    <a:pt x="343" y="247"/>
                  </a:cubicBezTo>
                  <a:cubicBezTo>
                    <a:pt x="389" y="156"/>
                    <a:pt x="343" y="64"/>
                    <a:pt x="274" y="19"/>
                  </a:cubicBezTo>
                  <a:cubicBezTo>
                    <a:pt x="249" y="6"/>
                    <a:pt x="223" y="0"/>
                    <a:pt x="1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9"/>
            <p:cNvSpPr/>
            <p:nvPr/>
          </p:nvSpPr>
          <p:spPr>
            <a:xfrm>
              <a:off x="6488250" y="218650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42" y="0"/>
                  </a:moveTo>
                  <a:cubicBezTo>
                    <a:pt x="96" y="0"/>
                    <a:pt x="41" y="26"/>
                    <a:pt x="23" y="77"/>
                  </a:cubicBezTo>
                  <a:cubicBezTo>
                    <a:pt x="1" y="123"/>
                    <a:pt x="23" y="214"/>
                    <a:pt x="92" y="237"/>
                  </a:cubicBezTo>
                  <a:cubicBezTo>
                    <a:pt x="103" y="243"/>
                    <a:pt x="116" y="246"/>
                    <a:pt x="130" y="246"/>
                  </a:cubicBezTo>
                  <a:cubicBezTo>
                    <a:pt x="170" y="246"/>
                    <a:pt x="217" y="220"/>
                    <a:pt x="252" y="169"/>
                  </a:cubicBezTo>
                  <a:cubicBezTo>
                    <a:pt x="274" y="123"/>
                    <a:pt x="252" y="55"/>
                    <a:pt x="183" y="9"/>
                  </a:cubicBezTo>
                  <a:cubicBezTo>
                    <a:pt x="172" y="3"/>
                    <a:pt x="158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9"/>
            <p:cNvSpPr/>
            <p:nvPr/>
          </p:nvSpPr>
          <p:spPr>
            <a:xfrm>
              <a:off x="6179550" y="2178825"/>
              <a:ext cx="10275" cy="8925"/>
            </a:xfrm>
            <a:custGeom>
              <a:avLst/>
              <a:gdLst/>
              <a:ahLst/>
              <a:cxnLst/>
              <a:rect l="l" t="t" r="r" b="b"/>
              <a:pathLst>
                <a:path w="411" h="357" extrusionOk="0">
                  <a:moveTo>
                    <a:pt x="199" y="1"/>
                  </a:moveTo>
                  <a:cubicBezTo>
                    <a:pt x="135" y="1"/>
                    <a:pt x="79" y="38"/>
                    <a:pt x="46" y="88"/>
                  </a:cubicBezTo>
                  <a:cubicBezTo>
                    <a:pt x="0" y="179"/>
                    <a:pt x="23" y="293"/>
                    <a:pt x="114" y="339"/>
                  </a:cubicBezTo>
                  <a:cubicBezTo>
                    <a:pt x="139" y="351"/>
                    <a:pt x="165" y="357"/>
                    <a:pt x="191" y="357"/>
                  </a:cubicBezTo>
                  <a:cubicBezTo>
                    <a:pt x="262" y="357"/>
                    <a:pt x="332" y="314"/>
                    <a:pt x="365" y="247"/>
                  </a:cubicBezTo>
                  <a:cubicBezTo>
                    <a:pt x="411" y="156"/>
                    <a:pt x="365" y="65"/>
                    <a:pt x="274" y="19"/>
                  </a:cubicBezTo>
                  <a:cubicBezTo>
                    <a:pt x="248" y="6"/>
                    <a:pt x="223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9"/>
            <p:cNvSpPr/>
            <p:nvPr/>
          </p:nvSpPr>
          <p:spPr>
            <a:xfrm>
              <a:off x="5923325" y="2101675"/>
              <a:ext cx="8025" cy="5750"/>
            </a:xfrm>
            <a:custGeom>
              <a:avLst/>
              <a:gdLst/>
              <a:ahLst/>
              <a:cxnLst/>
              <a:rect l="l" t="t" r="r" b="b"/>
              <a:pathLst>
                <a:path w="321" h="230" extrusionOk="0">
                  <a:moveTo>
                    <a:pt x="117" y="1"/>
                  </a:moveTo>
                  <a:cubicBezTo>
                    <a:pt x="61" y="1"/>
                    <a:pt x="16" y="31"/>
                    <a:pt x="1" y="92"/>
                  </a:cubicBezTo>
                  <a:lnTo>
                    <a:pt x="274" y="229"/>
                  </a:lnTo>
                  <a:cubicBezTo>
                    <a:pt x="320" y="161"/>
                    <a:pt x="274" y="47"/>
                    <a:pt x="206" y="24"/>
                  </a:cubicBezTo>
                  <a:cubicBezTo>
                    <a:pt x="176" y="9"/>
                    <a:pt x="145" y="1"/>
                    <a:pt x="11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9"/>
            <p:cNvSpPr/>
            <p:nvPr/>
          </p:nvSpPr>
          <p:spPr>
            <a:xfrm>
              <a:off x="6234900" y="2023875"/>
              <a:ext cx="6875" cy="5950"/>
            </a:xfrm>
            <a:custGeom>
              <a:avLst/>
              <a:gdLst/>
              <a:ahLst/>
              <a:cxnLst/>
              <a:rect l="l" t="t" r="r" b="b"/>
              <a:pathLst>
                <a:path w="275" h="238" extrusionOk="0">
                  <a:moveTo>
                    <a:pt x="145" y="0"/>
                  </a:moveTo>
                  <a:cubicBezTo>
                    <a:pt x="104" y="0"/>
                    <a:pt x="57" y="26"/>
                    <a:pt x="23" y="77"/>
                  </a:cubicBezTo>
                  <a:cubicBezTo>
                    <a:pt x="0" y="123"/>
                    <a:pt x="23" y="191"/>
                    <a:pt x="91" y="214"/>
                  </a:cubicBezTo>
                  <a:cubicBezTo>
                    <a:pt x="108" y="230"/>
                    <a:pt x="127" y="238"/>
                    <a:pt x="146" y="238"/>
                  </a:cubicBezTo>
                  <a:cubicBezTo>
                    <a:pt x="180" y="238"/>
                    <a:pt x="214" y="213"/>
                    <a:pt x="228" y="168"/>
                  </a:cubicBezTo>
                  <a:cubicBezTo>
                    <a:pt x="274" y="100"/>
                    <a:pt x="251" y="32"/>
                    <a:pt x="183" y="9"/>
                  </a:cubicBezTo>
                  <a:cubicBezTo>
                    <a:pt x="171" y="3"/>
                    <a:pt x="158" y="0"/>
                    <a:pt x="14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9"/>
            <p:cNvSpPr/>
            <p:nvPr/>
          </p:nvSpPr>
          <p:spPr>
            <a:xfrm>
              <a:off x="6446600" y="2141750"/>
              <a:ext cx="8575" cy="7525"/>
            </a:xfrm>
            <a:custGeom>
              <a:avLst/>
              <a:gdLst/>
              <a:ahLst/>
              <a:cxnLst/>
              <a:rect l="l" t="t" r="r" b="b"/>
              <a:pathLst>
                <a:path w="343" h="301" extrusionOk="0">
                  <a:moveTo>
                    <a:pt x="176" y="0"/>
                  </a:moveTo>
                  <a:cubicBezTo>
                    <a:pt x="114" y="0"/>
                    <a:pt x="62" y="38"/>
                    <a:pt x="46" y="87"/>
                  </a:cubicBezTo>
                  <a:cubicBezTo>
                    <a:pt x="0" y="155"/>
                    <a:pt x="46" y="247"/>
                    <a:pt x="114" y="292"/>
                  </a:cubicBezTo>
                  <a:cubicBezTo>
                    <a:pt x="132" y="298"/>
                    <a:pt x="150" y="301"/>
                    <a:pt x="169" y="301"/>
                  </a:cubicBezTo>
                  <a:cubicBezTo>
                    <a:pt x="226" y="301"/>
                    <a:pt x="286" y="275"/>
                    <a:pt x="320" y="224"/>
                  </a:cubicBezTo>
                  <a:cubicBezTo>
                    <a:pt x="343" y="133"/>
                    <a:pt x="320" y="64"/>
                    <a:pt x="251" y="19"/>
                  </a:cubicBezTo>
                  <a:cubicBezTo>
                    <a:pt x="226" y="6"/>
                    <a:pt x="200" y="0"/>
                    <a:pt x="17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9"/>
            <p:cNvSpPr/>
            <p:nvPr/>
          </p:nvSpPr>
          <p:spPr>
            <a:xfrm>
              <a:off x="6334175" y="2114225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23" y="0"/>
                  </a:moveTo>
                  <a:cubicBezTo>
                    <a:pt x="82" y="0"/>
                    <a:pt x="38" y="25"/>
                    <a:pt x="24" y="70"/>
                  </a:cubicBezTo>
                  <a:cubicBezTo>
                    <a:pt x="1" y="138"/>
                    <a:pt x="24" y="207"/>
                    <a:pt x="92" y="229"/>
                  </a:cubicBezTo>
                  <a:cubicBezTo>
                    <a:pt x="104" y="235"/>
                    <a:pt x="118" y="238"/>
                    <a:pt x="133" y="238"/>
                  </a:cubicBezTo>
                  <a:cubicBezTo>
                    <a:pt x="173" y="238"/>
                    <a:pt x="218" y="217"/>
                    <a:pt x="252" y="184"/>
                  </a:cubicBezTo>
                  <a:cubicBezTo>
                    <a:pt x="275" y="115"/>
                    <a:pt x="252" y="47"/>
                    <a:pt x="183" y="24"/>
                  </a:cubicBezTo>
                  <a:cubicBezTo>
                    <a:pt x="167" y="8"/>
                    <a:pt x="145" y="0"/>
                    <a:pt x="12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9"/>
            <p:cNvSpPr/>
            <p:nvPr/>
          </p:nvSpPr>
          <p:spPr>
            <a:xfrm>
              <a:off x="6487100" y="2171275"/>
              <a:ext cx="7450" cy="6800"/>
            </a:xfrm>
            <a:custGeom>
              <a:avLst/>
              <a:gdLst/>
              <a:ahLst/>
              <a:cxnLst/>
              <a:rect l="l" t="t" r="r" b="b"/>
              <a:pathLst>
                <a:path w="298" h="272" extrusionOk="0">
                  <a:moveTo>
                    <a:pt x="129" y="1"/>
                  </a:moveTo>
                  <a:cubicBezTo>
                    <a:pt x="82" y="1"/>
                    <a:pt x="38" y="26"/>
                    <a:pt x="24" y="70"/>
                  </a:cubicBezTo>
                  <a:cubicBezTo>
                    <a:pt x="1" y="139"/>
                    <a:pt x="24" y="230"/>
                    <a:pt x="92" y="253"/>
                  </a:cubicBezTo>
                  <a:cubicBezTo>
                    <a:pt x="111" y="265"/>
                    <a:pt x="130" y="271"/>
                    <a:pt x="149" y="271"/>
                  </a:cubicBezTo>
                  <a:cubicBezTo>
                    <a:pt x="197" y="271"/>
                    <a:pt x="242" y="234"/>
                    <a:pt x="275" y="184"/>
                  </a:cubicBezTo>
                  <a:cubicBezTo>
                    <a:pt x="298" y="139"/>
                    <a:pt x="275" y="47"/>
                    <a:pt x="206" y="24"/>
                  </a:cubicBezTo>
                  <a:cubicBezTo>
                    <a:pt x="182" y="8"/>
                    <a:pt x="155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9"/>
            <p:cNvSpPr/>
            <p:nvPr/>
          </p:nvSpPr>
          <p:spPr>
            <a:xfrm>
              <a:off x="5616325" y="1456100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7" y="0"/>
                  </a:moveTo>
                  <a:cubicBezTo>
                    <a:pt x="134" y="0"/>
                    <a:pt x="64" y="30"/>
                    <a:pt x="46" y="100"/>
                  </a:cubicBezTo>
                  <a:cubicBezTo>
                    <a:pt x="1" y="168"/>
                    <a:pt x="23" y="260"/>
                    <a:pt x="115" y="305"/>
                  </a:cubicBezTo>
                  <a:cubicBezTo>
                    <a:pt x="132" y="311"/>
                    <a:pt x="152" y="314"/>
                    <a:pt x="172" y="314"/>
                  </a:cubicBezTo>
                  <a:cubicBezTo>
                    <a:pt x="234" y="314"/>
                    <a:pt x="303" y="288"/>
                    <a:pt x="320" y="237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7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9"/>
            <p:cNvSpPr/>
            <p:nvPr/>
          </p:nvSpPr>
          <p:spPr>
            <a:xfrm>
              <a:off x="6119625" y="1335100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24"/>
                    <a:pt x="23" y="192"/>
                    <a:pt x="69" y="215"/>
                  </a:cubicBezTo>
                  <a:cubicBezTo>
                    <a:pt x="87" y="221"/>
                    <a:pt x="106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4" y="101"/>
                    <a:pt x="252" y="32"/>
                    <a:pt x="183" y="10"/>
                  </a:cubicBezTo>
                  <a:cubicBezTo>
                    <a:pt x="165" y="4"/>
                    <a:pt x="146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9"/>
            <p:cNvSpPr/>
            <p:nvPr/>
          </p:nvSpPr>
          <p:spPr>
            <a:xfrm>
              <a:off x="6379250" y="2269800"/>
              <a:ext cx="7450" cy="6550"/>
            </a:xfrm>
            <a:custGeom>
              <a:avLst/>
              <a:gdLst/>
              <a:ahLst/>
              <a:cxnLst/>
              <a:rect l="l" t="t" r="r" b="b"/>
              <a:pathLst>
                <a:path w="298" h="262" extrusionOk="0">
                  <a:moveTo>
                    <a:pt x="156" y="1"/>
                  </a:moveTo>
                  <a:cubicBezTo>
                    <a:pt x="107" y="1"/>
                    <a:pt x="64" y="27"/>
                    <a:pt x="47" y="78"/>
                  </a:cubicBezTo>
                  <a:cubicBezTo>
                    <a:pt x="1" y="146"/>
                    <a:pt x="47" y="215"/>
                    <a:pt x="92" y="238"/>
                  </a:cubicBezTo>
                  <a:cubicBezTo>
                    <a:pt x="117" y="254"/>
                    <a:pt x="141" y="261"/>
                    <a:pt x="164" y="261"/>
                  </a:cubicBezTo>
                  <a:cubicBezTo>
                    <a:pt x="206" y="261"/>
                    <a:pt x="245" y="236"/>
                    <a:pt x="275" y="192"/>
                  </a:cubicBezTo>
                  <a:cubicBezTo>
                    <a:pt x="298" y="124"/>
                    <a:pt x="275" y="55"/>
                    <a:pt x="206" y="9"/>
                  </a:cubicBezTo>
                  <a:cubicBezTo>
                    <a:pt x="189" y="4"/>
                    <a:pt x="172" y="1"/>
                    <a:pt x="15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9"/>
            <p:cNvSpPr/>
            <p:nvPr/>
          </p:nvSpPr>
          <p:spPr>
            <a:xfrm>
              <a:off x="5894225" y="1387375"/>
              <a:ext cx="7450" cy="6775"/>
            </a:xfrm>
            <a:custGeom>
              <a:avLst/>
              <a:gdLst/>
              <a:ahLst/>
              <a:cxnLst/>
              <a:rect l="l" t="t" r="r" b="b"/>
              <a:pathLst>
                <a:path w="298" h="271" extrusionOk="0">
                  <a:moveTo>
                    <a:pt x="159" y="0"/>
                  </a:moveTo>
                  <a:cubicBezTo>
                    <a:pt x="115" y="0"/>
                    <a:pt x="63" y="38"/>
                    <a:pt x="46" y="87"/>
                  </a:cubicBezTo>
                  <a:cubicBezTo>
                    <a:pt x="0" y="133"/>
                    <a:pt x="23" y="224"/>
                    <a:pt x="92" y="247"/>
                  </a:cubicBezTo>
                  <a:cubicBezTo>
                    <a:pt x="116" y="263"/>
                    <a:pt x="143" y="271"/>
                    <a:pt x="169" y="271"/>
                  </a:cubicBezTo>
                  <a:cubicBezTo>
                    <a:pt x="216" y="271"/>
                    <a:pt x="260" y="245"/>
                    <a:pt x="274" y="201"/>
                  </a:cubicBezTo>
                  <a:cubicBezTo>
                    <a:pt x="297" y="133"/>
                    <a:pt x="274" y="41"/>
                    <a:pt x="206" y="19"/>
                  </a:cubicBezTo>
                  <a:cubicBezTo>
                    <a:pt x="193" y="6"/>
                    <a:pt x="177" y="0"/>
                    <a:pt x="15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9"/>
            <p:cNvSpPr/>
            <p:nvPr/>
          </p:nvSpPr>
          <p:spPr>
            <a:xfrm>
              <a:off x="6001500" y="1393650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30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01"/>
                    <a:pt x="46" y="338"/>
                    <a:pt x="138" y="384"/>
                  </a:cubicBezTo>
                  <a:cubicBezTo>
                    <a:pt x="162" y="396"/>
                    <a:pt x="190" y="402"/>
                    <a:pt x="218" y="402"/>
                  </a:cubicBezTo>
                  <a:cubicBezTo>
                    <a:pt x="296" y="402"/>
                    <a:pt x="378" y="359"/>
                    <a:pt x="411" y="293"/>
                  </a:cubicBezTo>
                  <a:cubicBezTo>
                    <a:pt x="457" y="178"/>
                    <a:pt x="411" y="64"/>
                    <a:pt x="320" y="19"/>
                  </a:cubicBezTo>
                  <a:cubicBezTo>
                    <a:pt x="290" y="6"/>
                    <a:pt x="259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9"/>
            <p:cNvSpPr/>
            <p:nvPr/>
          </p:nvSpPr>
          <p:spPr>
            <a:xfrm>
              <a:off x="6008350" y="1367625"/>
              <a:ext cx="6875" cy="5625"/>
            </a:xfrm>
            <a:custGeom>
              <a:avLst/>
              <a:gdLst/>
              <a:ahLst/>
              <a:cxnLst/>
              <a:rect l="l" t="t" r="r" b="b"/>
              <a:pathLst>
                <a:path w="275" h="225" extrusionOk="0">
                  <a:moveTo>
                    <a:pt x="143" y="1"/>
                  </a:moveTo>
                  <a:cubicBezTo>
                    <a:pt x="104" y="1"/>
                    <a:pt x="63" y="22"/>
                    <a:pt x="46" y="55"/>
                  </a:cubicBezTo>
                  <a:cubicBezTo>
                    <a:pt x="0" y="124"/>
                    <a:pt x="46" y="192"/>
                    <a:pt x="92" y="215"/>
                  </a:cubicBezTo>
                  <a:cubicBezTo>
                    <a:pt x="104" y="221"/>
                    <a:pt x="118" y="224"/>
                    <a:pt x="133" y="224"/>
                  </a:cubicBezTo>
                  <a:cubicBezTo>
                    <a:pt x="173" y="224"/>
                    <a:pt x="218" y="203"/>
                    <a:pt x="252" y="169"/>
                  </a:cubicBezTo>
                  <a:cubicBezTo>
                    <a:pt x="274" y="101"/>
                    <a:pt x="252" y="32"/>
                    <a:pt x="183" y="10"/>
                  </a:cubicBezTo>
                  <a:cubicBezTo>
                    <a:pt x="171" y="4"/>
                    <a:pt x="157" y="1"/>
                    <a:pt x="14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9"/>
            <p:cNvSpPr/>
            <p:nvPr/>
          </p:nvSpPr>
          <p:spPr>
            <a:xfrm>
              <a:off x="5362975" y="1316625"/>
              <a:ext cx="10850" cy="10050"/>
            </a:xfrm>
            <a:custGeom>
              <a:avLst/>
              <a:gdLst/>
              <a:ahLst/>
              <a:cxnLst/>
              <a:rect l="l" t="t" r="r" b="b"/>
              <a:pathLst>
                <a:path w="434" h="402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24"/>
                    <a:pt x="23" y="338"/>
                    <a:pt x="137" y="383"/>
                  </a:cubicBezTo>
                  <a:cubicBezTo>
                    <a:pt x="161" y="396"/>
                    <a:pt x="188" y="401"/>
                    <a:pt x="214" y="401"/>
                  </a:cubicBezTo>
                  <a:cubicBezTo>
                    <a:pt x="285" y="401"/>
                    <a:pt x="355" y="359"/>
                    <a:pt x="388" y="292"/>
                  </a:cubicBezTo>
                  <a:cubicBezTo>
                    <a:pt x="434" y="201"/>
                    <a:pt x="411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9"/>
            <p:cNvSpPr/>
            <p:nvPr/>
          </p:nvSpPr>
          <p:spPr>
            <a:xfrm>
              <a:off x="5700775" y="1946600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21" y="0"/>
                  </a:moveTo>
                  <a:cubicBezTo>
                    <a:pt x="150" y="0"/>
                    <a:pt x="80" y="43"/>
                    <a:pt x="46" y="110"/>
                  </a:cubicBezTo>
                  <a:cubicBezTo>
                    <a:pt x="1" y="201"/>
                    <a:pt x="46" y="315"/>
                    <a:pt x="138" y="361"/>
                  </a:cubicBezTo>
                  <a:cubicBezTo>
                    <a:pt x="167" y="375"/>
                    <a:pt x="198" y="383"/>
                    <a:pt x="228" y="383"/>
                  </a:cubicBezTo>
                  <a:cubicBezTo>
                    <a:pt x="294" y="383"/>
                    <a:pt x="357" y="347"/>
                    <a:pt x="389" y="269"/>
                  </a:cubicBezTo>
                  <a:cubicBezTo>
                    <a:pt x="434" y="178"/>
                    <a:pt x="389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9"/>
            <p:cNvSpPr/>
            <p:nvPr/>
          </p:nvSpPr>
          <p:spPr>
            <a:xfrm>
              <a:off x="5855425" y="1750525"/>
              <a:ext cx="6300" cy="5850"/>
            </a:xfrm>
            <a:custGeom>
              <a:avLst/>
              <a:gdLst/>
              <a:ahLst/>
              <a:cxnLst/>
              <a:rect l="l" t="t" r="r" b="b"/>
              <a:pathLst>
                <a:path w="252" h="234" extrusionOk="0">
                  <a:moveTo>
                    <a:pt x="132" y="1"/>
                  </a:moveTo>
                  <a:cubicBezTo>
                    <a:pt x="83" y="1"/>
                    <a:pt x="40" y="27"/>
                    <a:pt x="23" y="78"/>
                  </a:cubicBezTo>
                  <a:cubicBezTo>
                    <a:pt x="0" y="124"/>
                    <a:pt x="23" y="192"/>
                    <a:pt x="69" y="215"/>
                  </a:cubicBezTo>
                  <a:cubicBezTo>
                    <a:pt x="89" y="228"/>
                    <a:pt x="109" y="234"/>
                    <a:pt x="128" y="234"/>
                  </a:cubicBezTo>
                  <a:cubicBezTo>
                    <a:pt x="173" y="234"/>
                    <a:pt x="212" y="201"/>
                    <a:pt x="229" y="169"/>
                  </a:cubicBezTo>
                  <a:cubicBezTo>
                    <a:pt x="251" y="101"/>
                    <a:pt x="229" y="32"/>
                    <a:pt x="183" y="9"/>
                  </a:cubicBezTo>
                  <a:cubicBezTo>
                    <a:pt x="166" y="4"/>
                    <a:pt x="149" y="1"/>
                    <a:pt x="13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9"/>
            <p:cNvSpPr/>
            <p:nvPr/>
          </p:nvSpPr>
          <p:spPr>
            <a:xfrm>
              <a:off x="6088250" y="20384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4" y="1"/>
                  </a:moveTo>
                  <a:cubicBezTo>
                    <a:pt x="124" y="1"/>
                    <a:pt x="56" y="38"/>
                    <a:pt x="23" y="88"/>
                  </a:cubicBezTo>
                  <a:cubicBezTo>
                    <a:pt x="0" y="179"/>
                    <a:pt x="23" y="293"/>
                    <a:pt x="114" y="339"/>
                  </a:cubicBezTo>
                  <a:cubicBezTo>
                    <a:pt x="136" y="344"/>
                    <a:pt x="157" y="347"/>
                    <a:pt x="178" y="347"/>
                  </a:cubicBezTo>
                  <a:cubicBezTo>
                    <a:pt x="246" y="347"/>
                    <a:pt x="308" y="317"/>
                    <a:pt x="342" y="247"/>
                  </a:cubicBezTo>
                  <a:cubicBezTo>
                    <a:pt x="388" y="156"/>
                    <a:pt x="342" y="65"/>
                    <a:pt x="274" y="19"/>
                  </a:cubicBezTo>
                  <a:cubicBezTo>
                    <a:pt x="248" y="6"/>
                    <a:pt x="221" y="1"/>
                    <a:pt x="19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9"/>
            <p:cNvSpPr/>
            <p:nvPr/>
          </p:nvSpPr>
          <p:spPr>
            <a:xfrm>
              <a:off x="6130475" y="20136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36" y="0"/>
                  </a:moveTo>
                  <a:cubicBezTo>
                    <a:pt x="93" y="0"/>
                    <a:pt x="63" y="26"/>
                    <a:pt x="46" y="77"/>
                  </a:cubicBezTo>
                  <a:cubicBezTo>
                    <a:pt x="0" y="123"/>
                    <a:pt x="23" y="191"/>
                    <a:pt x="91" y="214"/>
                  </a:cubicBezTo>
                  <a:cubicBezTo>
                    <a:pt x="104" y="220"/>
                    <a:pt x="118" y="223"/>
                    <a:pt x="132" y="223"/>
                  </a:cubicBezTo>
                  <a:cubicBezTo>
                    <a:pt x="170" y="223"/>
                    <a:pt x="212" y="202"/>
                    <a:pt x="228" y="169"/>
                  </a:cubicBezTo>
                  <a:cubicBezTo>
                    <a:pt x="251" y="100"/>
                    <a:pt x="228" y="55"/>
                    <a:pt x="183" y="9"/>
                  </a:cubicBezTo>
                  <a:cubicBezTo>
                    <a:pt x="166" y="3"/>
                    <a:pt x="150" y="0"/>
                    <a:pt x="13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9"/>
            <p:cNvSpPr/>
            <p:nvPr/>
          </p:nvSpPr>
          <p:spPr>
            <a:xfrm>
              <a:off x="6356425" y="1213000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75" y="0"/>
                  </a:moveTo>
                  <a:cubicBezTo>
                    <a:pt x="119" y="0"/>
                    <a:pt x="64" y="26"/>
                    <a:pt x="47" y="77"/>
                  </a:cubicBezTo>
                  <a:cubicBezTo>
                    <a:pt x="1" y="146"/>
                    <a:pt x="47" y="237"/>
                    <a:pt x="115" y="260"/>
                  </a:cubicBezTo>
                  <a:cubicBezTo>
                    <a:pt x="134" y="273"/>
                    <a:pt x="153" y="278"/>
                    <a:pt x="172" y="278"/>
                  </a:cubicBezTo>
                  <a:cubicBezTo>
                    <a:pt x="220" y="278"/>
                    <a:pt x="265" y="241"/>
                    <a:pt x="298" y="192"/>
                  </a:cubicBezTo>
                  <a:cubicBezTo>
                    <a:pt x="320" y="123"/>
                    <a:pt x="298" y="55"/>
                    <a:pt x="229" y="9"/>
                  </a:cubicBezTo>
                  <a:cubicBezTo>
                    <a:pt x="212" y="3"/>
                    <a:pt x="194" y="0"/>
                    <a:pt x="17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9"/>
            <p:cNvSpPr/>
            <p:nvPr/>
          </p:nvSpPr>
          <p:spPr>
            <a:xfrm>
              <a:off x="6440325" y="1140150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12" y="0"/>
                  </a:moveTo>
                  <a:cubicBezTo>
                    <a:pt x="72" y="0"/>
                    <a:pt x="38" y="26"/>
                    <a:pt x="23" y="70"/>
                  </a:cubicBezTo>
                  <a:cubicBezTo>
                    <a:pt x="0" y="138"/>
                    <a:pt x="23" y="207"/>
                    <a:pt x="92" y="230"/>
                  </a:cubicBezTo>
                  <a:cubicBezTo>
                    <a:pt x="103" y="235"/>
                    <a:pt x="116" y="238"/>
                    <a:pt x="129" y="238"/>
                  </a:cubicBezTo>
                  <a:cubicBezTo>
                    <a:pt x="169" y="238"/>
                    <a:pt x="211" y="213"/>
                    <a:pt x="229" y="161"/>
                  </a:cubicBezTo>
                  <a:cubicBezTo>
                    <a:pt x="274" y="116"/>
                    <a:pt x="251" y="47"/>
                    <a:pt x="183" y="24"/>
                  </a:cubicBezTo>
                  <a:cubicBezTo>
                    <a:pt x="159" y="8"/>
                    <a:pt x="134" y="0"/>
                    <a:pt x="11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9"/>
            <p:cNvSpPr/>
            <p:nvPr/>
          </p:nvSpPr>
          <p:spPr>
            <a:xfrm>
              <a:off x="5971250" y="1554575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89" y="0"/>
                  </a:moveTo>
                  <a:cubicBezTo>
                    <a:pt x="127" y="0"/>
                    <a:pt x="57" y="43"/>
                    <a:pt x="24" y="110"/>
                  </a:cubicBezTo>
                  <a:cubicBezTo>
                    <a:pt x="1" y="178"/>
                    <a:pt x="24" y="292"/>
                    <a:pt x="115" y="338"/>
                  </a:cubicBezTo>
                  <a:cubicBezTo>
                    <a:pt x="137" y="343"/>
                    <a:pt x="158" y="346"/>
                    <a:pt x="179" y="346"/>
                  </a:cubicBezTo>
                  <a:cubicBezTo>
                    <a:pt x="247" y="346"/>
                    <a:pt x="308" y="316"/>
                    <a:pt x="343" y="247"/>
                  </a:cubicBezTo>
                  <a:cubicBezTo>
                    <a:pt x="389" y="178"/>
                    <a:pt x="343" y="64"/>
                    <a:pt x="252" y="18"/>
                  </a:cubicBezTo>
                  <a:cubicBezTo>
                    <a:pt x="234" y="6"/>
                    <a:pt x="212" y="0"/>
                    <a:pt x="18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9"/>
            <p:cNvSpPr/>
            <p:nvPr/>
          </p:nvSpPr>
          <p:spPr>
            <a:xfrm>
              <a:off x="5831450" y="1597350"/>
              <a:ext cx="6875" cy="6225"/>
            </a:xfrm>
            <a:custGeom>
              <a:avLst/>
              <a:gdLst/>
              <a:ahLst/>
              <a:cxnLst/>
              <a:rect l="l" t="t" r="r" b="b"/>
              <a:pathLst>
                <a:path w="275" h="249" extrusionOk="0">
                  <a:moveTo>
                    <a:pt x="138" y="0"/>
                  </a:moveTo>
                  <a:cubicBezTo>
                    <a:pt x="99" y="0"/>
                    <a:pt x="56" y="33"/>
                    <a:pt x="23" y="65"/>
                  </a:cubicBezTo>
                  <a:cubicBezTo>
                    <a:pt x="1" y="133"/>
                    <a:pt x="23" y="202"/>
                    <a:pt x="92" y="225"/>
                  </a:cubicBezTo>
                  <a:cubicBezTo>
                    <a:pt x="108" y="241"/>
                    <a:pt x="130" y="248"/>
                    <a:pt x="153" y="248"/>
                  </a:cubicBezTo>
                  <a:cubicBezTo>
                    <a:pt x="194" y="248"/>
                    <a:pt x="237" y="223"/>
                    <a:pt x="252" y="179"/>
                  </a:cubicBezTo>
                  <a:cubicBezTo>
                    <a:pt x="275" y="111"/>
                    <a:pt x="252" y="42"/>
                    <a:pt x="183" y="19"/>
                  </a:cubicBezTo>
                  <a:cubicBezTo>
                    <a:pt x="170" y="6"/>
                    <a:pt x="155" y="0"/>
                    <a:pt x="13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9"/>
            <p:cNvSpPr/>
            <p:nvPr/>
          </p:nvSpPr>
          <p:spPr>
            <a:xfrm>
              <a:off x="6038600" y="1537125"/>
              <a:ext cx="7425" cy="6725"/>
            </a:xfrm>
            <a:custGeom>
              <a:avLst/>
              <a:gdLst/>
              <a:ahLst/>
              <a:cxnLst/>
              <a:rect l="l" t="t" r="r" b="b"/>
              <a:pathLst>
                <a:path w="297" h="269" extrusionOk="0">
                  <a:moveTo>
                    <a:pt x="155" y="0"/>
                  </a:moveTo>
                  <a:cubicBezTo>
                    <a:pt x="104" y="0"/>
                    <a:pt x="57" y="26"/>
                    <a:pt x="23" y="77"/>
                  </a:cubicBezTo>
                  <a:cubicBezTo>
                    <a:pt x="0" y="146"/>
                    <a:pt x="23" y="214"/>
                    <a:pt x="92" y="260"/>
                  </a:cubicBezTo>
                  <a:cubicBezTo>
                    <a:pt x="109" y="266"/>
                    <a:pt x="126" y="268"/>
                    <a:pt x="142" y="268"/>
                  </a:cubicBezTo>
                  <a:cubicBezTo>
                    <a:pt x="191" y="268"/>
                    <a:pt x="234" y="243"/>
                    <a:pt x="251" y="191"/>
                  </a:cubicBezTo>
                  <a:cubicBezTo>
                    <a:pt x="297" y="123"/>
                    <a:pt x="274" y="54"/>
                    <a:pt x="206" y="9"/>
                  </a:cubicBezTo>
                  <a:cubicBezTo>
                    <a:pt x="189" y="3"/>
                    <a:pt x="171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9"/>
            <p:cNvSpPr/>
            <p:nvPr/>
          </p:nvSpPr>
          <p:spPr>
            <a:xfrm>
              <a:off x="5843425" y="1571125"/>
              <a:ext cx="10875" cy="9475"/>
            </a:xfrm>
            <a:custGeom>
              <a:avLst/>
              <a:gdLst/>
              <a:ahLst/>
              <a:cxnLst/>
              <a:rect l="l" t="t" r="r" b="b"/>
              <a:pathLst>
                <a:path w="435" h="379" extrusionOk="0">
                  <a:moveTo>
                    <a:pt x="221" y="0"/>
                  </a:moveTo>
                  <a:cubicBezTo>
                    <a:pt x="150" y="0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62" y="373"/>
                    <a:pt x="189" y="379"/>
                    <a:pt x="214" y="379"/>
                  </a:cubicBezTo>
                  <a:cubicBezTo>
                    <a:pt x="285" y="379"/>
                    <a:pt x="356" y="336"/>
                    <a:pt x="389" y="269"/>
                  </a:cubicBezTo>
                  <a:cubicBezTo>
                    <a:pt x="435" y="178"/>
                    <a:pt x="389" y="64"/>
                    <a:pt x="298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9"/>
            <p:cNvSpPr/>
            <p:nvPr/>
          </p:nvSpPr>
          <p:spPr>
            <a:xfrm>
              <a:off x="5876525" y="1557650"/>
              <a:ext cx="8025" cy="6750"/>
            </a:xfrm>
            <a:custGeom>
              <a:avLst/>
              <a:gdLst/>
              <a:ahLst/>
              <a:cxnLst/>
              <a:rect l="l" t="t" r="r" b="b"/>
              <a:pathLst>
                <a:path w="321" h="270" extrusionOk="0">
                  <a:moveTo>
                    <a:pt x="175" y="1"/>
                  </a:moveTo>
                  <a:cubicBezTo>
                    <a:pt x="119" y="1"/>
                    <a:pt x="64" y="27"/>
                    <a:pt x="47" y="78"/>
                  </a:cubicBezTo>
                  <a:cubicBezTo>
                    <a:pt x="1" y="146"/>
                    <a:pt x="24" y="215"/>
                    <a:pt x="92" y="261"/>
                  </a:cubicBezTo>
                  <a:cubicBezTo>
                    <a:pt x="109" y="266"/>
                    <a:pt x="128" y="269"/>
                    <a:pt x="146" y="269"/>
                  </a:cubicBezTo>
                  <a:cubicBezTo>
                    <a:pt x="202" y="269"/>
                    <a:pt x="258" y="243"/>
                    <a:pt x="275" y="192"/>
                  </a:cubicBezTo>
                  <a:cubicBezTo>
                    <a:pt x="320" y="124"/>
                    <a:pt x="298" y="32"/>
                    <a:pt x="229" y="9"/>
                  </a:cubicBezTo>
                  <a:cubicBezTo>
                    <a:pt x="212" y="4"/>
                    <a:pt x="193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9"/>
            <p:cNvSpPr/>
            <p:nvPr/>
          </p:nvSpPr>
          <p:spPr>
            <a:xfrm>
              <a:off x="5967825" y="1547400"/>
              <a:ext cx="9175" cy="7650"/>
            </a:xfrm>
            <a:custGeom>
              <a:avLst/>
              <a:gdLst/>
              <a:ahLst/>
              <a:cxnLst/>
              <a:rect l="l" t="t" r="r" b="b"/>
              <a:pathLst>
                <a:path w="367" h="306" extrusionOk="0">
                  <a:moveTo>
                    <a:pt x="197" y="0"/>
                  </a:moveTo>
                  <a:cubicBezTo>
                    <a:pt x="141" y="0"/>
                    <a:pt x="81" y="26"/>
                    <a:pt x="47" y="77"/>
                  </a:cubicBezTo>
                  <a:cubicBezTo>
                    <a:pt x="1" y="168"/>
                    <a:pt x="47" y="260"/>
                    <a:pt x="115" y="283"/>
                  </a:cubicBezTo>
                  <a:cubicBezTo>
                    <a:pt x="145" y="298"/>
                    <a:pt x="176" y="305"/>
                    <a:pt x="204" y="305"/>
                  </a:cubicBezTo>
                  <a:cubicBezTo>
                    <a:pt x="260" y="305"/>
                    <a:pt x="305" y="275"/>
                    <a:pt x="320" y="214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9"/>
            <p:cNvSpPr/>
            <p:nvPr/>
          </p:nvSpPr>
          <p:spPr>
            <a:xfrm>
              <a:off x="6727925" y="1650100"/>
              <a:ext cx="8575" cy="7100"/>
            </a:xfrm>
            <a:custGeom>
              <a:avLst/>
              <a:gdLst/>
              <a:ahLst/>
              <a:cxnLst/>
              <a:rect l="l" t="t" r="r" b="b"/>
              <a:pathLst>
                <a:path w="343" h="284" extrusionOk="0">
                  <a:moveTo>
                    <a:pt x="174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0" y="146"/>
                    <a:pt x="46" y="237"/>
                    <a:pt x="114" y="260"/>
                  </a:cubicBezTo>
                  <a:cubicBezTo>
                    <a:pt x="137" y="275"/>
                    <a:pt x="163" y="283"/>
                    <a:pt x="187" y="283"/>
                  </a:cubicBezTo>
                  <a:cubicBezTo>
                    <a:pt x="236" y="283"/>
                    <a:pt x="282" y="253"/>
                    <a:pt x="297" y="192"/>
                  </a:cubicBezTo>
                  <a:cubicBezTo>
                    <a:pt x="343" y="123"/>
                    <a:pt x="297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9"/>
            <p:cNvSpPr/>
            <p:nvPr/>
          </p:nvSpPr>
          <p:spPr>
            <a:xfrm>
              <a:off x="6325050" y="2057525"/>
              <a:ext cx="11450" cy="10400"/>
            </a:xfrm>
            <a:custGeom>
              <a:avLst/>
              <a:gdLst/>
              <a:ahLst/>
              <a:cxnLst/>
              <a:rect l="l" t="t" r="r" b="b"/>
              <a:pathLst>
                <a:path w="458" h="416" extrusionOk="0">
                  <a:moveTo>
                    <a:pt x="213" y="0"/>
                  </a:moveTo>
                  <a:cubicBezTo>
                    <a:pt x="140" y="0"/>
                    <a:pt x="77" y="46"/>
                    <a:pt x="46" y="124"/>
                  </a:cubicBezTo>
                  <a:cubicBezTo>
                    <a:pt x="1" y="215"/>
                    <a:pt x="23" y="352"/>
                    <a:pt x="137" y="397"/>
                  </a:cubicBezTo>
                  <a:cubicBezTo>
                    <a:pt x="162" y="410"/>
                    <a:pt x="190" y="415"/>
                    <a:pt x="218" y="415"/>
                  </a:cubicBezTo>
                  <a:cubicBezTo>
                    <a:pt x="296" y="415"/>
                    <a:pt x="378" y="373"/>
                    <a:pt x="411" y="306"/>
                  </a:cubicBezTo>
                  <a:cubicBezTo>
                    <a:pt x="457" y="192"/>
                    <a:pt x="411" y="78"/>
                    <a:pt x="320" y="32"/>
                  </a:cubicBezTo>
                  <a:cubicBezTo>
                    <a:pt x="284" y="10"/>
                    <a:pt x="247" y="0"/>
                    <a:pt x="21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9"/>
            <p:cNvSpPr/>
            <p:nvPr/>
          </p:nvSpPr>
          <p:spPr>
            <a:xfrm>
              <a:off x="6331900" y="204472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9" y="1"/>
                  </a:moveTo>
                  <a:cubicBezTo>
                    <a:pt x="136" y="1"/>
                    <a:pt x="79" y="38"/>
                    <a:pt x="46" y="88"/>
                  </a:cubicBezTo>
                  <a:cubicBezTo>
                    <a:pt x="0" y="179"/>
                    <a:pt x="46" y="293"/>
                    <a:pt x="115" y="316"/>
                  </a:cubicBezTo>
                  <a:cubicBezTo>
                    <a:pt x="145" y="331"/>
                    <a:pt x="178" y="339"/>
                    <a:pt x="209" y="339"/>
                  </a:cubicBezTo>
                  <a:cubicBezTo>
                    <a:pt x="272" y="339"/>
                    <a:pt x="328" y="308"/>
                    <a:pt x="343" y="247"/>
                  </a:cubicBezTo>
                  <a:cubicBezTo>
                    <a:pt x="388" y="156"/>
                    <a:pt x="366" y="65"/>
                    <a:pt x="274" y="19"/>
                  </a:cubicBezTo>
                  <a:cubicBezTo>
                    <a:pt x="249" y="6"/>
                    <a:pt x="223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9"/>
            <p:cNvSpPr/>
            <p:nvPr/>
          </p:nvSpPr>
          <p:spPr>
            <a:xfrm>
              <a:off x="6327900" y="2032050"/>
              <a:ext cx="8600" cy="7100"/>
            </a:xfrm>
            <a:custGeom>
              <a:avLst/>
              <a:gdLst/>
              <a:ahLst/>
              <a:cxnLst/>
              <a:rect l="l" t="t" r="r" b="b"/>
              <a:pathLst>
                <a:path w="344" h="284" extrusionOk="0">
                  <a:moveTo>
                    <a:pt x="152" y="0"/>
                  </a:moveTo>
                  <a:cubicBezTo>
                    <a:pt x="104" y="0"/>
                    <a:pt x="61" y="26"/>
                    <a:pt x="46" y="70"/>
                  </a:cubicBezTo>
                  <a:cubicBezTo>
                    <a:pt x="1" y="161"/>
                    <a:pt x="46" y="230"/>
                    <a:pt x="115" y="275"/>
                  </a:cubicBezTo>
                  <a:cubicBezTo>
                    <a:pt x="132" y="281"/>
                    <a:pt x="150" y="284"/>
                    <a:pt x="169" y="284"/>
                  </a:cubicBezTo>
                  <a:cubicBezTo>
                    <a:pt x="225" y="284"/>
                    <a:pt x="280" y="258"/>
                    <a:pt x="297" y="207"/>
                  </a:cubicBezTo>
                  <a:cubicBezTo>
                    <a:pt x="343" y="138"/>
                    <a:pt x="297" y="47"/>
                    <a:pt x="229" y="24"/>
                  </a:cubicBezTo>
                  <a:cubicBezTo>
                    <a:pt x="205" y="8"/>
                    <a:pt x="178" y="0"/>
                    <a:pt x="1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9"/>
            <p:cNvSpPr/>
            <p:nvPr/>
          </p:nvSpPr>
          <p:spPr>
            <a:xfrm>
              <a:off x="6327900" y="2017025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75" y="0"/>
                  </a:moveTo>
                  <a:cubicBezTo>
                    <a:pt x="119" y="0"/>
                    <a:pt x="63" y="26"/>
                    <a:pt x="46" y="77"/>
                  </a:cubicBezTo>
                  <a:cubicBezTo>
                    <a:pt x="1" y="146"/>
                    <a:pt x="23" y="237"/>
                    <a:pt x="92" y="260"/>
                  </a:cubicBezTo>
                  <a:cubicBezTo>
                    <a:pt x="124" y="276"/>
                    <a:pt x="154" y="284"/>
                    <a:pt x="180" y="284"/>
                  </a:cubicBezTo>
                  <a:cubicBezTo>
                    <a:pt x="229" y="284"/>
                    <a:pt x="268" y="258"/>
                    <a:pt x="297" y="214"/>
                  </a:cubicBezTo>
                  <a:cubicBezTo>
                    <a:pt x="320" y="123"/>
                    <a:pt x="297" y="54"/>
                    <a:pt x="229" y="9"/>
                  </a:cubicBezTo>
                  <a:cubicBezTo>
                    <a:pt x="212" y="3"/>
                    <a:pt x="193" y="0"/>
                    <a:pt x="17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9"/>
            <p:cNvSpPr/>
            <p:nvPr/>
          </p:nvSpPr>
          <p:spPr>
            <a:xfrm>
              <a:off x="6072825" y="2014725"/>
              <a:ext cx="6300" cy="5050"/>
            </a:xfrm>
            <a:custGeom>
              <a:avLst/>
              <a:gdLst/>
              <a:ahLst/>
              <a:cxnLst/>
              <a:rect l="l" t="t" r="r" b="b"/>
              <a:pathLst>
                <a:path w="252" h="202" extrusionOk="0">
                  <a:moveTo>
                    <a:pt x="133" y="1"/>
                  </a:moveTo>
                  <a:cubicBezTo>
                    <a:pt x="90" y="1"/>
                    <a:pt x="57" y="22"/>
                    <a:pt x="24" y="55"/>
                  </a:cubicBezTo>
                  <a:cubicBezTo>
                    <a:pt x="1" y="101"/>
                    <a:pt x="24" y="169"/>
                    <a:pt x="92" y="192"/>
                  </a:cubicBezTo>
                  <a:cubicBezTo>
                    <a:pt x="104" y="198"/>
                    <a:pt x="118" y="201"/>
                    <a:pt x="132" y="201"/>
                  </a:cubicBezTo>
                  <a:cubicBezTo>
                    <a:pt x="171" y="201"/>
                    <a:pt x="212" y="180"/>
                    <a:pt x="229" y="146"/>
                  </a:cubicBezTo>
                  <a:cubicBezTo>
                    <a:pt x="252" y="101"/>
                    <a:pt x="229" y="32"/>
                    <a:pt x="183" y="10"/>
                  </a:cubicBezTo>
                  <a:cubicBezTo>
                    <a:pt x="165" y="3"/>
                    <a:pt x="148" y="1"/>
                    <a:pt x="13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9"/>
            <p:cNvSpPr/>
            <p:nvPr/>
          </p:nvSpPr>
          <p:spPr>
            <a:xfrm>
              <a:off x="6262275" y="145460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63" y="0"/>
                  </a:moveTo>
                  <a:cubicBezTo>
                    <a:pt x="107" y="0"/>
                    <a:pt x="62" y="31"/>
                    <a:pt x="46" y="91"/>
                  </a:cubicBezTo>
                  <a:cubicBezTo>
                    <a:pt x="1" y="160"/>
                    <a:pt x="24" y="251"/>
                    <a:pt x="115" y="297"/>
                  </a:cubicBezTo>
                  <a:cubicBezTo>
                    <a:pt x="134" y="310"/>
                    <a:pt x="155" y="315"/>
                    <a:pt x="176" y="315"/>
                  </a:cubicBezTo>
                  <a:cubicBezTo>
                    <a:pt x="231" y="315"/>
                    <a:pt x="287" y="278"/>
                    <a:pt x="320" y="228"/>
                  </a:cubicBezTo>
                  <a:cubicBezTo>
                    <a:pt x="366" y="137"/>
                    <a:pt x="320" y="46"/>
                    <a:pt x="252" y="23"/>
                  </a:cubicBezTo>
                  <a:cubicBezTo>
                    <a:pt x="221" y="8"/>
                    <a:pt x="191" y="0"/>
                    <a:pt x="16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9"/>
            <p:cNvSpPr/>
            <p:nvPr/>
          </p:nvSpPr>
          <p:spPr>
            <a:xfrm>
              <a:off x="6254300" y="1462350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38" y="1"/>
                  </a:moveTo>
                  <a:cubicBezTo>
                    <a:pt x="93" y="1"/>
                    <a:pt x="40" y="22"/>
                    <a:pt x="23" y="55"/>
                  </a:cubicBezTo>
                  <a:cubicBezTo>
                    <a:pt x="0" y="124"/>
                    <a:pt x="23" y="192"/>
                    <a:pt x="92" y="215"/>
                  </a:cubicBezTo>
                  <a:cubicBezTo>
                    <a:pt x="108" y="231"/>
                    <a:pt x="127" y="239"/>
                    <a:pt x="147" y="239"/>
                  </a:cubicBezTo>
                  <a:cubicBezTo>
                    <a:pt x="183" y="239"/>
                    <a:pt x="222" y="214"/>
                    <a:pt x="251" y="169"/>
                  </a:cubicBezTo>
                  <a:cubicBezTo>
                    <a:pt x="274" y="101"/>
                    <a:pt x="251" y="32"/>
                    <a:pt x="183" y="10"/>
                  </a:cubicBezTo>
                  <a:cubicBezTo>
                    <a:pt x="171" y="4"/>
                    <a:pt x="155" y="1"/>
                    <a:pt x="1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9"/>
            <p:cNvSpPr/>
            <p:nvPr/>
          </p:nvSpPr>
          <p:spPr>
            <a:xfrm>
              <a:off x="6276550" y="1513125"/>
              <a:ext cx="11425" cy="10425"/>
            </a:xfrm>
            <a:custGeom>
              <a:avLst/>
              <a:gdLst/>
              <a:ahLst/>
              <a:cxnLst/>
              <a:rect l="l" t="t" r="r" b="b"/>
              <a:pathLst>
                <a:path w="457" h="417" extrusionOk="0">
                  <a:moveTo>
                    <a:pt x="223" y="1"/>
                  </a:moveTo>
                  <a:cubicBezTo>
                    <a:pt x="150" y="1"/>
                    <a:pt x="77" y="47"/>
                    <a:pt x="46" y="124"/>
                  </a:cubicBezTo>
                  <a:cubicBezTo>
                    <a:pt x="0" y="216"/>
                    <a:pt x="46" y="352"/>
                    <a:pt x="137" y="398"/>
                  </a:cubicBezTo>
                  <a:cubicBezTo>
                    <a:pt x="168" y="410"/>
                    <a:pt x="199" y="416"/>
                    <a:pt x="228" y="416"/>
                  </a:cubicBezTo>
                  <a:cubicBezTo>
                    <a:pt x="308" y="416"/>
                    <a:pt x="378" y="374"/>
                    <a:pt x="411" y="307"/>
                  </a:cubicBezTo>
                  <a:cubicBezTo>
                    <a:pt x="457" y="193"/>
                    <a:pt x="411" y="79"/>
                    <a:pt x="320" y="33"/>
                  </a:cubicBezTo>
                  <a:cubicBezTo>
                    <a:pt x="291" y="11"/>
                    <a:pt x="257" y="1"/>
                    <a:pt x="2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9"/>
            <p:cNvSpPr/>
            <p:nvPr/>
          </p:nvSpPr>
          <p:spPr>
            <a:xfrm>
              <a:off x="6273700" y="1481950"/>
              <a:ext cx="6300" cy="5425"/>
            </a:xfrm>
            <a:custGeom>
              <a:avLst/>
              <a:gdLst/>
              <a:ahLst/>
              <a:cxnLst/>
              <a:rect l="l" t="t" r="r" b="b"/>
              <a:pathLst>
                <a:path w="252" h="217" extrusionOk="0">
                  <a:moveTo>
                    <a:pt x="106" y="1"/>
                  </a:moveTo>
                  <a:cubicBezTo>
                    <a:pt x="72" y="1"/>
                    <a:pt x="38" y="26"/>
                    <a:pt x="23" y="70"/>
                  </a:cubicBezTo>
                  <a:cubicBezTo>
                    <a:pt x="0" y="116"/>
                    <a:pt x="23" y="184"/>
                    <a:pt x="69" y="207"/>
                  </a:cubicBezTo>
                  <a:cubicBezTo>
                    <a:pt x="81" y="213"/>
                    <a:pt x="95" y="216"/>
                    <a:pt x="109" y="216"/>
                  </a:cubicBezTo>
                  <a:cubicBezTo>
                    <a:pt x="148" y="216"/>
                    <a:pt x="189" y="195"/>
                    <a:pt x="206" y="161"/>
                  </a:cubicBezTo>
                  <a:cubicBezTo>
                    <a:pt x="251" y="116"/>
                    <a:pt x="229" y="47"/>
                    <a:pt x="160" y="25"/>
                  </a:cubicBezTo>
                  <a:cubicBezTo>
                    <a:pt x="144" y="8"/>
                    <a:pt x="125" y="1"/>
                    <a:pt x="1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9"/>
            <p:cNvSpPr/>
            <p:nvPr/>
          </p:nvSpPr>
          <p:spPr>
            <a:xfrm>
              <a:off x="5680800" y="1186375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52" y="0"/>
                  </a:moveTo>
                  <a:cubicBezTo>
                    <a:pt x="104" y="0"/>
                    <a:pt x="61" y="25"/>
                    <a:pt x="46" y="70"/>
                  </a:cubicBezTo>
                  <a:cubicBezTo>
                    <a:pt x="1" y="138"/>
                    <a:pt x="24" y="229"/>
                    <a:pt x="92" y="275"/>
                  </a:cubicBezTo>
                  <a:cubicBezTo>
                    <a:pt x="109" y="281"/>
                    <a:pt x="128" y="284"/>
                    <a:pt x="146" y="284"/>
                  </a:cubicBezTo>
                  <a:cubicBezTo>
                    <a:pt x="202" y="284"/>
                    <a:pt x="258" y="258"/>
                    <a:pt x="275" y="207"/>
                  </a:cubicBezTo>
                  <a:cubicBezTo>
                    <a:pt x="320" y="138"/>
                    <a:pt x="298" y="47"/>
                    <a:pt x="229" y="24"/>
                  </a:cubicBezTo>
                  <a:cubicBezTo>
                    <a:pt x="205" y="8"/>
                    <a:pt x="178" y="0"/>
                    <a:pt x="1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9"/>
            <p:cNvSpPr/>
            <p:nvPr/>
          </p:nvSpPr>
          <p:spPr>
            <a:xfrm>
              <a:off x="5685950" y="114795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32" y="0"/>
                  </a:moveTo>
                  <a:cubicBezTo>
                    <a:pt x="83" y="0"/>
                    <a:pt x="40" y="26"/>
                    <a:pt x="23" y="77"/>
                  </a:cubicBezTo>
                  <a:cubicBezTo>
                    <a:pt x="0" y="123"/>
                    <a:pt x="23" y="192"/>
                    <a:pt x="69" y="237"/>
                  </a:cubicBezTo>
                  <a:cubicBezTo>
                    <a:pt x="86" y="243"/>
                    <a:pt x="103" y="246"/>
                    <a:pt x="119" y="246"/>
                  </a:cubicBezTo>
                  <a:cubicBezTo>
                    <a:pt x="169" y="246"/>
                    <a:pt x="211" y="220"/>
                    <a:pt x="228" y="169"/>
                  </a:cubicBezTo>
                  <a:cubicBezTo>
                    <a:pt x="274" y="123"/>
                    <a:pt x="228" y="55"/>
                    <a:pt x="183" y="9"/>
                  </a:cubicBezTo>
                  <a:cubicBezTo>
                    <a:pt x="166" y="3"/>
                    <a:pt x="149" y="0"/>
                    <a:pt x="13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8" name="Google Shape;1928;p9"/>
          <p:cNvSpPr txBox="1">
            <a:spLocks noGrp="1"/>
          </p:cNvSpPr>
          <p:nvPr>
            <p:ph type="title"/>
          </p:nvPr>
        </p:nvSpPr>
        <p:spPr>
          <a:xfrm>
            <a:off x="2088300" y="1555350"/>
            <a:ext cx="49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29" name="Google Shape;1929;p9"/>
          <p:cNvSpPr txBox="1">
            <a:spLocks noGrp="1"/>
          </p:cNvSpPr>
          <p:nvPr>
            <p:ph type="subTitle" idx="1"/>
          </p:nvPr>
        </p:nvSpPr>
        <p:spPr>
          <a:xfrm>
            <a:off x="2088300" y="2397150"/>
            <a:ext cx="4967400" cy="11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1" name="Google Shape;4611;p25"/>
          <p:cNvGrpSpPr/>
          <p:nvPr/>
        </p:nvGrpSpPr>
        <p:grpSpPr>
          <a:xfrm>
            <a:off x="74" y="63"/>
            <a:ext cx="9144153" cy="5143512"/>
            <a:chOff x="4263926" y="3811300"/>
            <a:chExt cx="2189272" cy="1231448"/>
          </a:xfrm>
        </p:grpSpPr>
        <p:sp>
          <p:nvSpPr>
            <p:cNvPr id="4612" name="Google Shape;4612;p25"/>
            <p:cNvSpPr/>
            <p:nvPr/>
          </p:nvSpPr>
          <p:spPr>
            <a:xfrm>
              <a:off x="64437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25"/>
            <p:cNvSpPr/>
            <p:nvPr/>
          </p:nvSpPr>
          <p:spPr>
            <a:xfrm>
              <a:off x="63650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25"/>
            <p:cNvSpPr/>
            <p:nvPr/>
          </p:nvSpPr>
          <p:spPr>
            <a:xfrm>
              <a:off x="6286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25"/>
            <p:cNvSpPr/>
            <p:nvPr/>
          </p:nvSpPr>
          <p:spPr>
            <a:xfrm>
              <a:off x="62080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25"/>
            <p:cNvSpPr/>
            <p:nvPr/>
          </p:nvSpPr>
          <p:spPr>
            <a:xfrm>
              <a:off x="6129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25"/>
            <p:cNvSpPr/>
            <p:nvPr/>
          </p:nvSpPr>
          <p:spPr>
            <a:xfrm>
              <a:off x="6050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25"/>
            <p:cNvSpPr/>
            <p:nvPr/>
          </p:nvSpPr>
          <p:spPr>
            <a:xfrm>
              <a:off x="59718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25"/>
            <p:cNvSpPr/>
            <p:nvPr/>
          </p:nvSpPr>
          <p:spPr>
            <a:xfrm>
              <a:off x="589307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25"/>
            <p:cNvSpPr/>
            <p:nvPr/>
          </p:nvSpPr>
          <p:spPr>
            <a:xfrm>
              <a:off x="58149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25"/>
            <p:cNvSpPr/>
            <p:nvPr/>
          </p:nvSpPr>
          <p:spPr>
            <a:xfrm>
              <a:off x="57361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25"/>
            <p:cNvSpPr/>
            <p:nvPr/>
          </p:nvSpPr>
          <p:spPr>
            <a:xfrm>
              <a:off x="56574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25"/>
            <p:cNvSpPr/>
            <p:nvPr/>
          </p:nvSpPr>
          <p:spPr>
            <a:xfrm>
              <a:off x="557867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25"/>
            <p:cNvSpPr/>
            <p:nvPr/>
          </p:nvSpPr>
          <p:spPr>
            <a:xfrm>
              <a:off x="549992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25"/>
            <p:cNvSpPr/>
            <p:nvPr/>
          </p:nvSpPr>
          <p:spPr>
            <a:xfrm>
              <a:off x="5421175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25"/>
            <p:cNvSpPr/>
            <p:nvPr/>
          </p:nvSpPr>
          <p:spPr>
            <a:xfrm>
              <a:off x="53424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25"/>
            <p:cNvSpPr/>
            <p:nvPr/>
          </p:nvSpPr>
          <p:spPr>
            <a:xfrm>
              <a:off x="52642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25"/>
            <p:cNvSpPr/>
            <p:nvPr/>
          </p:nvSpPr>
          <p:spPr>
            <a:xfrm>
              <a:off x="50280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25"/>
            <p:cNvSpPr/>
            <p:nvPr/>
          </p:nvSpPr>
          <p:spPr>
            <a:xfrm>
              <a:off x="487050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25"/>
            <p:cNvSpPr/>
            <p:nvPr/>
          </p:nvSpPr>
          <p:spPr>
            <a:xfrm>
              <a:off x="4713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25"/>
            <p:cNvSpPr/>
            <p:nvPr/>
          </p:nvSpPr>
          <p:spPr>
            <a:xfrm>
              <a:off x="4792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25"/>
            <p:cNvSpPr/>
            <p:nvPr/>
          </p:nvSpPr>
          <p:spPr>
            <a:xfrm>
              <a:off x="494925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25"/>
            <p:cNvSpPr/>
            <p:nvPr/>
          </p:nvSpPr>
          <p:spPr>
            <a:xfrm>
              <a:off x="51067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25"/>
            <p:cNvSpPr/>
            <p:nvPr/>
          </p:nvSpPr>
          <p:spPr>
            <a:xfrm>
              <a:off x="51855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25"/>
            <p:cNvSpPr/>
            <p:nvPr/>
          </p:nvSpPr>
          <p:spPr>
            <a:xfrm>
              <a:off x="4634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25"/>
            <p:cNvSpPr/>
            <p:nvPr/>
          </p:nvSpPr>
          <p:spPr>
            <a:xfrm>
              <a:off x="4556100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25"/>
            <p:cNvSpPr/>
            <p:nvPr/>
          </p:nvSpPr>
          <p:spPr>
            <a:xfrm>
              <a:off x="44773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25"/>
            <p:cNvSpPr/>
            <p:nvPr/>
          </p:nvSpPr>
          <p:spPr>
            <a:xfrm>
              <a:off x="43986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25"/>
            <p:cNvSpPr/>
            <p:nvPr/>
          </p:nvSpPr>
          <p:spPr>
            <a:xfrm>
              <a:off x="43204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25"/>
            <p:cNvSpPr/>
            <p:nvPr/>
          </p:nvSpPr>
          <p:spPr>
            <a:xfrm>
              <a:off x="4263926" y="50421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25"/>
            <p:cNvSpPr/>
            <p:nvPr/>
          </p:nvSpPr>
          <p:spPr>
            <a:xfrm>
              <a:off x="4263926" y="49907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25"/>
            <p:cNvSpPr/>
            <p:nvPr/>
          </p:nvSpPr>
          <p:spPr>
            <a:xfrm>
              <a:off x="4263926" y="49399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25"/>
            <p:cNvSpPr/>
            <p:nvPr/>
          </p:nvSpPr>
          <p:spPr>
            <a:xfrm>
              <a:off x="4263926" y="48886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25"/>
            <p:cNvSpPr/>
            <p:nvPr/>
          </p:nvSpPr>
          <p:spPr>
            <a:xfrm>
              <a:off x="4263926" y="48378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25"/>
            <p:cNvSpPr/>
            <p:nvPr/>
          </p:nvSpPr>
          <p:spPr>
            <a:xfrm>
              <a:off x="4263926" y="4786499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25"/>
            <p:cNvSpPr/>
            <p:nvPr/>
          </p:nvSpPr>
          <p:spPr>
            <a:xfrm>
              <a:off x="4263926" y="47357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25"/>
            <p:cNvSpPr/>
            <p:nvPr/>
          </p:nvSpPr>
          <p:spPr>
            <a:xfrm>
              <a:off x="4263926" y="46843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25"/>
            <p:cNvSpPr/>
            <p:nvPr/>
          </p:nvSpPr>
          <p:spPr>
            <a:xfrm>
              <a:off x="4263926" y="463357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25"/>
            <p:cNvSpPr/>
            <p:nvPr/>
          </p:nvSpPr>
          <p:spPr>
            <a:xfrm>
              <a:off x="4263926" y="45822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25"/>
            <p:cNvSpPr/>
            <p:nvPr/>
          </p:nvSpPr>
          <p:spPr>
            <a:xfrm>
              <a:off x="4263926" y="45314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25"/>
            <p:cNvSpPr/>
            <p:nvPr/>
          </p:nvSpPr>
          <p:spPr>
            <a:xfrm>
              <a:off x="4263926" y="448007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25"/>
            <p:cNvSpPr/>
            <p:nvPr/>
          </p:nvSpPr>
          <p:spPr>
            <a:xfrm>
              <a:off x="4263926" y="4429300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25"/>
            <p:cNvSpPr/>
            <p:nvPr/>
          </p:nvSpPr>
          <p:spPr>
            <a:xfrm>
              <a:off x="4263926" y="437792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25"/>
            <p:cNvSpPr/>
            <p:nvPr/>
          </p:nvSpPr>
          <p:spPr>
            <a:xfrm>
              <a:off x="4263926" y="432715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25"/>
            <p:cNvSpPr/>
            <p:nvPr/>
          </p:nvSpPr>
          <p:spPr>
            <a:xfrm>
              <a:off x="4263926" y="4275800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25"/>
            <p:cNvSpPr/>
            <p:nvPr/>
          </p:nvSpPr>
          <p:spPr>
            <a:xfrm>
              <a:off x="4263926" y="422500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25"/>
            <p:cNvSpPr/>
            <p:nvPr/>
          </p:nvSpPr>
          <p:spPr>
            <a:xfrm>
              <a:off x="4263926" y="4173650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25"/>
            <p:cNvSpPr/>
            <p:nvPr/>
          </p:nvSpPr>
          <p:spPr>
            <a:xfrm>
              <a:off x="4263926" y="40207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25"/>
            <p:cNvSpPr/>
            <p:nvPr/>
          </p:nvSpPr>
          <p:spPr>
            <a:xfrm>
              <a:off x="4263926" y="386722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25"/>
            <p:cNvSpPr/>
            <p:nvPr/>
          </p:nvSpPr>
          <p:spPr>
            <a:xfrm>
              <a:off x="4263926" y="391857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25"/>
            <p:cNvSpPr/>
            <p:nvPr/>
          </p:nvSpPr>
          <p:spPr>
            <a:xfrm>
              <a:off x="4263926" y="396937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25"/>
            <p:cNvSpPr/>
            <p:nvPr/>
          </p:nvSpPr>
          <p:spPr>
            <a:xfrm>
              <a:off x="4263926" y="4071501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1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25"/>
            <p:cNvSpPr/>
            <p:nvPr/>
          </p:nvSpPr>
          <p:spPr>
            <a:xfrm>
              <a:off x="4263926" y="4122876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25"/>
            <p:cNvSpPr/>
            <p:nvPr/>
          </p:nvSpPr>
          <p:spPr>
            <a:xfrm>
              <a:off x="4263926" y="38164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5" name="Google Shape;4665;p25"/>
          <p:cNvGrpSpPr/>
          <p:nvPr/>
        </p:nvGrpSpPr>
        <p:grpSpPr>
          <a:xfrm rot="10800000">
            <a:off x="-589742" y="-406995"/>
            <a:ext cx="9834790" cy="6880156"/>
            <a:chOff x="2056725" y="3456925"/>
            <a:chExt cx="1804350" cy="1262275"/>
          </a:xfrm>
        </p:grpSpPr>
        <p:sp>
          <p:nvSpPr>
            <p:cNvPr id="4666" name="Google Shape;4666;p25"/>
            <p:cNvSpPr/>
            <p:nvPr/>
          </p:nvSpPr>
          <p:spPr>
            <a:xfrm>
              <a:off x="2056725" y="3456925"/>
              <a:ext cx="1559550" cy="1262275"/>
            </a:xfrm>
            <a:custGeom>
              <a:avLst/>
              <a:gdLst/>
              <a:ahLst/>
              <a:cxnLst/>
              <a:rect l="l" t="t" r="r" b="b"/>
              <a:pathLst>
                <a:path w="62382" h="50491" extrusionOk="0">
                  <a:moveTo>
                    <a:pt x="23853" y="1"/>
                  </a:moveTo>
                  <a:lnTo>
                    <a:pt x="14471" y="16960"/>
                  </a:lnTo>
                  <a:lnTo>
                    <a:pt x="14449" y="16983"/>
                  </a:lnTo>
                  <a:lnTo>
                    <a:pt x="19516" y="30541"/>
                  </a:lnTo>
                  <a:lnTo>
                    <a:pt x="0" y="49943"/>
                  </a:lnTo>
                  <a:lnTo>
                    <a:pt x="21022" y="50490"/>
                  </a:lnTo>
                  <a:lnTo>
                    <a:pt x="32458" y="43529"/>
                  </a:lnTo>
                  <a:lnTo>
                    <a:pt x="45263" y="47318"/>
                  </a:lnTo>
                  <a:lnTo>
                    <a:pt x="45286" y="47318"/>
                  </a:lnTo>
                  <a:lnTo>
                    <a:pt x="62382" y="32573"/>
                  </a:lnTo>
                  <a:lnTo>
                    <a:pt x="62313" y="32481"/>
                  </a:lnTo>
                  <a:lnTo>
                    <a:pt x="45263" y="47204"/>
                  </a:lnTo>
                  <a:lnTo>
                    <a:pt x="32458" y="43415"/>
                  </a:lnTo>
                  <a:lnTo>
                    <a:pt x="32435" y="43392"/>
                  </a:lnTo>
                  <a:lnTo>
                    <a:pt x="21000" y="50376"/>
                  </a:lnTo>
                  <a:lnTo>
                    <a:pt x="274" y="49828"/>
                  </a:lnTo>
                  <a:lnTo>
                    <a:pt x="19630" y="30610"/>
                  </a:lnTo>
                  <a:lnTo>
                    <a:pt x="19653" y="30564"/>
                  </a:lnTo>
                  <a:lnTo>
                    <a:pt x="14586" y="16983"/>
                  </a:lnTo>
                  <a:lnTo>
                    <a:pt x="23944" y="69"/>
                  </a:lnTo>
                  <a:lnTo>
                    <a:pt x="23853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25"/>
            <p:cNvSpPr/>
            <p:nvPr/>
          </p:nvSpPr>
          <p:spPr>
            <a:xfrm>
              <a:off x="2789975" y="4016150"/>
              <a:ext cx="559825" cy="621450"/>
            </a:xfrm>
            <a:custGeom>
              <a:avLst/>
              <a:gdLst/>
              <a:ahLst/>
              <a:cxnLst/>
              <a:rect l="l" t="t" r="r" b="b"/>
              <a:pathLst>
                <a:path w="22393" h="24858" extrusionOk="0">
                  <a:moveTo>
                    <a:pt x="14495" y="1"/>
                  </a:moveTo>
                  <a:lnTo>
                    <a:pt x="15773" y="24538"/>
                  </a:lnTo>
                  <a:lnTo>
                    <a:pt x="15773" y="24538"/>
                  </a:lnTo>
                  <a:lnTo>
                    <a:pt x="1" y="7122"/>
                  </a:lnTo>
                  <a:lnTo>
                    <a:pt x="3059" y="21114"/>
                  </a:lnTo>
                  <a:lnTo>
                    <a:pt x="3173" y="21068"/>
                  </a:lnTo>
                  <a:lnTo>
                    <a:pt x="206" y="7533"/>
                  </a:lnTo>
                  <a:lnTo>
                    <a:pt x="15796" y="24743"/>
                  </a:lnTo>
                  <a:lnTo>
                    <a:pt x="15910" y="24857"/>
                  </a:lnTo>
                  <a:lnTo>
                    <a:pt x="15910" y="24857"/>
                  </a:lnTo>
                  <a:lnTo>
                    <a:pt x="14655" y="685"/>
                  </a:lnTo>
                  <a:lnTo>
                    <a:pt x="14655" y="685"/>
                  </a:lnTo>
                  <a:lnTo>
                    <a:pt x="22301" y="19402"/>
                  </a:lnTo>
                  <a:lnTo>
                    <a:pt x="22392" y="19357"/>
                  </a:lnTo>
                  <a:lnTo>
                    <a:pt x="1449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25"/>
            <p:cNvSpPr/>
            <p:nvPr/>
          </p:nvSpPr>
          <p:spPr>
            <a:xfrm>
              <a:off x="3301275" y="3974500"/>
              <a:ext cx="559800" cy="621450"/>
            </a:xfrm>
            <a:custGeom>
              <a:avLst/>
              <a:gdLst/>
              <a:ahLst/>
              <a:cxnLst/>
              <a:rect l="l" t="t" r="r" b="b"/>
              <a:pathLst>
                <a:path w="22392" h="24858" extrusionOk="0">
                  <a:moveTo>
                    <a:pt x="14494" y="0"/>
                  </a:moveTo>
                  <a:lnTo>
                    <a:pt x="15750" y="24538"/>
                  </a:lnTo>
                  <a:lnTo>
                    <a:pt x="137" y="7282"/>
                  </a:lnTo>
                  <a:lnTo>
                    <a:pt x="0" y="7122"/>
                  </a:lnTo>
                  <a:lnTo>
                    <a:pt x="0" y="7122"/>
                  </a:lnTo>
                  <a:lnTo>
                    <a:pt x="3036" y="21114"/>
                  </a:lnTo>
                  <a:lnTo>
                    <a:pt x="3150" y="21068"/>
                  </a:lnTo>
                  <a:lnTo>
                    <a:pt x="206" y="7533"/>
                  </a:lnTo>
                  <a:lnTo>
                    <a:pt x="15773" y="24743"/>
                  </a:lnTo>
                  <a:lnTo>
                    <a:pt x="15887" y="24857"/>
                  </a:lnTo>
                  <a:lnTo>
                    <a:pt x="14631" y="685"/>
                  </a:lnTo>
                  <a:lnTo>
                    <a:pt x="22278" y="19402"/>
                  </a:lnTo>
                  <a:lnTo>
                    <a:pt x="22392" y="19356"/>
                  </a:lnTo>
                  <a:lnTo>
                    <a:pt x="14494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25"/>
            <p:cNvSpPr/>
            <p:nvPr/>
          </p:nvSpPr>
          <p:spPr>
            <a:xfrm>
              <a:off x="2099525" y="3904300"/>
              <a:ext cx="811450" cy="811475"/>
            </a:xfrm>
            <a:custGeom>
              <a:avLst/>
              <a:gdLst/>
              <a:ahLst/>
              <a:cxnLst/>
              <a:rect l="l" t="t" r="r" b="b"/>
              <a:pathLst>
                <a:path w="32458" h="32459" extrusionOk="0">
                  <a:moveTo>
                    <a:pt x="32161" y="412"/>
                  </a:moveTo>
                  <a:lnTo>
                    <a:pt x="19242" y="32093"/>
                  </a:lnTo>
                  <a:lnTo>
                    <a:pt x="17941" y="12692"/>
                  </a:lnTo>
                  <a:lnTo>
                    <a:pt x="32161" y="412"/>
                  </a:lnTo>
                  <a:close/>
                  <a:moveTo>
                    <a:pt x="206" y="6301"/>
                  </a:moveTo>
                  <a:lnTo>
                    <a:pt x="17827" y="12715"/>
                  </a:lnTo>
                  <a:lnTo>
                    <a:pt x="19128" y="32230"/>
                  </a:lnTo>
                  <a:lnTo>
                    <a:pt x="6483" y="23990"/>
                  </a:lnTo>
                  <a:lnTo>
                    <a:pt x="206" y="6301"/>
                  </a:lnTo>
                  <a:close/>
                  <a:moveTo>
                    <a:pt x="32458" y="1"/>
                  </a:moveTo>
                  <a:lnTo>
                    <a:pt x="17872" y="12600"/>
                  </a:lnTo>
                  <a:lnTo>
                    <a:pt x="0" y="6095"/>
                  </a:lnTo>
                  <a:lnTo>
                    <a:pt x="6368" y="24059"/>
                  </a:lnTo>
                  <a:lnTo>
                    <a:pt x="6368" y="24082"/>
                  </a:lnTo>
                  <a:lnTo>
                    <a:pt x="19265" y="32458"/>
                  </a:lnTo>
                  <a:lnTo>
                    <a:pt x="19265" y="32367"/>
                  </a:lnTo>
                  <a:lnTo>
                    <a:pt x="3245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25"/>
            <p:cNvSpPr/>
            <p:nvPr/>
          </p:nvSpPr>
          <p:spPr>
            <a:xfrm>
              <a:off x="2792275" y="4136550"/>
              <a:ext cx="368075" cy="63950"/>
            </a:xfrm>
            <a:custGeom>
              <a:avLst/>
              <a:gdLst/>
              <a:ahLst/>
              <a:cxnLst/>
              <a:rect l="l" t="t" r="r" b="b"/>
              <a:pathLst>
                <a:path w="14723" h="2558" extrusionOk="0">
                  <a:moveTo>
                    <a:pt x="14722" y="1"/>
                  </a:moveTo>
                  <a:lnTo>
                    <a:pt x="0" y="2443"/>
                  </a:lnTo>
                  <a:lnTo>
                    <a:pt x="23" y="2557"/>
                  </a:lnTo>
                  <a:lnTo>
                    <a:pt x="14722" y="115"/>
                  </a:lnTo>
                  <a:lnTo>
                    <a:pt x="14722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1" name="Google Shape;4671;p25"/>
          <p:cNvGrpSpPr/>
          <p:nvPr/>
        </p:nvGrpSpPr>
        <p:grpSpPr>
          <a:xfrm>
            <a:off x="-589739" y="-296850"/>
            <a:ext cx="1390987" cy="1390987"/>
            <a:chOff x="3413675" y="1416350"/>
            <a:chExt cx="685925" cy="685925"/>
          </a:xfrm>
        </p:grpSpPr>
        <p:sp>
          <p:nvSpPr>
            <p:cNvPr id="4672" name="Google Shape;4672;p25"/>
            <p:cNvSpPr/>
            <p:nvPr/>
          </p:nvSpPr>
          <p:spPr>
            <a:xfrm>
              <a:off x="3514125" y="1599525"/>
              <a:ext cx="435400" cy="402325"/>
            </a:xfrm>
            <a:custGeom>
              <a:avLst/>
              <a:gdLst/>
              <a:ahLst/>
              <a:cxnLst/>
              <a:rect l="l" t="t" r="r" b="b"/>
              <a:pathLst>
                <a:path w="17416" h="16093" extrusionOk="0">
                  <a:moveTo>
                    <a:pt x="0" y="6392"/>
                  </a:moveTo>
                  <a:cubicBezTo>
                    <a:pt x="0" y="4041"/>
                    <a:pt x="845" y="1758"/>
                    <a:pt x="2397" y="1"/>
                  </a:cubicBezTo>
                  <a:lnTo>
                    <a:pt x="3424" y="914"/>
                  </a:lnTo>
                  <a:cubicBezTo>
                    <a:pt x="2100" y="2420"/>
                    <a:pt x="1370" y="4360"/>
                    <a:pt x="1370" y="6392"/>
                  </a:cubicBezTo>
                  <a:cubicBezTo>
                    <a:pt x="1370" y="10980"/>
                    <a:pt x="5113" y="14723"/>
                    <a:pt x="9701" y="14723"/>
                  </a:cubicBezTo>
                  <a:cubicBezTo>
                    <a:pt x="12326" y="14723"/>
                    <a:pt x="14722" y="13513"/>
                    <a:pt x="16320" y="11436"/>
                  </a:cubicBezTo>
                  <a:lnTo>
                    <a:pt x="17416" y="12281"/>
                  </a:lnTo>
                  <a:cubicBezTo>
                    <a:pt x="15567" y="14700"/>
                    <a:pt x="12759" y="16093"/>
                    <a:pt x="9701" y="16093"/>
                  </a:cubicBezTo>
                  <a:cubicBezTo>
                    <a:pt x="4360" y="16093"/>
                    <a:pt x="0" y="11733"/>
                    <a:pt x="0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25"/>
            <p:cNvSpPr/>
            <p:nvPr/>
          </p:nvSpPr>
          <p:spPr>
            <a:xfrm>
              <a:off x="3570025" y="1516800"/>
              <a:ext cx="429150" cy="398875"/>
            </a:xfrm>
            <a:custGeom>
              <a:avLst/>
              <a:gdLst/>
              <a:ahLst/>
              <a:cxnLst/>
              <a:rect l="l" t="t" r="r" b="b"/>
              <a:pathLst>
                <a:path w="17166" h="15955" extrusionOk="0">
                  <a:moveTo>
                    <a:pt x="161" y="3310"/>
                  </a:moveTo>
                  <a:cubicBezTo>
                    <a:pt x="47" y="3447"/>
                    <a:pt x="1" y="3606"/>
                    <a:pt x="1" y="3766"/>
                  </a:cubicBezTo>
                  <a:lnTo>
                    <a:pt x="1" y="3766"/>
                  </a:lnTo>
                  <a:cubicBezTo>
                    <a:pt x="1" y="3949"/>
                    <a:pt x="69" y="4131"/>
                    <a:pt x="229" y="4268"/>
                  </a:cubicBezTo>
                  <a:lnTo>
                    <a:pt x="229" y="4268"/>
                  </a:lnTo>
                  <a:cubicBezTo>
                    <a:pt x="503" y="4519"/>
                    <a:pt x="960" y="4497"/>
                    <a:pt x="1188" y="4223"/>
                  </a:cubicBezTo>
                  <a:lnTo>
                    <a:pt x="1188" y="4223"/>
                  </a:lnTo>
                  <a:cubicBezTo>
                    <a:pt x="2786" y="2397"/>
                    <a:pt x="5068" y="1370"/>
                    <a:pt x="7465" y="1370"/>
                  </a:cubicBezTo>
                  <a:lnTo>
                    <a:pt x="7465" y="1370"/>
                  </a:lnTo>
                  <a:cubicBezTo>
                    <a:pt x="12053" y="1370"/>
                    <a:pt x="15796" y="5113"/>
                    <a:pt x="15796" y="9701"/>
                  </a:cubicBezTo>
                  <a:lnTo>
                    <a:pt x="15796" y="9701"/>
                  </a:lnTo>
                  <a:cubicBezTo>
                    <a:pt x="15796" y="11550"/>
                    <a:pt x="15203" y="13284"/>
                    <a:pt x="14084" y="14745"/>
                  </a:cubicBezTo>
                  <a:lnTo>
                    <a:pt x="14084" y="14745"/>
                  </a:lnTo>
                  <a:cubicBezTo>
                    <a:pt x="13856" y="15065"/>
                    <a:pt x="13902" y="15498"/>
                    <a:pt x="14221" y="15727"/>
                  </a:cubicBezTo>
                  <a:lnTo>
                    <a:pt x="14221" y="15727"/>
                  </a:lnTo>
                  <a:cubicBezTo>
                    <a:pt x="14518" y="15955"/>
                    <a:pt x="14952" y="15886"/>
                    <a:pt x="15180" y="15590"/>
                  </a:cubicBezTo>
                  <a:lnTo>
                    <a:pt x="15180" y="15590"/>
                  </a:lnTo>
                  <a:cubicBezTo>
                    <a:pt x="16481" y="13878"/>
                    <a:pt x="17166" y="11846"/>
                    <a:pt x="17166" y="9701"/>
                  </a:cubicBezTo>
                  <a:lnTo>
                    <a:pt x="17166" y="9701"/>
                  </a:lnTo>
                  <a:cubicBezTo>
                    <a:pt x="17166" y="4337"/>
                    <a:pt x="12806" y="0"/>
                    <a:pt x="7465" y="0"/>
                  </a:cubicBezTo>
                  <a:lnTo>
                    <a:pt x="7465" y="0"/>
                  </a:lnTo>
                  <a:cubicBezTo>
                    <a:pt x="4657" y="0"/>
                    <a:pt x="2010" y="1210"/>
                    <a:pt x="161" y="33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25"/>
            <p:cNvSpPr/>
            <p:nvPr/>
          </p:nvSpPr>
          <p:spPr>
            <a:xfrm>
              <a:off x="3596850" y="1599525"/>
              <a:ext cx="319575" cy="290475"/>
            </a:xfrm>
            <a:custGeom>
              <a:avLst/>
              <a:gdLst/>
              <a:ahLst/>
              <a:cxnLst/>
              <a:rect l="l" t="t" r="r" b="b"/>
              <a:pathLst>
                <a:path w="12783" h="11619" extrusionOk="0">
                  <a:moveTo>
                    <a:pt x="1" y="6392"/>
                  </a:moveTo>
                  <a:cubicBezTo>
                    <a:pt x="1" y="2854"/>
                    <a:pt x="2877" y="1"/>
                    <a:pt x="6392" y="1"/>
                  </a:cubicBezTo>
                  <a:cubicBezTo>
                    <a:pt x="9907" y="1"/>
                    <a:pt x="12783" y="2854"/>
                    <a:pt x="12783" y="6392"/>
                  </a:cubicBezTo>
                  <a:cubicBezTo>
                    <a:pt x="12783" y="8378"/>
                    <a:pt x="11870" y="10226"/>
                    <a:pt x="10295" y="11459"/>
                  </a:cubicBezTo>
                  <a:lnTo>
                    <a:pt x="9450" y="10363"/>
                  </a:lnTo>
                  <a:cubicBezTo>
                    <a:pt x="10706" y="9405"/>
                    <a:pt x="11413" y="7967"/>
                    <a:pt x="11413" y="6392"/>
                  </a:cubicBezTo>
                  <a:cubicBezTo>
                    <a:pt x="11413" y="3630"/>
                    <a:pt x="9154" y="1370"/>
                    <a:pt x="6392" y="1370"/>
                  </a:cubicBezTo>
                  <a:cubicBezTo>
                    <a:pt x="3630" y="1370"/>
                    <a:pt x="1370" y="3630"/>
                    <a:pt x="1370" y="6392"/>
                  </a:cubicBezTo>
                  <a:cubicBezTo>
                    <a:pt x="1370" y="8012"/>
                    <a:pt x="2169" y="9542"/>
                    <a:pt x="3516" y="10500"/>
                  </a:cubicBezTo>
                  <a:lnTo>
                    <a:pt x="2717" y="11619"/>
                  </a:lnTo>
                  <a:cubicBezTo>
                    <a:pt x="1005" y="10432"/>
                    <a:pt x="1" y="8469"/>
                    <a:pt x="1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25"/>
            <p:cNvSpPr/>
            <p:nvPr/>
          </p:nvSpPr>
          <p:spPr>
            <a:xfrm>
              <a:off x="3657350" y="1855175"/>
              <a:ext cx="206025" cy="63925"/>
            </a:xfrm>
            <a:custGeom>
              <a:avLst/>
              <a:gdLst/>
              <a:ahLst/>
              <a:cxnLst/>
              <a:rect l="l" t="t" r="r" b="b"/>
              <a:pathLst>
                <a:path w="8241" h="2557" extrusionOk="0">
                  <a:moveTo>
                    <a:pt x="7030" y="137"/>
                  </a:moveTo>
                  <a:cubicBezTo>
                    <a:pt x="6140" y="822"/>
                    <a:pt x="5090" y="1187"/>
                    <a:pt x="3972" y="1187"/>
                  </a:cubicBezTo>
                  <a:lnTo>
                    <a:pt x="3972" y="1187"/>
                  </a:lnTo>
                  <a:cubicBezTo>
                    <a:pt x="2922" y="1187"/>
                    <a:pt x="1940" y="868"/>
                    <a:pt x="1096" y="274"/>
                  </a:cubicBezTo>
                  <a:lnTo>
                    <a:pt x="1096" y="274"/>
                  </a:lnTo>
                  <a:cubicBezTo>
                    <a:pt x="776" y="46"/>
                    <a:pt x="343" y="115"/>
                    <a:pt x="137" y="434"/>
                  </a:cubicBezTo>
                  <a:lnTo>
                    <a:pt x="137" y="434"/>
                  </a:lnTo>
                  <a:cubicBezTo>
                    <a:pt x="46" y="548"/>
                    <a:pt x="0" y="685"/>
                    <a:pt x="0" y="822"/>
                  </a:cubicBezTo>
                  <a:lnTo>
                    <a:pt x="0" y="822"/>
                  </a:lnTo>
                  <a:cubicBezTo>
                    <a:pt x="0" y="1050"/>
                    <a:pt x="92" y="1256"/>
                    <a:pt x="297" y="1393"/>
                  </a:cubicBezTo>
                  <a:lnTo>
                    <a:pt x="297" y="1393"/>
                  </a:lnTo>
                  <a:cubicBezTo>
                    <a:pt x="1370" y="2146"/>
                    <a:pt x="2648" y="2557"/>
                    <a:pt x="3972" y="2557"/>
                  </a:cubicBezTo>
                  <a:lnTo>
                    <a:pt x="3972" y="2557"/>
                  </a:lnTo>
                  <a:cubicBezTo>
                    <a:pt x="5387" y="2557"/>
                    <a:pt x="6757" y="2100"/>
                    <a:pt x="7875" y="1233"/>
                  </a:cubicBezTo>
                  <a:lnTo>
                    <a:pt x="7875" y="1233"/>
                  </a:lnTo>
                  <a:cubicBezTo>
                    <a:pt x="8172" y="1005"/>
                    <a:pt x="8240" y="571"/>
                    <a:pt x="7989" y="274"/>
                  </a:cubicBezTo>
                  <a:lnTo>
                    <a:pt x="7989" y="274"/>
                  </a:lnTo>
                  <a:cubicBezTo>
                    <a:pt x="7852" y="92"/>
                    <a:pt x="7647" y="0"/>
                    <a:pt x="7441" y="0"/>
                  </a:cubicBezTo>
                  <a:lnTo>
                    <a:pt x="7441" y="0"/>
                  </a:lnTo>
                  <a:cubicBezTo>
                    <a:pt x="7304" y="0"/>
                    <a:pt x="7167" y="46"/>
                    <a:pt x="7030" y="137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25"/>
            <p:cNvSpPr/>
            <p:nvPr/>
          </p:nvSpPr>
          <p:spPr>
            <a:xfrm>
              <a:off x="3413675" y="1416350"/>
              <a:ext cx="551825" cy="631150"/>
            </a:xfrm>
            <a:custGeom>
              <a:avLst/>
              <a:gdLst/>
              <a:ahLst/>
              <a:cxnLst/>
              <a:rect l="l" t="t" r="r" b="b"/>
              <a:pathLst>
                <a:path w="22073" h="25246" extrusionOk="0">
                  <a:moveTo>
                    <a:pt x="1" y="13719"/>
                  </a:moveTo>
                  <a:cubicBezTo>
                    <a:pt x="1" y="6141"/>
                    <a:pt x="6141" y="1"/>
                    <a:pt x="13719" y="1"/>
                  </a:cubicBezTo>
                  <a:cubicBezTo>
                    <a:pt x="16755" y="1"/>
                    <a:pt x="19653" y="959"/>
                    <a:pt x="22073" y="2808"/>
                  </a:cubicBezTo>
                  <a:lnTo>
                    <a:pt x="21228" y="3904"/>
                  </a:lnTo>
                  <a:cubicBezTo>
                    <a:pt x="19060" y="2238"/>
                    <a:pt x="16458" y="1370"/>
                    <a:pt x="13719" y="1370"/>
                  </a:cubicBezTo>
                  <a:cubicBezTo>
                    <a:pt x="6917" y="1370"/>
                    <a:pt x="1370" y="6917"/>
                    <a:pt x="1370" y="13719"/>
                  </a:cubicBezTo>
                  <a:cubicBezTo>
                    <a:pt x="1370" y="17919"/>
                    <a:pt x="3493" y="21799"/>
                    <a:pt x="7008" y="24081"/>
                  </a:cubicBezTo>
                  <a:lnTo>
                    <a:pt x="6278" y="25246"/>
                  </a:lnTo>
                  <a:cubicBezTo>
                    <a:pt x="2329" y="22712"/>
                    <a:pt x="1" y="18398"/>
                    <a:pt x="1" y="13719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25"/>
            <p:cNvSpPr/>
            <p:nvPr/>
          </p:nvSpPr>
          <p:spPr>
            <a:xfrm>
              <a:off x="3562625" y="1483125"/>
              <a:ext cx="536975" cy="619150"/>
            </a:xfrm>
            <a:custGeom>
              <a:avLst/>
              <a:gdLst/>
              <a:ahLst/>
              <a:cxnLst/>
              <a:rect l="l" t="t" r="r" b="b"/>
              <a:pathLst>
                <a:path w="21479" h="24766" extrusionOk="0">
                  <a:moveTo>
                    <a:pt x="15133" y="274"/>
                  </a:moveTo>
                  <a:cubicBezTo>
                    <a:pt x="14905" y="571"/>
                    <a:pt x="14974" y="1005"/>
                    <a:pt x="15270" y="1233"/>
                  </a:cubicBezTo>
                  <a:lnTo>
                    <a:pt x="15270" y="1233"/>
                  </a:lnTo>
                  <a:cubicBezTo>
                    <a:pt x="18352" y="3607"/>
                    <a:pt x="20109" y="7167"/>
                    <a:pt x="20109" y="11048"/>
                  </a:cubicBezTo>
                  <a:lnTo>
                    <a:pt x="20109" y="11048"/>
                  </a:lnTo>
                  <a:cubicBezTo>
                    <a:pt x="20109" y="17850"/>
                    <a:pt x="14563" y="23396"/>
                    <a:pt x="7761" y="23396"/>
                  </a:cubicBezTo>
                  <a:lnTo>
                    <a:pt x="7761" y="23396"/>
                  </a:lnTo>
                  <a:cubicBezTo>
                    <a:pt x="5364" y="23396"/>
                    <a:pt x="3059" y="22711"/>
                    <a:pt x="1050" y="21410"/>
                  </a:cubicBezTo>
                  <a:lnTo>
                    <a:pt x="1050" y="21410"/>
                  </a:lnTo>
                  <a:cubicBezTo>
                    <a:pt x="731" y="21205"/>
                    <a:pt x="320" y="21296"/>
                    <a:pt x="114" y="21616"/>
                  </a:cubicBezTo>
                  <a:lnTo>
                    <a:pt x="114" y="21616"/>
                  </a:lnTo>
                  <a:cubicBezTo>
                    <a:pt x="23" y="21730"/>
                    <a:pt x="0" y="21867"/>
                    <a:pt x="0" y="22004"/>
                  </a:cubicBezTo>
                  <a:lnTo>
                    <a:pt x="0" y="22004"/>
                  </a:lnTo>
                  <a:cubicBezTo>
                    <a:pt x="0" y="22232"/>
                    <a:pt x="114" y="22438"/>
                    <a:pt x="320" y="22575"/>
                  </a:cubicBezTo>
                  <a:lnTo>
                    <a:pt x="320" y="22575"/>
                  </a:lnTo>
                  <a:cubicBezTo>
                    <a:pt x="2534" y="24013"/>
                    <a:pt x="5113" y="24766"/>
                    <a:pt x="7761" y="24766"/>
                  </a:cubicBezTo>
                  <a:lnTo>
                    <a:pt x="7761" y="24766"/>
                  </a:lnTo>
                  <a:cubicBezTo>
                    <a:pt x="15339" y="24766"/>
                    <a:pt x="21479" y="18603"/>
                    <a:pt x="21479" y="11048"/>
                  </a:cubicBezTo>
                  <a:lnTo>
                    <a:pt x="21479" y="11048"/>
                  </a:lnTo>
                  <a:cubicBezTo>
                    <a:pt x="21479" y="6734"/>
                    <a:pt x="19516" y="2762"/>
                    <a:pt x="16115" y="137"/>
                  </a:cubicBezTo>
                  <a:lnTo>
                    <a:pt x="16115" y="137"/>
                  </a:lnTo>
                  <a:cubicBezTo>
                    <a:pt x="15978" y="46"/>
                    <a:pt x="15841" y="0"/>
                    <a:pt x="15681" y="0"/>
                  </a:cubicBezTo>
                  <a:lnTo>
                    <a:pt x="15681" y="0"/>
                  </a:lnTo>
                  <a:cubicBezTo>
                    <a:pt x="15476" y="0"/>
                    <a:pt x="15270" y="92"/>
                    <a:pt x="15133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8" name="Google Shape;4678;p25"/>
          <p:cNvGrpSpPr/>
          <p:nvPr/>
        </p:nvGrpSpPr>
        <p:grpSpPr>
          <a:xfrm>
            <a:off x="7168411" y="3005809"/>
            <a:ext cx="3459295" cy="3196594"/>
            <a:chOff x="407025" y="3490600"/>
            <a:chExt cx="1442575" cy="1333025"/>
          </a:xfrm>
        </p:grpSpPr>
        <p:sp>
          <p:nvSpPr>
            <p:cNvPr id="4679" name="Google Shape;4679;p25"/>
            <p:cNvSpPr/>
            <p:nvPr/>
          </p:nvSpPr>
          <p:spPr>
            <a:xfrm>
              <a:off x="810450" y="3490600"/>
              <a:ext cx="1039150" cy="1082525"/>
            </a:xfrm>
            <a:custGeom>
              <a:avLst/>
              <a:gdLst/>
              <a:ahLst/>
              <a:cxnLst/>
              <a:rect l="l" t="t" r="r" b="b"/>
              <a:pathLst>
                <a:path w="41566" h="43301" extrusionOk="0">
                  <a:moveTo>
                    <a:pt x="1" y="41497"/>
                  </a:moveTo>
                  <a:lnTo>
                    <a:pt x="252" y="43300"/>
                  </a:lnTo>
                  <a:lnTo>
                    <a:pt x="41566" y="1804"/>
                  </a:lnTo>
                  <a:lnTo>
                    <a:pt x="4131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25"/>
            <p:cNvSpPr/>
            <p:nvPr/>
          </p:nvSpPr>
          <p:spPr>
            <a:xfrm>
              <a:off x="566225" y="3920300"/>
              <a:ext cx="783500" cy="816575"/>
            </a:xfrm>
            <a:custGeom>
              <a:avLst/>
              <a:gdLst/>
              <a:ahLst/>
              <a:cxnLst/>
              <a:rect l="l" t="t" r="r" b="b"/>
              <a:pathLst>
                <a:path w="31340" h="32663" extrusionOk="0">
                  <a:moveTo>
                    <a:pt x="31157" y="0"/>
                  </a:moveTo>
                  <a:lnTo>
                    <a:pt x="1" y="31293"/>
                  </a:lnTo>
                  <a:lnTo>
                    <a:pt x="183" y="32663"/>
                  </a:lnTo>
                  <a:lnTo>
                    <a:pt x="31340" y="1370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25"/>
            <p:cNvSpPr/>
            <p:nvPr/>
          </p:nvSpPr>
          <p:spPr>
            <a:xfrm>
              <a:off x="1016450" y="3682900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1"/>
                  </a:moveTo>
                  <a:lnTo>
                    <a:pt x="1" y="31294"/>
                  </a:lnTo>
                  <a:lnTo>
                    <a:pt x="183" y="32641"/>
                  </a:lnTo>
                  <a:lnTo>
                    <a:pt x="31340" y="1370"/>
                  </a:lnTo>
                  <a:lnTo>
                    <a:pt x="31157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25"/>
            <p:cNvSpPr/>
            <p:nvPr/>
          </p:nvSpPr>
          <p:spPr>
            <a:xfrm>
              <a:off x="788775" y="3843825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0"/>
                  </a:moveTo>
                  <a:lnTo>
                    <a:pt x="0" y="31294"/>
                  </a:lnTo>
                  <a:lnTo>
                    <a:pt x="183" y="32641"/>
                  </a:lnTo>
                  <a:lnTo>
                    <a:pt x="31340" y="1347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25"/>
            <p:cNvSpPr/>
            <p:nvPr/>
          </p:nvSpPr>
          <p:spPr>
            <a:xfrm>
              <a:off x="407025" y="3741675"/>
              <a:ext cx="1038575" cy="1081950"/>
            </a:xfrm>
            <a:custGeom>
              <a:avLst/>
              <a:gdLst/>
              <a:ahLst/>
              <a:cxnLst/>
              <a:rect l="l" t="t" r="r" b="b"/>
              <a:pathLst>
                <a:path w="41543" h="43278" extrusionOk="0">
                  <a:moveTo>
                    <a:pt x="41314" y="1"/>
                  </a:moveTo>
                  <a:lnTo>
                    <a:pt x="0" y="41474"/>
                  </a:lnTo>
                  <a:lnTo>
                    <a:pt x="229" y="43277"/>
                  </a:lnTo>
                  <a:lnTo>
                    <a:pt x="41542" y="1804"/>
                  </a:lnTo>
                  <a:lnTo>
                    <a:pt x="41314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25"/>
            <p:cNvSpPr/>
            <p:nvPr/>
          </p:nvSpPr>
          <p:spPr>
            <a:xfrm>
              <a:off x="1095775" y="3693175"/>
              <a:ext cx="536425" cy="575800"/>
            </a:xfrm>
            <a:custGeom>
              <a:avLst/>
              <a:gdLst/>
              <a:ahLst/>
              <a:cxnLst/>
              <a:rect l="l" t="t" r="r" b="b"/>
              <a:pathLst>
                <a:path w="21457" h="23032" extrusionOk="0">
                  <a:moveTo>
                    <a:pt x="21411" y="1"/>
                  </a:moveTo>
                  <a:lnTo>
                    <a:pt x="0" y="21434"/>
                  </a:lnTo>
                  <a:lnTo>
                    <a:pt x="23" y="23031"/>
                  </a:lnTo>
                  <a:lnTo>
                    <a:pt x="21456" y="1598"/>
                  </a:lnTo>
                  <a:lnTo>
                    <a:pt x="21411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5" name="Google Shape;4685;p25"/>
          <p:cNvGrpSpPr/>
          <p:nvPr/>
        </p:nvGrpSpPr>
        <p:grpSpPr>
          <a:xfrm>
            <a:off x="189005" y="4741743"/>
            <a:ext cx="1048180" cy="245101"/>
            <a:chOff x="3504975" y="1233750"/>
            <a:chExt cx="324725" cy="75925"/>
          </a:xfrm>
        </p:grpSpPr>
        <p:sp>
          <p:nvSpPr>
            <p:cNvPr id="4686" name="Google Shape;4686;p25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25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25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9" name="Google Shape;4689;p25"/>
          <p:cNvSpPr/>
          <p:nvPr/>
        </p:nvSpPr>
        <p:spPr>
          <a:xfrm rot="6594455">
            <a:off x="8534907" y="-273937"/>
            <a:ext cx="1756897" cy="1453532"/>
          </a:xfrm>
          <a:custGeom>
            <a:avLst/>
            <a:gdLst/>
            <a:ahLst/>
            <a:cxnLst/>
            <a:rect l="l" t="t" r="r" b="b"/>
            <a:pathLst>
              <a:path w="18376" h="15203" extrusionOk="0">
                <a:moveTo>
                  <a:pt x="18375" y="0"/>
                </a:moveTo>
                <a:lnTo>
                  <a:pt x="1" y="11596"/>
                </a:lnTo>
                <a:lnTo>
                  <a:pt x="15910" y="15202"/>
                </a:lnTo>
                <a:lnTo>
                  <a:pt x="18375" y="0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0" name="Google Shape;4690;p25"/>
          <p:cNvSpPr/>
          <p:nvPr/>
        </p:nvSpPr>
        <p:spPr>
          <a:xfrm rot="668766">
            <a:off x="-839511" y="2162734"/>
            <a:ext cx="1228875" cy="1016684"/>
          </a:xfrm>
          <a:custGeom>
            <a:avLst/>
            <a:gdLst/>
            <a:ahLst/>
            <a:cxnLst/>
            <a:rect l="l" t="t" r="r" b="b"/>
            <a:pathLst>
              <a:path w="18376" h="15203" extrusionOk="0">
                <a:moveTo>
                  <a:pt x="18375" y="0"/>
                </a:moveTo>
                <a:lnTo>
                  <a:pt x="1" y="11596"/>
                </a:lnTo>
                <a:lnTo>
                  <a:pt x="15910" y="15202"/>
                </a:lnTo>
                <a:lnTo>
                  <a:pt x="18375" y="0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2" name="Google Shape;4692;p26"/>
          <p:cNvGrpSpPr/>
          <p:nvPr/>
        </p:nvGrpSpPr>
        <p:grpSpPr>
          <a:xfrm>
            <a:off x="74" y="63"/>
            <a:ext cx="9144153" cy="5143512"/>
            <a:chOff x="4263926" y="3811300"/>
            <a:chExt cx="2189272" cy="1231448"/>
          </a:xfrm>
        </p:grpSpPr>
        <p:sp>
          <p:nvSpPr>
            <p:cNvPr id="4693" name="Google Shape;4693;p26"/>
            <p:cNvSpPr/>
            <p:nvPr/>
          </p:nvSpPr>
          <p:spPr>
            <a:xfrm>
              <a:off x="64437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26"/>
            <p:cNvSpPr/>
            <p:nvPr/>
          </p:nvSpPr>
          <p:spPr>
            <a:xfrm>
              <a:off x="63650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26"/>
            <p:cNvSpPr/>
            <p:nvPr/>
          </p:nvSpPr>
          <p:spPr>
            <a:xfrm>
              <a:off x="6286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26"/>
            <p:cNvSpPr/>
            <p:nvPr/>
          </p:nvSpPr>
          <p:spPr>
            <a:xfrm>
              <a:off x="62080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26"/>
            <p:cNvSpPr/>
            <p:nvPr/>
          </p:nvSpPr>
          <p:spPr>
            <a:xfrm>
              <a:off x="6129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26"/>
            <p:cNvSpPr/>
            <p:nvPr/>
          </p:nvSpPr>
          <p:spPr>
            <a:xfrm>
              <a:off x="6050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26"/>
            <p:cNvSpPr/>
            <p:nvPr/>
          </p:nvSpPr>
          <p:spPr>
            <a:xfrm>
              <a:off x="59718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26"/>
            <p:cNvSpPr/>
            <p:nvPr/>
          </p:nvSpPr>
          <p:spPr>
            <a:xfrm>
              <a:off x="589307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26"/>
            <p:cNvSpPr/>
            <p:nvPr/>
          </p:nvSpPr>
          <p:spPr>
            <a:xfrm>
              <a:off x="58149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26"/>
            <p:cNvSpPr/>
            <p:nvPr/>
          </p:nvSpPr>
          <p:spPr>
            <a:xfrm>
              <a:off x="57361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26"/>
            <p:cNvSpPr/>
            <p:nvPr/>
          </p:nvSpPr>
          <p:spPr>
            <a:xfrm>
              <a:off x="56574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26"/>
            <p:cNvSpPr/>
            <p:nvPr/>
          </p:nvSpPr>
          <p:spPr>
            <a:xfrm>
              <a:off x="557867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26"/>
            <p:cNvSpPr/>
            <p:nvPr/>
          </p:nvSpPr>
          <p:spPr>
            <a:xfrm>
              <a:off x="549992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26"/>
            <p:cNvSpPr/>
            <p:nvPr/>
          </p:nvSpPr>
          <p:spPr>
            <a:xfrm>
              <a:off x="5421175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26"/>
            <p:cNvSpPr/>
            <p:nvPr/>
          </p:nvSpPr>
          <p:spPr>
            <a:xfrm>
              <a:off x="53424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26"/>
            <p:cNvSpPr/>
            <p:nvPr/>
          </p:nvSpPr>
          <p:spPr>
            <a:xfrm>
              <a:off x="52642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26"/>
            <p:cNvSpPr/>
            <p:nvPr/>
          </p:nvSpPr>
          <p:spPr>
            <a:xfrm>
              <a:off x="50280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26"/>
            <p:cNvSpPr/>
            <p:nvPr/>
          </p:nvSpPr>
          <p:spPr>
            <a:xfrm>
              <a:off x="487050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26"/>
            <p:cNvSpPr/>
            <p:nvPr/>
          </p:nvSpPr>
          <p:spPr>
            <a:xfrm>
              <a:off x="4713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26"/>
            <p:cNvSpPr/>
            <p:nvPr/>
          </p:nvSpPr>
          <p:spPr>
            <a:xfrm>
              <a:off x="4792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26"/>
            <p:cNvSpPr/>
            <p:nvPr/>
          </p:nvSpPr>
          <p:spPr>
            <a:xfrm>
              <a:off x="494925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26"/>
            <p:cNvSpPr/>
            <p:nvPr/>
          </p:nvSpPr>
          <p:spPr>
            <a:xfrm>
              <a:off x="51067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26"/>
            <p:cNvSpPr/>
            <p:nvPr/>
          </p:nvSpPr>
          <p:spPr>
            <a:xfrm>
              <a:off x="51855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26"/>
            <p:cNvSpPr/>
            <p:nvPr/>
          </p:nvSpPr>
          <p:spPr>
            <a:xfrm>
              <a:off x="4634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26"/>
            <p:cNvSpPr/>
            <p:nvPr/>
          </p:nvSpPr>
          <p:spPr>
            <a:xfrm>
              <a:off x="4556100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26"/>
            <p:cNvSpPr/>
            <p:nvPr/>
          </p:nvSpPr>
          <p:spPr>
            <a:xfrm>
              <a:off x="44773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26"/>
            <p:cNvSpPr/>
            <p:nvPr/>
          </p:nvSpPr>
          <p:spPr>
            <a:xfrm>
              <a:off x="43986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26"/>
            <p:cNvSpPr/>
            <p:nvPr/>
          </p:nvSpPr>
          <p:spPr>
            <a:xfrm>
              <a:off x="43204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26"/>
            <p:cNvSpPr/>
            <p:nvPr/>
          </p:nvSpPr>
          <p:spPr>
            <a:xfrm>
              <a:off x="4263926" y="50421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26"/>
            <p:cNvSpPr/>
            <p:nvPr/>
          </p:nvSpPr>
          <p:spPr>
            <a:xfrm>
              <a:off x="4263926" y="49907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26"/>
            <p:cNvSpPr/>
            <p:nvPr/>
          </p:nvSpPr>
          <p:spPr>
            <a:xfrm>
              <a:off x="4263926" y="49399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26"/>
            <p:cNvSpPr/>
            <p:nvPr/>
          </p:nvSpPr>
          <p:spPr>
            <a:xfrm>
              <a:off x="4263926" y="48886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26"/>
            <p:cNvSpPr/>
            <p:nvPr/>
          </p:nvSpPr>
          <p:spPr>
            <a:xfrm>
              <a:off x="4263926" y="48378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26"/>
            <p:cNvSpPr/>
            <p:nvPr/>
          </p:nvSpPr>
          <p:spPr>
            <a:xfrm>
              <a:off x="4263926" y="4786499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26"/>
            <p:cNvSpPr/>
            <p:nvPr/>
          </p:nvSpPr>
          <p:spPr>
            <a:xfrm>
              <a:off x="4263926" y="47357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26"/>
            <p:cNvSpPr/>
            <p:nvPr/>
          </p:nvSpPr>
          <p:spPr>
            <a:xfrm>
              <a:off x="4263926" y="46843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26"/>
            <p:cNvSpPr/>
            <p:nvPr/>
          </p:nvSpPr>
          <p:spPr>
            <a:xfrm>
              <a:off x="4263926" y="463357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26"/>
            <p:cNvSpPr/>
            <p:nvPr/>
          </p:nvSpPr>
          <p:spPr>
            <a:xfrm>
              <a:off x="4263926" y="45822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26"/>
            <p:cNvSpPr/>
            <p:nvPr/>
          </p:nvSpPr>
          <p:spPr>
            <a:xfrm>
              <a:off x="4263926" y="45314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26"/>
            <p:cNvSpPr/>
            <p:nvPr/>
          </p:nvSpPr>
          <p:spPr>
            <a:xfrm>
              <a:off x="4263926" y="448007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26"/>
            <p:cNvSpPr/>
            <p:nvPr/>
          </p:nvSpPr>
          <p:spPr>
            <a:xfrm>
              <a:off x="4263926" y="4429300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26"/>
            <p:cNvSpPr/>
            <p:nvPr/>
          </p:nvSpPr>
          <p:spPr>
            <a:xfrm>
              <a:off x="4263926" y="437792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26"/>
            <p:cNvSpPr/>
            <p:nvPr/>
          </p:nvSpPr>
          <p:spPr>
            <a:xfrm>
              <a:off x="4263926" y="432715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26"/>
            <p:cNvSpPr/>
            <p:nvPr/>
          </p:nvSpPr>
          <p:spPr>
            <a:xfrm>
              <a:off x="4263926" y="4275800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26"/>
            <p:cNvSpPr/>
            <p:nvPr/>
          </p:nvSpPr>
          <p:spPr>
            <a:xfrm>
              <a:off x="4263926" y="422500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26"/>
            <p:cNvSpPr/>
            <p:nvPr/>
          </p:nvSpPr>
          <p:spPr>
            <a:xfrm>
              <a:off x="4263926" y="4173650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26"/>
            <p:cNvSpPr/>
            <p:nvPr/>
          </p:nvSpPr>
          <p:spPr>
            <a:xfrm>
              <a:off x="4263926" y="40207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26"/>
            <p:cNvSpPr/>
            <p:nvPr/>
          </p:nvSpPr>
          <p:spPr>
            <a:xfrm>
              <a:off x="4263926" y="386722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26"/>
            <p:cNvSpPr/>
            <p:nvPr/>
          </p:nvSpPr>
          <p:spPr>
            <a:xfrm>
              <a:off x="4263926" y="391857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26"/>
            <p:cNvSpPr/>
            <p:nvPr/>
          </p:nvSpPr>
          <p:spPr>
            <a:xfrm>
              <a:off x="4263926" y="396937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26"/>
            <p:cNvSpPr/>
            <p:nvPr/>
          </p:nvSpPr>
          <p:spPr>
            <a:xfrm>
              <a:off x="4263926" y="4071501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1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26"/>
            <p:cNvSpPr/>
            <p:nvPr/>
          </p:nvSpPr>
          <p:spPr>
            <a:xfrm>
              <a:off x="4263926" y="4122876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26"/>
            <p:cNvSpPr/>
            <p:nvPr/>
          </p:nvSpPr>
          <p:spPr>
            <a:xfrm>
              <a:off x="4263926" y="38164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46" name="Google Shape;4746;p26"/>
          <p:cNvSpPr/>
          <p:nvPr/>
        </p:nvSpPr>
        <p:spPr>
          <a:xfrm rot="1845688">
            <a:off x="4161193" y="-662623"/>
            <a:ext cx="1586793" cy="1647811"/>
          </a:xfrm>
          <a:custGeom>
            <a:avLst/>
            <a:gdLst/>
            <a:ahLst/>
            <a:cxnLst/>
            <a:rect l="l" t="t" r="r" b="b"/>
            <a:pathLst>
              <a:path w="10090" h="10478" extrusionOk="0">
                <a:moveTo>
                  <a:pt x="6072" y="1"/>
                </a:moveTo>
                <a:lnTo>
                  <a:pt x="1" y="10478"/>
                </a:lnTo>
                <a:lnTo>
                  <a:pt x="10090" y="4520"/>
                </a:lnTo>
                <a:lnTo>
                  <a:pt x="6072" y="1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7" name="Google Shape;4747;p26"/>
          <p:cNvSpPr/>
          <p:nvPr/>
        </p:nvSpPr>
        <p:spPr>
          <a:xfrm>
            <a:off x="7835271" y="3385063"/>
            <a:ext cx="1756883" cy="1453521"/>
          </a:xfrm>
          <a:custGeom>
            <a:avLst/>
            <a:gdLst/>
            <a:ahLst/>
            <a:cxnLst/>
            <a:rect l="l" t="t" r="r" b="b"/>
            <a:pathLst>
              <a:path w="18376" h="15203" extrusionOk="0">
                <a:moveTo>
                  <a:pt x="18375" y="0"/>
                </a:moveTo>
                <a:lnTo>
                  <a:pt x="1" y="11596"/>
                </a:lnTo>
                <a:lnTo>
                  <a:pt x="15910" y="15202"/>
                </a:lnTo>
                <a:lnTo>
                  <a:pt x="18375" y="0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48" name="Google Shape;4748;p26"/>
          <p:cNvGrpSpPr/>
          <p:nvPr/>
        </p:nvGrpSpPr>
        <p:grpSpPr>
          <a:xfrm>
            <a:off x="-829289" y="-6567380"/>
            <a:ext cx="11567753" cy="7972096"/>
            <a:chOff x="5457700" y="3883200"/>
            <a:chExt cx="1633725" cy="1125875"/>
          </a:xfrm>
        </p:grpSpPr>
        <p:sp>
          <p:nvSpPr>
            <p:cNvPr id="4749" name="Google Shape;4749;p26"/>
            <p:cNvSpPr/>
            <p:nvPr/>
          </p:nvSpPr>
          <p:spPr>
            <a:xfrm>
              <a:off x="5457700" y="3883200"/>
              <a:ext cx="1427175" cy="1125875"/>
            </a:xfrm>
            <a:custGeom>
              <a:avLst/>
              <a:gdLst/>
              <a:ahLst/>
              <a:cxnLst/>
              <a:rect l="l" t="t" r="r" b="b"/>
              <a:pathLst>
                <a:path w="57087" h="45035" extrusionOk="0">
                  <a:moveTo>
                    <a:pt x="24811" y="0"/>
                  </a:moveTo>
                  <a:lnTo>
                    <a:pt x="15247" y="14540"/>
                  </a:lnTo>
                  <a:lnTo>
                    <a:pt x="15225" y="14563"/>
                  </a:lnTo>
                  <a:lnTo>
                    <a:pt x="18831" y="27048"/>
                  </a:lnTo>
                  <a:lnTo>
                    <a:pt x="91" y="43003"/>
                  </a:lnTo>
                  <a:lnTo>
                    <a:pt x="0" y="43095"/>
                  </a:lnTo>
                  <a:lnTo>
                    <a:pt x="18785" y="45035"/>
                  </a:lnTo>
                  <a:lnTo>
                    <a:pt x="18808" y="45035"/>
                  </a:lnTo>
                  <a:lnTo>
                    <a:pt x="29513" y="39579"/>
                  </a:lnTo>
                  <a:lnTo>
                    <a:pt x="40743" y="43848"/>
                  </a:lnTo>
                  <a:lnTo>
                    <a:pt x="40766" y="43871"/>
                  </a:lnTo>
                  <a:lnTo>
                    <a:pt x="57086" y="31819"/>
                  </a:lnTo>
                  <a:lnTo>
                    <a:pt x="57041" y="31750"/>
                  </a:lnTo>
                  <a:lnTo>
                    <a:pt x="40743" y="43734"/>
                  </a:lnTo>
                  <a:lnTo>
                    <a:pt x="29536" y="39465"/>
                  </a:lnTo>
                  <a:lnTo>
                    <a:pt x="29513" y="39465"/>
                  </a:lnTo>
                  <a:lnTo>
                    <a:pt x="18785" y="44921"/>
                  </a:lnTo>
                  <a:lnTo>
                    <a:pt x="251" y="43003"/>
                  </a:lnTo>
                  <a:lnTo>
                    <a:pt x="18922" y="27117"/>
                  </a:lnTo>
                  <a:lnTo>
                    <a:pt x="18945" y="27094"/>
                  </a:lnTo>
                  <a:lnTo>
                    <a:pt x="15339" y="14586"/>
                  </a:lnTo>
                  <a:lnTo>
                    <a:pt x="24902" y="46"/>
                  </a:lnTo>
                  <a:lnTo>
                    <a:pt x="24811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26"/>
            <p:cNvSpPr/>
            <p:nvPr/>
          </p:nvSpPr>
          <p:spPr>
            <a:xfrm>
              <a:off x="6149875" y="4418450"/>
              <a:ext cx="480500" cy="558675"/>
            </a:xfrm>
            <a:custGeom>
              <a:avLst/>
              <a:gdLst/>
              <a:ahLst/>
              <a:cxnLst/>
              <a:rect l="l" t="t" r="r" b="b"/>
              <a:pathLst>
                <a:path w="19220" h="22347" extrusionOk="0">
                  <a:moveTo>
                    <a:pt x="13490" y="1"/>
                  </a:moveTo>
                  <a:lnTo>
                    <a:pt x="12942" y="22073"/>
                  </a:lnTo>
                  <a:lnTo>
                    <a:pt x="137" y="5547"/>
                  </a:lnTo>
                  <a:lnTo>
                    <a:pt x="0" y="5387"/>
                  </a:lnTo>
                  <a:lnTo>
                    <a:pt x="1781" y="18124"/>
                  </a:lnTo>
                  <a:lnTo>
                    <a:pt x="1895" y="18101"/>
                  </a:lnTo>
                  <a:lnTo>
                    <a:pt x="160" y="5752"/>
                  </a:lnTo>
                  <a:lnTo>
                    <a:pt x="13033" y="22346"/>
                  </a:lnTo>
                  <a:lnTo>
                    <a:pt x="13581" y="617"/>
                  </a:lnTo>
                  <a:lnTo>
                    <a:pt x="19128" y="17896"/>
                  </a:lnTo>
                  <a:lnTo>
                    <a:pt x="19219" y="17873"/>
                  </a:lnTo>
                  <a:lnTo>
                    <a:pt x="13490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26"/>
            <p:cNvSpPr/>
            <p:nvPr/>
          </p:nvSpPr>
          <p:spPr>
            <a:xfrm>
              <a:off x="6610950" y="4416175"/>
              <a:ext cx="480475" cy="559225"/>
            </a:xfrm>
            <a:custGeom>
              <a:avLst/>
              <a:gdLst/>
              <a:ahLst/>
              <a:cxnLst/>
              <a:rect l="l" t="t" r="r" b="b"/>
              <a:pathLst>
                <a:path w="19219" h="22369" extrusionOk="0">
                  <a:moveTo>
                    <a:pt x="13467" y="0"/>
                  </a:moveTo>
                  <a:lnTo>
                    <a:pt x="12919" y="22072"/>
                  </a:lnTo>
                  <a:lnTo>
                    <a:pt x="114" y="5547"/>
                  </a:lnTo>
                  <a:lnTo>
                    <a:pt x="0" y="5387"/>
                  </a:lnTo>
                  <a:lnTo>
                    <a:pt x="1758" y="18123"/>
                  </a:lnTo>
                  <a:lnTo>
                    <a:pt x="1872" y="18101"/>
                  </a:lnTo>
                  <a:lnTo>
                    <a:pt x="160" y="5752"/>
                  </a:lnTo>
                  <a:lnTo>
                    <a:pt x="13010" y="22369"/>
                  </a:lnTo>
                  <a:lnTo>
                    <a:pt x="13558" y="616"/>
                  </a:lnTo>
                  <a:lnTo>
                    <a:pt x="19105" y="17895"/>
                  </a:lnTo>
                  <a:lnTo>
                    <a:pt x="19219" y="17872"/>
                  </a:lnTo>
                  <a:lnTo>
                    <a:pt x="1346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26"/>
            <p:cNvSpPr/>
            <p:nvPr/>
          </p:nvSpPr>
          <p:spPr>
            <a:xfrm>
              <a:off x="5541000" y="4301475"/>
              <a:ext cx="737275" cy="704175"/>
            </a:xfrm>
            <a:custGeom>
              <a:avLst/>
              <a:gdLst/>
              <a:ahLst/>
              <a:cxnLst/>
              <a:rect l="l" t="t" r="r" b="b"/>
              <a:pathLst>
                <a:path w="29491" h="28167" extrusionOk="0">
                  <a:moveTo>
                    <a:pt x="29194" y="343"/>
                  </a:moveTo>
                  <a:lnTo>
                    <a:pt x="15430" y="27847"/>
                  </a:lnTo>
                  <a:lnTo>
                    <a:pt x="15430" y="27847"/>
                  </a:lnTo>
                  <a:lnTo>
                    <a:pt x="15613" y="10363"/>
                  </a:lnTo>
                  <a:lnTo>
                    <a:pt x="29194" y="343"/>
                  </a:lnTo>
                  <a:close/>
                  <a:moveTo>
                    <a:pt x="160" y="3424"/>
                  </a:moveTo>
                  <a:lnTo>
                    <a:pt x="15499" y="10386"/>
                  </a:lnTo>
                  <a:lnTo>
                    <a:pt x="15339" y="27961"/>
                  </a:lnTo>
                  <a:lnTo>
                    <a:pt x="4566" y="19721"/>
                  </a:lnTo>
                  <a:lnTo>
                    <a:pt x="160" y="3424"/>
                  </a:lnTo>
                  <a:close/>
                  <a:moveTo>
                    <a:pt x="29491" y="0"/>
                  </a:moveTo>
                  <a:lnTo>
                    <a:pt x="15545" y="10272"/>
                  </a:lnTo>
                  <a:lnTo>
                    <a:pt x="92" y="3287"/>
                  </a:lnTo>
                  <a:lnTo>
                    <a:pt x="1" y="3242"/>
                  </a:lnTo>
                  <a:lnTo>
                    <a:pt x="4474" y="19767"/>
                  </a:lnTo>
                  <a:lnTo>
                    <a:pt x="15362" y="28121"/>
                  </a:lnTo>
                  <a:lnTo>
                    <a:pt x="15430" y="28167"/>
                  </a:lnTo>
                  <a:lnTo>
                    <a:pt x="15430" y="28075"/>
                  </a:lnTo>
                  <a:lnTo>
                    <a:pt x="29491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26"/>
            <p:cNvSpPr/>
            <p:nvPr/>
          </p:nvSpPr>
          <p:spPr>
            <a:xfrm>
              <a:off x="6152150" y="4526300"/>
              <a:ext cx="333275" cy="32550"/>
            </a:xfrm>
            <a:custGeom>
              <a:avLst/>
              <a:gdLst/>
              <a:ahLst/>
              <a:cxnLst/>
              <a:rect l="l" t="t" r="r" b="b"/>
              <a:pathLst>
                <a:path w="13331" h="1302" extrusionOk="0">
                  <a:moveTo>
                    <a:pt x="13330" y="0"/>
                  </a:moveTo>
                  <a:lnTo>
                    <a:pt x="0" y="1210"/>
                  </a:lnTo>
                  <a:lnTo>
                    <a:pt x="0" y="1302"/>
                  </a:lnTo>
                  <a:lnTo>
                    <a:pt x="13330" y="115"/>
                  </a:lnTo>
                  <a:lnTo>
                    <a:pt x="13330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4" name="Google Shape;4754;p26"/>
          <p:cNvGrpSpPr/>
          <p:nvPr/>
        </p:nvGrpSpPr>
        <p:grpSpPr>
          <a:xfrm>
            <a:off x="4571998" y="416845"/>
            <a:ext cx="6432293" cy="6055903"/>
            <a:chOff x="5187775" y="635000"/>
            <a:chExt cx="1791825" cy="1686975"/>
          </a:xfrm>
        </p:grpSpPr>
        <p:sp>
          <p:nvSpPr>
            <p:cNvPr id="4755" name="Google Shape;4755;p26"/>
            <p:cNvSpPr/>
            <p:nvPr/>
          </p:nvSpPr>
          <p:spPr>
            <a:xfrm>
              <a:off x="6404950" y="1750600"/>
              <a:ext cx="8000" cy="7025"/>
            </a:xfrm>
            <a:custGeom>
              <a:avLst/>
              <a:gdLst/>
              <a:ahLst/>
              <a:cxnLst/>
              <a:rect l="l" t="t" r="r" b="b"/>
              <a:pathLst>
                <a:path w="320" h="281" extrusionOk="0">
                  <a:moveTo>
                    <a:pt x="147" y="0"/>
                  </a:moveTo>
                  <a:cubicBezTo>
                    <a:pt x="91" y="0"/>
                    <a:pt x="42" y="41"/>
                    <a:pt x="23" y="98"/>
                  </a:cubicBezTo>
                  <a:cubicBezTo>
                    <a:pt x="0" y="166"/>
                    <a:pt x="46" y="257"/>
                    <a:pt x="114" y="280"/>
                  </a:cubicBezTo>
                  <a:cubicBezTo>
                    <a:pt x="206" y="280"/>
                    <a:pt x="274" y="235"/>
                    <a:pt x="297" y="166"/>
                  </a:cubicBezTo>
                  <a:cubicBezTo>
                    <a:pt x="320" y="98"/>
                    <a:pt x="274" y="29"/>
                    <a:pt x="183" y="6"/>
                  </a:cubicBezTo>
                  <a:cubicBezTo>
                    <a:pt x="171" y="2"/>
                    <a:pt x="158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26"/>
            <p:cNvSpPr/>
            <p:nvPr/>
          </p:nvSpPr>
          <p:spPr>
            <a:xfrm>
              <a:off x="6253150" y="1585725"/>
              <a:ext cx="11450" cy="10525"/>
            </a:xfrm>
            <a:custGeom>
              <a:avLst/>
              <a:gdLst/>
              <a:ahLst/>
              <a:cxnLst/>
              <a:rect l="l" t="t" r="r" b="b"/>
              <a:pathLst>
                <a:path w="458" h="421" extrusionOk="0">
                  <a:moveTo>
                    <a:pt x="238" y="1"/>
                  </a:moveTo>
                  <a:cubicBezTo>
                    <a:pt x="155" y="1"/>
                    <a:pt x="63" y="65"/>
                    <a:pt x="23" y="165"/>
                  </a:cubicBezTo>
                  <a:cubicBezTo>
                    <a:pt x="1" y="279"/>
                    <a:pt x="69" y="393"/>
                    <a:pt x="183" y="416"/>
                  </a:cubicBezTo>
                  <a:cubicBezTo>
                    <a:pt x="198" y="419"/>
                    <a:pt x="213" y="420"/>
                    <a:pt x="227" y="420"/>
                  </a:cubicBezTo>
                  <a:cubicBezTo>
                    <a:pt x="325" y="420"/>
                    <a:pt x="414" y="355"/>
                    <a:pt x="434" y="256"/>
                  </a:cubicBezTo>
                  <a:cubicBezTo>
                    <a:pt x="457" y="165"/>
                    <a:pt x="389" y="51"/>
                    <a:pt x="274" y="5"/>
                  </a:cubicBezTo>
                  <a:cubicBezTo>
                    <a:pt x="263" y="2"/>
                    <a:pt x="250" y="1"/>
                    <a:pt x="2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26"/>
            <p:cNvSpPr/>
            <p:nvPr/>
          </p:nvSpPr>
          <p:spPr>
            <a:xfrm>
              <a:off x="6085375" y="16433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3" y="1"/>
                  </a:moveTo>
                  <a:cubicBezTo>
                    <a:pt x="115" y="1"/>
                    <a:pt x="44" y="63"/>
                    <a:pt x="24" y="142"/>
                  </a:cubicBezTo>
                  <a:cubicBezTo>
                    <a:pt x="1" y="234"/>
                    <a:pt x="69" y="325"/>
                    <a:pt x="161" y="348"/>
                  </a:cubicBezTo>
                  <a:cubicBezTo>
                    <a:pt x="176" y="352"/>
                    <a:pt x="192" y="353"/>
                    <a:pt x="207" y="353"/>
                  </a:cubicBezTo>
                  <a:cubicBezTo>
                    <a:pt x="281" y="353"/>
                    <a:pt x="347" y="309"/>
                    <a:pt x="366" y="234"/>
                  </a:cubicBezTo>
                  <a:cubicBezTo>
                    <a:pt x="389" y="142"/>
                    <a:pt x="320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26"/>
            <p:cNvSpPr/>
            <p:nvPr/>
          </p:nvSpPr>
          <p:spPr>
            <a:xfrm>
              <a:off x="6088800" y="1627950"/>
              <a:ext cx="10300" cy="9950"/>
            </a:xfrm>
            <a:custGeom>
              <a:avLst/>
              <a:gdLst/>
              <a:ahLst/>
              <a:cxnLst/>
              <a:rect l="l" t="t" r="r" b="b"/>
              <a:pathLst>
                <a:path w="412" h="398" extrusionOk="0">
                  <a:moveTo>
                    <a:pt x="209" y="1"/>
                  </a:moveTo>
                  <a:cubicBezTo>
                    <a:pt x="115" y="1"/>
                    <a:pt x="44" y="65"/>
                    <a:pt x="24" y="165"/>
                  </a:cubicBezTo>
                  <a:cubicBezTo>
                    <a:pt x="1" y="256"/>
                    <a:pt x="47" y="370"/>
                    <a:pt x="161" y="393"/>
                  </a:cubicBezTo>
                  <a:cubicBezTo>
                    <a:pt x="173" y="396"/>
                    <a:pt x="185" y="397"/>
                    <a:pt x="198" y="397"/>
                  </a:cubicBezTo>
                  <a:cubicBezTo>
                    <a:pt x="280" y="397"/>
                    <a:pt x="369" y="335"/>
                    <a:pt x="389" y="256"/>
                  </a:cubicBezTo>
                  <a:cubicBezTo>
                    <a:pt x="412" y="142"/>
                    <a:pt x="343" y="51"/>
                    <a:pt x="252" y="5"/>
                  </a:cubicBezTo>
                  <a:cubicBezTo>
                    <a:pt x="237" y="2"/>
                    <a:pt x="223" y="1"/>
                    <a:pt x="20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26"/>
            <p:cNvSpPr/>
            <p:nvPr/>
          </p:nvSpPr>
          <p:spPr>
            <a:xfrm>
              <a:off x="6072825" y="16273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92" y="1"/>
                  </a:moveTo>
                  <a:cubicBezTo>
                    <a:pt x="114" y="1"/>
                    <a:pt x="43" y="60"/>
                    <a:pt x="24" y="119"/>
                  </a:cubicBezTo>
                  <a:cubicBezTo>
                    <a:pt x="1" y="211"/>
                    <a:pt x="69" y="302"/>
                    <a:pt x="138" y="325"/>
                  </a:cubicBezTo>
                  <a:cubicBezTo>
                    <a:pt x="153" y="329"/>
                    <a:pt x="169" y="331"/>
                    <a:pt x="184" y="331"/>
                  </a:cubicBezTo>
                  <a:cubicBezTo>
                    <a:pt x="258" y="331"/>
                    <a:pt x="324" y="286"/>
                    <a:pt x="343" y="211"/>
                  </a:cubicBezTo>
                  <a:cubicBezTo>
                    <a:pt x="366" y="119"/>
                    <a:pt x="320" y="28"/>
                    <a:pt x="229" y="5"/>
                  </a:cubicBezTo>
                  <a:cubicBezTo>
                    <a:pt x="217" y="2"/>
                    <a:pt x="205" y="1"/>
                    <a:pt x="19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26"/>
            <p:cNvSpPr/>
            <p:nvPr/>
          </p:nvSpPr>
          <p:spPr>
            <a:xfrm>
              <a:off x="5702500" y="1262700"/>
              <a:ext cx="9725" cy="8325"/>
            </a:xfrm>
            <a:custGeom>
              <a:avLst/>
              <a:gdLst/>
              <a:ahLst/>
              <a:cxnLst/>
              <a:rect l="l" t="t" r="r" b="b"/>
              <a:pathLst>
                <a:path w="389" h="333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4"/>
                    <a:pt x="160" y="326"/>
                  </a:cubicBezTo>
                  <a:cubicBezTo>
                    <a:pt x="176" y="330"/>
                    <a:pt x="191" y="332"/>
                    <a:pt x="207" y="332"/>
                  </a:cubicBezTo>
                  <a:cubicBezTo>
                    <a:pt x="281" y="332"/>
                    <a:pt x="346" y="288"/>
                    <a:pt x="365" y="212"/>
                  </a:cubicBezTo>
                  <a:cubicBezTo>
                    <a:pt x="388" y="121"/>
                    <a:pt x="320" y="30"/>
                    <a:pt x="228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26"/>
            <p:cNvSpPr/>
            <p:nvPr/>
          </p:nvSpPr>
          <p:spPr>
            <a:xfrm>
              <a:off x="6409500" y="1544750"/>
              <a:ext cx="6875" cy="6300"/>
            </a:xfrm>
            <a:custGeom>
              <a:avLst/>
              <a:gdLst/>
              <a:ahLst/>
              <a:cxnLst/>
              <a:rect l="l" t="t" r="r" b="b"/>
              <a:pathLst>
                <a:path w="275" h="252" extrusionOk="0">
                  <a:moveTo>
                    <a:pt x="160" y="0"/>
                  </a:moveTo>
                  <a:cubicBezTo>
                    <a:pt x="92" y="0"/>
                    <a:pt x="24" y="23"/>
                    <a:pt x="24" y="92"/>
                  </a:cubicBezTo>
                  <a:cubicBezTo>
                    <a:pt x="1" y="160"/>
                    <a:pt x="46" y="229"/>
                    <a:pt x="115" y="252"/>
                  </a:cubicBezTo>
                  <a:cubicBezTo>
                    <a:pt x="160" y="252"/>
                    <a:pt x="229" y="229"/>
                    <a:pt x="252" y="160"/>
                  </a:cubicBezTo>
                  <a:cubicBezTo>
                    <a:pt x="275" y="92"/>
                    <a:pt x="229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26"/>
            <p:cNvSpPr/>
            <p:nvPr/>
          </p:nvSpPr>
          <p:spPr>
            <a:xfrm>
              <a:off x="6525350" y="1792825"/>
              <a:ext cx="7425" cy="7175"/>
            </a:xfrm>
            <a:custGeom>
              <a:avLst/>
              <a:gdLst/>
              <a:ahLst/>
              <a:cxnLst/>
              <a:rect l="l" t="t" r="r" b="b"/>
              <a:pathLst>
                <a:path w="297" h="287" extrusionOk="0">
                  <a:moveTo>
                    <a:pt x="137" y="1"/>
                  </a:moveTo>
                  <a:cubicBezTo>
                    <a:pt x="69" y="1"/>
                    <a:pt x="19" y="41"/>
                    <a:pt x="0" y="98"/>
                  </a:cubicBezTo>
                  <a:cubicBezTo>
                    <a:pt x="0" y="189"/>
                    <a:pt x="46" y="258"/>
                    <a:pt x="114" y="280"/>
                  </a:cubicBezTo>
                  <a:cubicBezTo>
                    <a:pt x="126" y="284"/>
                    <a:pt x="138" y="286"/>
                    <a:pt x="149" y="286"/>
                  </a:cubicBezTo>
                  <a:cubicBezTo>
                    <a:pt x="205" y="286"/>
                    <a:pt x="255" y="242"/>
                    <a:pt x="274" y="166"/>
                  </a:cubicBezTo>
                  <a:cubicBezTo>
                    <a:pt x="297" y="98"/>
                    <a:pt x="251" y="29"/>
                    <a:pt x="183" y="6"/>
                  </a:cubicBezTo>
                  <a:cubicBezTo>
                    <a:pt x="167" y="2"/>
                    <a:pt x="151" y="1"/>
                    <a:pt x="13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26"/>
            <p:cNvSpPr/>
            <p:nvPr/>
          </p:nvSpPr>
          <p:spPr>
            <a:xfrm>
              <a:off x="6545325" y="1590850"/>
              <a:ext cx="11425" cy="10000"/>
            </a:xfrm>
            <a:custGeom>
              <a:avLst/>
              <a:gdLst/>
              <a:ahLst/>
              <a:cxnLst/>
              <a:rect l="l" t="t" r="r" b="b"/>
              <a:pathLst>
                <a:path w="457" h="400" extrusionOk="0">
                  <a:moveTo>
                    <a:pt x="238" y="1"/>
                  </a:moveTo>
                  <a:cubicBezTo>
                    <a:pt x="155" y="1"/>
                    <a:pt x="66" y="66"/>
                    <a:pt x="46" y="165"/>
                  </a:cubicBezTo>
                  <a:cubicBezTo>
                    <a:pt x="0" y="256"/>
                    <a:pt x="69" y="371"/>
                    <a:pt x="183" y="393"/>
                  </a:cubicBezTo>
                  <a:cubicBezTo>
                    <a:pt x="202" y="397"/>
                    <a:pt x="220" y="399"/>
                    <a:pt x="238" y="399"/>
                  </a:cubicBezTo>
                  <a:cubicBezTo>
                    <a:pt x="326" y="399"/>
                    <a:pt x="396" y="352"/>
                    <a:pt x="434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62" y="2"/>
                    <a:pt x="250" y="1"/>
                    <a:pt x="2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26"/>
            <p:cNvSpPr/>
            <p:nvPr/>
          </p:nvSpPr>
          <p:spPr>
            <a:xfrm>
              <a:off x="6443750" y="1815075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35"/>
                    <a:pt x="46" y="326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43" y="29"/>
                    <a:pt x="228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26"/>
            <p:cNvSpPr/>
            <p:nvPr/>
          </p:nvSpPr>
          <p:spPr>
            <a:xfrm>
              <a:off x="6470000" y="1775750"/>
              <a:ext cx="11425" cy="10500"/>
            </a:xfrm>
            <a:custGeom>
              <a:avLst/>
              <a:gdLst/>
              <a:ahLst/>
              <a:cxnLst/>
              <a:rect l="l" t="t" r="r" b="b"/>
              <a:pathLst>
                <a:path w="457" h="420" extrusionOk="0">
                  <a:moveTo>
                    <a:pt x="230" y="0"/>
                  </a:moveTo>
                  <a:cubicBezTo>
                    <a:pt x="132" y="0"/>
                    <a:pt x="43" y="65"/>
                    <a:pt x="23" y="165"/>
                  </a:cubicBezTo>
                  <a:cubicBezTo>
                    <a:pt x="0" y="256"/>
                    <a:pt x="69" y="370"/>
                    <a:pt x="183" y="416"/>
                  </a:cubicBezTo>
                  <a:cubicBezTo>
                    <a:pt x="195" y="419"/>
                    <a:pt x="207" y="420"/>
                    <a:pt x="219" y="420"/>
                  </a:cubicBezTo>
                  <a:cubicBezTo>
                    <a:pt x="302" y="420"/>
                    <a:pt x="391" y="355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26"/>
            <p:cNvSpPr/>
            <p:nvPr/>
          </p:nvSpPr>
          <p:spPr>
            <a:xfrm>
              <a:off x="6440325" y="1675275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3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20" y="29"/>
                    <a:pt x="229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26"/>
            <p:cNvSpPr/>
            <p:nvPr/>
          </p:nvSpPr>
          <p:spPr>
            <a:xfrm>
              <a:off x="6555025" y="1619400"/>
              <a:ext cx="9150" cy="8800"/>
            </a:xfrm>
            <a:custGeom>
              <a:avLst/>
              <a:gdLst/>
              <a:ahLst/>
              <a:cxnLst/>
              <a:rect l="l" t="t" r="r" b="b"/>
              <a:pathLst>
                <a:path w="366" h="352" extrusionOk="0">
                  <a:moveTo>
                    <a:pt x="193" y="0"/>
                  </a:moveTo>
                  <a:cubicBezTo>
                    <a:pt x="114" y="0"/>
                    <a:pt x="43" y="62"/>
                    <a:pt x="23" y="142"/>
                  </a:cubicBezTo>
                  <a:cubicBezTo>
                    <a:pt x="0" y="233"/>
                    <a:pt x="46" y="324"/>
                    <a:pt x="137" y="347"/>
                  </a:cubicBezTo>
                  <a:cubicBezTo>
                    <a:pt x="149" y="350"/>
                    <a:pt x="161" y="351"/>
                    <a:pt x="173" y="351"/>
                  </a:cubicBezTo>
                  <a:cubicBezTo>
                    <a:pt x="251" y="351"/>
                    <a:pt x="323" y="289"/>
                    <a:pt x="343" y="210"/>
                  </a:cubicBezTo>
                  <a:cubicBezTo>
                    <a:pt x="365" y="119"/>
                    <a:pt x="320" y="27"/>
                    <a:pt x="228" y="5"/>
                  </a:cubicBezTo>
                  <a:cubicBezTo>
                    <a:pt x="216" y="2"/>
                    <a:pt x="204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26"/>
            <p:cNvSpPr/>
            <p:nvPr/>
          </p:nvSpPr>
          <p:spPr>
            <a:xfrm>
              <a:off x="6411775" y="1487550"/>
              <a:ext cx="7450" cy="6575"/>
            </a:xfrm>
            <a:custGeom>
              <a:avLst/>
              <a:gdLst/>
              <a:ahLst/>
              <a:cxnLst/>
              <a:rect l="l" t="t" r="r" b="b"/>
              <a:pathLst>
                <a:path w="298" h="263" extrusionOk="0">
                  <a:moveTo>
                    <a:pt x="147" y="0"/>
                  </a:moveTo>
                  <a:cubicBezTo>
                    <a:pt x="92" y="0"/>
                    <a:pt x="43" y="41"/>
                    <a:pt x="24" y="97"/>
                  </a:cubicBezTo>
                  <a:cubicBezTo>
                    <a:pt x="1" y="166"/>
                    <a:pt x="47" y="234"/>
                    <a:pt x="115" y="257"/>
                  </a:cubicBezTo>
                  <a:cubicBezTo>
                    <a:pt x="127" y="261"/>
                    <a:pt x="139" y="263"/>
                    <a:pt x="151" y="263"/>
                  </a:cubicBezTo>
                  <a:cubicBezTo>
                    <a:pt x="206" y="263"/>
                    <a:pt x="256" y="222"/>
                    <a:pt x="275" y="166"/>
                  </a:cubicBezTo>
                  <a:cubicBezTo>
                    <a:pt x="298" y="97"/>
                    <a:pt x="252" y="29"/>
                    <a:pt x="184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26"/>
            <p:cNvSpPr/>
            <p:nvPr/>
          </p:nvSpPr>
          <p:spPr>
            <a:xfrm>
              <a:off x="6552175" y="1694725"/>
              <a:ext cx="10850" cy="9925"/>
            </a:xfrm>
            <a:custGeom>
              <a:avLst/>
              <a:gdLst/>
              <a:ahLst/>
              <a:cxnLst/>
              <a:rect l="l" t="t" r="r" b="b"/>
              <a:pathLst>
                <a:path w="434" h="397" extrusionOk="0">
                  <a:moveTo>
                    <a:pt x="231" y="0"/>
                  </a:moveTo>
                  <a:cubicBezTo>
                    <a:pt x="137" y="0"/>
                    <a:pt x="63" y="65"/>
                    <a:pt x="23" y="164"/>
                  </a:cubicBezTo>
                  <a:cubicBezTo>
                    <a:pt x="0" y="256"/>
                    <a:pt x="68" y="370"/>
                    <a:pt x="183" y="393"/>
                  </a:cubicBezTo>
                  <a:cubicBezTo>
                    <a:pt x="195" y="396"/>
                    <a:pt x="207" y="397"/>
                    <a:pt x="220" y="397"/>
                  </a:cubicBezTo>
                  <a:cubicBezTo>
                    <a:pt x="302" y="397"/>
                    <a:pt x="391" y="335"/>
                    <a:pt x="411" y="256"/>
                  </a:cubicBezTo>
                  <a:cubicBezTo>
                    <a:pt x="434" y="141"/>
                    <a:pt x="365" y="50"/>
                    <a:pt x="274" y="5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26"/>
            <p:cNvSpPr/>
            <p:nvPr/>
          </p:nvSpPr>
          <p:spPr>
            <a:xfrm>
              <a:off x="6418625" y="1541175"/>
              <a:ext cx="7450" cy="7175"/>
            </a:xfrm>
            <a:custGeom>
              <a:avLst/>
              <a:gdLst/>
              <a:ahLst/>
              <a:cxnLst/>
              <a:rect l="l" t="t" r="r" b="b"/>
              <a:pathLst>
                <a:path w="298" h="287" extrusionOk="0">
                  <a:moveTo>
                    <a:pt x="147" y="1"/>
                  </a:moveTo>
                  <a:cubicBezTo>
                    <a:pt x="86" y="1"/>
                    <a:pt x="24" y="45"/>
                    <a:pt x="24" y="121"/>
                  </a:cubicBezTo>
                  <a:cubicBezTo>
                    <a:pt x="1" y="189"/>
                    <a:pt x="47" y="258"/>
                    <a:pt x="115" y="280"/>
                  </a:cubicBezTo>
                  <a:cubicBezTo>
                    <a:pt x="127" y="284"/>
                    <a:pt x="140" y="286"/>
                    <a:pt x="153" y="286"/>
                  </a:cubicBezTo>
                  <a:cubicBezTo>
                    <a:pt x="214" y="286"/>
                    <a:pt x="279" y="245"/>
                    <a:pt x="298" y="189"/>
                  </a:cubicBezTo>
                  <a:cubicBezTo>
                    <a:pt x="298" y="98"/>
                    <a:pt x="252" y="29"/>
                    <a:pt x="183" y="7"/>
                  </a:cubicBezTo>
                  <a:cubicBezTo>
                    <a:pt x="172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26"/>
            <p:cNvSpPr/>
            <p:nvPr/>
          </p:nvSpPr>
          <p:spPr>
            <a:xfrm>
              <a:off x="5440575" y="1009925"/>
              <a:ext cx="10300" cy="9400"/>
            </a:xfrm>
            <a:custGeom>
              <a:avLst/>
              <a:gdLst/>
              <a:ahLst/>
              <a:cxnLst/>
              <a:rect l="l" t="t" r="r" b="b"/>
              <a:pathLst>
                <a:path w="412" h="376" extrusionOk="0">
                  <a:moveTo>
                    <a:pt x="204" y="1"/>
                  </a:moveTo>
                  <a:cubicBezTo>
                    <a:pt x="125" y="1"/>
                    <a:pt x="42" y="48"/>
                    <a:pt x="23" y="143"/>
                  </a:cubicBezTo>
                  <a:cubicBezTo>
                    <a:pt x="0" y="234"/>
                    <a:pt x="69" y="349"/>
                    <a:pt x="160" y="371"/>
                  </a:cubicBezTo>
                  <a:cubicBezTo>
                    <a:pt x="172" y="374"/>
                    <a:pt x="184" y="376"/>
                    <a:pt x="197" y="376"/>
                  </a:cubicBezTo>
                  <a:cubicBezTo>
                    <a:pt x="280" y="376"/>
                    <a:pt x="369" y="314"/>
                    <a:pt x="388" y="234"/>
                  </a:cubicBezTo>
                  <a:cubicBezTo>
                    <a:pt x="411" y="143"/>
                    <a:pt x="343" y="29"/>
                    <a:pt x="251" y="6"/>
                  </a:cubicBezTo>
                  <a:cubicBezTo>
                    <a:pt x="236" y="2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26"/>
            <p:cNvSpPr/>
            <p:nvPr/>
          </p:nvSpPr>
          <p:spPr>
            <a:xfrm>
              <a:off x="6499100" y="1836225"/>
              <a:ext cx="11425" cy="10525"/>
            </a:xfrm>
            <a:custGeom>
              <a:avLst/>
              <a:gdLst/>
              <a:ahLst/>
              <a:cxnLst/>
              <a:rect l="l" t="t" r="r" b="b"/>
              <a:pathLst>
                <a:path w="457" h="421" extrusionOk="0">
                  <a:moveTo>
                    <a:pt x="230" y="1"/>
                  </a:moveTo>
                  <a:cubicBezTo>
                    <a:pt x="132" y="1"/>
                    <a:pt x="43" y="66"/>
                    <a:pt x="23" y="165"/>
                  </a:cubicBezTo>
                  <a:cubicBezTo>
                    <a:pt x="0" y="279"/>
                    <a:pt x="69" y="370"/>
                    <a:pt x="160" y="416"/>
                  </a:cubicBezTo>
                  <a:cubicBezTo>
                    <a:pt x="175" y="419"/>
                    <a:pt x="190" y="420"/>
                    <a:pt x="204" y="420"/>
                  </a:cubicBezTo>
                  <a:cubicBezTo>
                    <a:pt x="302" y="420"/>
                    <a:pt x="391" y="356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26"/>
            <p:cNvSpPr/>
            <p:nvPr/>
          </p:nvSpPr>
          <p:spPr>
            <a:xfrm>
              <a:off x="6463725" y="1832800"/>
              <a:ext cx="8575" cy="5275"/>
            </a:xfrm>
            <a:custGeom>
              <a:avLst/>
              <a:gdLst/>
              <a:ahLst/>
              <a:cxnLst/>
              <a:rect l="l" t="t" r="r" b="b"/>
              <a:pathLst>
                <a:path w="343" h="211" extrusionOk="0">
                  <a:moveTo>
                    <a:pt x="154" y="1"/>
                  </a:moveTo>
                  <a:cubicBezTo>
                    <a:pt x="91" y="1"/>
                    <a:pt x="20" y="60"/>
                    <a:pt x="0" y="119"/>
                  </a:cubicBezTo>
                  <a:lnTo>
                    <a:pt x="320" y="211"/>
                  </a:lnTo>
                  <a:cubicBezTo>
                    <a:pt x="342" y="119"/>
                    <a:pt x="274" y="28"/>
                    <a:pt x="183" y="5"/>
                  </a:cubicBezTo>
                  <a:cubicBezTo>
                    <a:pt x="174" y="2"/>
                    <a:pt x="164" y="1"/>
                    <a:pt x="15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26"/>
            <p:cNvSpPr/>
            <p:nvPr/>
          </p:nvSpPr>
          <p:spPr>
            <a:xfrm>
              <a:off x="6851750" y="1438250"/>
              <a:ext cx="9725" cy="9100"/>
            </a:xfrm>
            <a:custGeom>
              <a:avLst/>
              <a:gdLst/>
              <a:ahLst/>
              <a:cxnLst/>
              <a:rect l="l" t="t" r="r" b="b"/>
              <a:pathLst>
                <a:path w="389" h="364" extrusionOk="0">
                  <a:moveTo>
                    <a:pt x="180" y="0"/>
                  </a:moveTo>
                  <a:cubicBezTo>
                    <a:pt x="101" y="0"/>
                    <a:pt x="41" y="58"/>
                    <a:pt x="23" y="129"/>
                  </a:cubicBezTo>
                  <a:cubicBezTo>
                    <a:pt x="0" y="243"/>
                    <a:pt x="46" y="335"/>
                    <a:pt x="160" y="357"/>
                  </a:cubicBezTo>
                  <a:cubicBezTo>
                    <a:pt x="175" y="361"/>
                    <a:pt x="191" y="363"/>
                    <a:pt x="205" y="363"/>
                  </a:cubicBezTo>
                  <a:cubicBezTo>
                    <a:pt x="280" y="363"/>
                    <a:pt x="346" y="316"/>
                    <a:pt x="366" y="220"/>
                  </a:cubicBezTo>
                  <a:cubicBezTo>
                    <a:pt x="388" y="129"/>
                    <a:pt x="343" y="38"/>
                    <a:pt x="251" y="15"/>
                  </a:cubicBezTo>
                  <a:cubicBezTo>
                    <a:pt x="226" y="5"/>
                    <a:pt x="202" y="0"/>
                    <a:pt x="18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26"/>
            <p:cNvSpPr/>
            <p:nvPr/>
          </p:nvSpPr>
          <p:spPr>
            <a:xfrm>
              <a:off x="6845475" y="1415650"/>
              <a:ext cx="9725" cy="9400"/>
            </a:xfrm>
            <a:custGeom>
              <a:avLst/>
              <a:gdLst/>
              <a:ahLst/>
              <a:cxnLst/>
              <a:rect l="l" t="t" r="r" b="b"/>
              <a:pathLst>
                <a:path w="389" h="376" extrusionOk="0">
                  <a:moveTo>
                    <a:pt x="183" y="0"/>
                  </a:moveTo>
                  <a:cubicBezTo>
                    <a:pt x="109" y="0"/>
                    <a:pt x="42" y="48"/>
                    <a:pt x="23" y="143"/>
                  </a:cubicBezTo>
                  <a:cubicBezTo>
                    <a:pt x="0" y="234"/>
                    <a:pt x="46" y="326"/>
                    <a:pt x="137" y="371"/>
                  </a:cubicBezTo>
                  <a:cubicBezTo>
                    <a:pt x="152" y="374"/>
                    <a:pt x="167" y="376"/>
                    <a:pt x="181" y="376"/>
                  </a:cubicBezTo>
                  <a:cubicBezTo>
                    <a:pt x="274" y="376"/>
                    <a:pt x="346" y="314"/>
                    <a:pt x="365" y="234"/>
                  </a:cubicBezTo>
                  <a:cubicBezTo>
                    <a:pt x="388" y="120"/>
                    <a:pt x="343" y="29"/>
                    <a:pt x="228" y="6"/>
                  </a:cubicBezTo>
                  <a:cubicBezTo>
                    <a:pt x="213" y="2"/>
                    <a:pt x="198" y="0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26"/>
            <p:cNvSpPr/>
            <p:nvPr/>
          </p:nvSpPr>
          <p:spPr>
            <a:xfrm>
              <a:off x="6867725" y="1599525"/>
              <a:ext cx="8000" cy="7600"/>
            </a:xfrm>
            <a:custGeom>
              <a:avLst/>
              <a:gdLst/>
              <a:ahLst/>
              <a:cxnLst/>
              <a:rect l="l" t="t" r="r" b="b"/>
              <a:pathLst>
                <a:path w="320" h="304" extrusionOk="0">
                  <a:moveTo>
                    <a:pt x="206" y="1"/>
                  </a:moveTo>
                  <a:cubicBezTo>
                    <a:pt x="115" y="1"/>
                    <a:pt x="46" y="46"/>
                    <a:pt x="23" y="115"/>
                  </a:cubicBezTo>
                  <a:cubicBezTo>
                    <a:pt x="0" y="206"/>
                    <a:pt x="46" y="297"/>
                    <a:pt x="115" y="297"/>
                  </a:cubicBezTo>
                  <a:cubicBezTo>
                    <a:pt x="131" y="301"/>
                    <a:pt x="147" y="303"/>
                    <a:pt x="163" y="303"/>
                  </a:cubicBezTo>
                  <a:cubicBezTo>
                    <a:pt x="236" y="303"/>
                    <a:pt x="301" y="262"/>
                    <a:pt x="320" y="206"/>
                  </a:cubicBezTo>
                  <a:cubicBezTo>
                    <a:pt x="320" y="115"/>
                    <a:pt x="274" y="24"/>
                    <a:pt x="2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26"/>
            <p:cNvSpPr/>
            <p:nvPr/>
          </p:nvSpPr>
          <p:spPr>
            <a:xfrm>
              <a:off x="6866575" y="1359725"/>
              <a:ext cx="8600" cy="7725"/>
            </a:xfrm>
            <a:custGeom>
              <a:avLst/>
              <a:gdLst/>
              <a:ahLst/>
              <a:cxnLst/>
              <a:rect l="l" t="t" r="r" b="b"/>
              <a:pathLst>
                <a:path w="344" h="309" extrusionOk="0">
                  <a:moveTo>
                    <a:pt x="160" y="0"/>
                  </a:moveTo>
                  <a:cubicBezTo>
                    <a:pt x="86" y="0"/>
                    <a:pt x="20" y="45"/>
                    <a:pt x="1" y="120"/>
                  </a:cubicBezTo>
                  <a:cubicBezTo>
                    <a:pt x="1" y="212"/>
                    <a:pt x="46" y="280"/>
                    <a:pt x="115" y="303"/>
                  </a:cubicBezTo>
                  <a:cubicBezTo>
                    <a:pt x="131" y="307"/>
                    <a:pt x="146" y="309"/>
                    <a:pt x="162" y="309"/>
                  </a:cubicBezTo>
                  <a:cubicBezTo>
                    <a:pt x="236" y="309"/>
                    <a:pt x="301" y="264"/>
                    <a:pt x="320" y="189"/>
                  </a:cubicBezTo>
                  <a:cubicBezTo>
                    <a:pt x="343" y="97"/>
                    <a:pt x="297" y="29"/>
                    <a:pt x="206" y="6"/>
                  </a:cubicBezTo>
                  <a:cubicBezTo>
                    <a:pt x="191" y="2"/>
                    <a:pt x="175" y="0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26"/>
            <p:cNvSpPr/>
            <p:nvPr/>
          </p:nvSpPr>
          <p:spPr>
            <a:xfrm>
              <a:off x="6698825" y="1787725"/>
              <a:ext cx="10850" cy="10200"/>
            </a:xfrm>
            <a:custGeom>
              <a:avLst/>
              <a:gdLst/>
              <a:ahLst/>
              <a:cxnLst/>
              <a:rect l="l" t="t" r="r" b="b"/>
              <a:pathLst>
                <a:path w="434" h="408" extrusionOk="0">
                  <a:moveTo>
                    <a:pt x="230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0" y="256"/>
                    <a:pt x="69" y="370"/>
                    <a:pt x="160" y="393"/>
                  </a:cubicBezTo>
                  <a:cubicBezTo>
                    <a:pt x="184" y="403"/>
                    <a:pt x="209" y="407"/>
                    <a:pt x="232" y="407"/>
                  </a:cubicBezTo>
                  <a:cubicBezTo>
                    <a:pt x="319" y="407"/>
                    <a:pt x="393" y="346"/>
                    <a:pt x="411" y="256"/>
                  </a:cubicBezTo>
                  <a:cubicBezTo>
                    <a:pt x="434" y="142"/>
                    <a:pt x="388" y="28"/>
                    <a:pt x="274" y="5"/>
                  </a:cubicBezTo>
                  <a:cubicBezTo>
                    <a:pt x="259" y="2"/>
                    <a:pt x="245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26"/>
            <p:cNvSpPr/>
            <p:nvPr/>
          </p:nvSpPr>
          <p:spPr>
            <a:xfrm>
              <a:off x="6655450" y="1510975"/>
              <a:ext cx="9725" cy="8825"/>
            </a:xfrm>
            <a:custGeom>
              <a:avLst/>
              <a:gdLst/>
              <a:ahLst/>
              <a:cxnLst/>
              <a:rect l="l" t="t" r="r" b="b"/>
              <a:pathLst>
                <a:path w="389" h="353" extrusionOk="0">
                  <a:moveTo>
                    <a:pt x="193" y="0"/>
                  </a:moveTo>
                  <a:cubicBezTo>
                    <a:pt x="115" y="0"/>
                    <a:pt x="43" y="62"/>
                    <a:pt x="23" y="142"/>
                  </a:cubicBezTo>
                  <a:cubicBezTo>
                    <a:pt x="0" y="233"/>
                    <a:pt x="46" y="324"/>
                    <a:pt x="137" y="347"/>
                  </a:cubicBezTo>
                  <a:cubicBezTo>
                    <a:pt x="157" y="351"/>
                    <a:pt x="176" y="353"/>
                    <a:pt x="194" y="353"/>
                  </a:cubicBezTo>
                  <a:cubicBezTo>
                    <a:pt x="281" y="353"/>
                    <a:pt x="347" y="309"/>
                    <a:pt x="366" y="233"/>
                  </a:cubicBezTo>
                  <a:cubicBezTo>
                    <a:pt x="388" y="142"/>
                    <a:pt x="320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26"/>
            <p:cNvSpPr/>
            <p:nvPr/>
          </p:nvSpPr>
          <p:spPr>
            <a:xfrm>
              <a:off x="6597825" y="1354050"/>
              <a:ext cx="10275" cy="9400"/>
            </a:xfrm>
            <a:custGeom>
              <a:avLst/>
              <a:gdLst/>
              <a:ahLst/>
              <a:cxnLst/>
              <a:rect l="l" t="t" r="r" b="b"/>
              <a:pathLst>
                <a:path w="411" h="376" extrusionOk="0">
                  <a:moveTo>
                    <a:pt x="214" y="0"/>
                  </a:moveTo>
                  <a:cubicBezTo>
                    <a:pt x="131" y="0"/>
                    <a:pt x="43" y="63"/>
                    <a:pt x="23" y="142"/>
                  </a:cubicBezTo>
                  <a:cubicBezTo>
                    <a:pt x="0" y="256"/>
                    <a:pt x="69" y="347"/>
                    <a:pt x="160" y="370"/>
                  </a:cubicBezTo>
                  <a:cubicBezTo>
                    <a:pt x="179" y="374"/>
                    <a:pt x="197" y="376"/>
                    <a:pt x="215" y="376"/>
                  </a:cubicBezTo>
                  <a:cubicBezTo>
                    <a:pt x="302" y="376"/>
                    <a:pt x="369" y="328"/>
                    <a:pt x="388" y="233"/>
                  </a:cubicBezTo>
                  <a:cubicBezTo>
                    <a:pt x="411" y="142"/>
                    <a:pt x="365" y="28"/>
                    <a:pt x="251" y="5"/>
                  </a:cubicBezTo>
                  <a:cubicBezTo>
                    <a:pt x="239" y="2"/>
                    <a:pt x="227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26"/>
            <p:cNvSpPr/>
            <p:nvPr/>
          </p:nvSpPr>
          <p:spPr>
            <a:xfrm>
              <a:off x="6548175" y="12273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71" y="0"/>
                  </a:moveTo>
                  <a:cubicBezTo>
                    <a:pt x="97" y="0"/>
                    <a:pt x="43" y="62"/>
                    <a:pt x="23" y="142"/>
                  </a:cubicBezTo>
                  <a:cubicBezTo>
                    <a:pt x="0" y="210"/>
                    <a:pt x="46" y="301"/>
                    <a:pt x="137" y="324"/>
                  </a:cubicBezTo>
                  <a:cubicBezTo>
                    <a:pt x="153" y="328"/>
                    <a:pt x="169" y="330"/>
                    <a:pt x="184" y="330"/>
                  </a:cubicBezTo>
                  <a:cubicBezTo>
                    <a:pt x="258" y="330"/>
                    <a:pt x="324" y="286"/>
                    <a:pt x="343" y="210"/>
                  </a:cubicBezTo>
                  <a:cubicBezTo>
                    <a:pt x="365" y="119"/>
                    <a:pt x="297" y="27"/>
                    <a:pt x="206" y="5"/>
                  </a:cubicBezTo>
                  <a:cubicBezTo>
                    <a:pt x="194" y="2"/>
                    <a:pt x="182" y="0"/>
                    <a:pt x="17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26"/>
            <p:cNvSpPr/>
            <p:nvPr/>
          </p:nvSpPr>
          <p:spPr>
            <a:xfrm>
              <a:off x="6559000" y="1255075"/>
              <a:ext cx="11450" cy="10200"/>
            </a:xfrm>
            <a:custGeom>
              <a:avLst/>
              <a:gdLst/>
              <a:ahLst/>
              <a:cxnLst/>
              <a:rect l="l" t="t" r="r" b="b"/>
              <a:pathLst>
                <a:path w="458" h="408" extrusionOk="0">
                  <a:moveTo>
                    <a:pt x="203" y="1"/>
                  </a:moveTo>
                  <a:cubicBezTo>
                    <a:pt x="116" y="1"/>
                    <a:pt x="42" y="62"/>
                    <a:pt x="24" y="152"/>
                  </a:cubicBezTo>
                  <a:cubicBezTo>
                    <a:pt x="1" y="266"/>
                    <a:pt x="69" y="380"/>
                    <a:pt x="161" y="403"/>
                  </a:cubicBezTo>
                  <a:cubicBezTo>
                    <a:pt x="175" y="406"/>
                    <a:pt x="190" y="407"/>
                    <a:pt x="205" y="407"/>
                  </a:cubicBezTo>
                  <a:cubicBezTo>
                    <a:pt x="303" y="407"/>
                    <a:pt x="392" y="343"/>
                    <a:pt x="412" y="243"/>
                  </a:cubicBezTo>
                  <a:cubicBezTo>
                    <a:pt x="457" y="152"/>
                    <a:pt x="389" y="38"/>
                    <a:pt x="275" y="15"/>
                  </a:cubicBezTo>
                  <a:cubicBezTo>
                    <a:pt x="250" y="5"/>
                    <a:pt x="226" y="1"/>
                    <a:pt x="20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26"/>
            <p:cNvSpPr/>
            <p:nvPr/>
          </p:nvSpPr>
          <p:spPr>
            <a:xfrm>
              <a:off x="6533325" y="1229600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11" y="1"/>
                  </a:moveTo>
                  <a:cubicBezTo>
                    <a:pt x="68" y="1"/>
                    <a:pt x="19" y="38"/>
                    <a:pt x="1" y="75"/>
                  </a:cubicBezTo>
                  <a:cubicBezTo>
                    <a:pt x="1" y="144"/>
                    <a:pt x="24" y="212"/>
                    <a:pt x="92" y="212"/>
                  </a:cubicBezTo>
                  <a:cubicBezTo>
                    <a:pt x="100" y="217"/>
                    <a:pt x="110" y="218"/>
                    <a:pt x="119" y="218"/>
                  </a:cubicBezTo>
                  <a:cubicBezTo>
                    <a:pt x="161" y="218"/>
                    <a:pt x="210" y="181"/>
                    <a:pt x="229" y="144"/>
                  </a:cubicBezTo>
                  <a:cubicBezTo>
                    <a:pt x="252" y="75"/>
                    <a:pt x="206" y="7"/>
                    <a:pt x="138" y="7"/>
                  </a:cubicBezTo>
                  <a:cubicBezTo>
                    <a:pt x="129" y="3"/>
                    <a:pt x="120" y="1"/>
                    <a:pt x="11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26"/>
            <p:cNvSpPr/>
            <p:nvPr/>
          </p:nvSpPr>
          <p:spPr>
            <a:xfrm>
              <a:off x="6545875" y="1256425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6" y="1"/>
                  </a:moveTo>
                  <a:cubicBezTo>
                    <a:pt x="85" y="1"/>
                    <a:pt x="20" y="42"/>
                    <a:pt x="1" y="98"/>
                  </a:cubicBezTo>
                  <a:cubicBezTo>
                    <a:pt x="1" y="167"/>
                    <a:pt x="47" y="258"/>
                    <a:pt x="115" y="258"/>
                  </a:cubicBezTo>
                  <a:cubicBezTo>
                    <a:pt x="127" y="262"/>
                    <a:pt x="139" y="264"/>
                    <a:pt x="151" y="264"/>
                  </a:cubicBezTo>
                  <a:cubicBezTo>
                    <a:pt x="206" y="264"/>
                    <a:pt x="256" y="223"/>
                    <a:pt x="275" y="167"/>
                  </a:cubicBezTo>
                  <a:cubicBezTo>
                    <a:pt x="298" y="98"/>
                    <a:pt x="252" y="30"/>
                    <a:pt x="184" y="7"/>
                  </a:cubicBezTo>
                  <a:cubicBezTo>
                    <a:pt x="171" y="3"/>
                    <a:pt x="159" y="1"/>
                    <a:pt x="14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26"/>
            <p:cNvSpPr/>
            <p:nvPr/>
          </p:nvSpPr>
          <p:spPr>
            <a:xfrm>
              <a:off x="6668575" y="1792250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4" y="1"/>
                  </a:moveTo>
                  <a:cubicBezTo>
                    <a:pt x="125" y="1"/>
                    <a:pt x="42" y="49"/>
                    <a:pt x="23" y="144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6" y="353"/>
                    <a:pt x="192" y="355"/>
                    <a:pt x="209" y="355"/>
                  </a:cubicBezTo>
                  <a:cubicBezTo>
                    <a:pt x="288" y="355"/>
                    <a:pt x="370" y="311"/>
                    <a:pt x="388" y="235"/>
                  </a:cubicBezTo>
                  <a:cubicBezTo>
                    <a:pt x="411" y="121"/>
                    <a:pt x="343" y="29"/>
                    <a:pt x="251" y="7"/>
                  </a:cubicBezTo>
                  <a:cubicBezTo>
                    <a:pt x="236" y="3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26"/>
            <p:cNvSpPr/>
            <p:nvPr/>
          </p:nvSpPr>
          <p:spPr>
            <a:xfrm>
              <a:off x="6445450" y="1343200"/>
              <a:ext cx="11450" cy="9975"/>
            </a:xfrm>
            <a:custGeom>
              <a:avLst/>
              <a:gdLst/>
              <a:ahLst/>
              <a:cxnLst/>
              <a:rect l="l" t="t" r="r" b="b"/>
              <a:pathLst>
                <a:path w="458" h="399" extrusionOk="0">
                  <a:moveTo>
                    <a:pt x="232" y="1"/>
                  </a:moveTo>
                  <a:cubicBezTo>
                    <a:pt x="138" y="1"/>
                    <a:pt x="63" y="66"/>
                    <a:pt x="24" y="165"/>
                  </a:cubicBezTo>
                  <a:cubicBezTo>
                    <a:pt x="1" y="256"/>
                    <a:pt x="69" y="370"/>
                    <a:pt x="183" y="393"/>
                  </a:cubicBezTo>
                  <a:cubicBezTo>
                    <a:pt x="199" y="397"/>
                    <a:pt x="214" y="399"/>
                    <a:pt x="230" y="399"/>
                  </a:cubicBezTo>
                  <a:cubicBezTo>
                    <a:pt x="310" y="399"/>
                    <a:pt x="393" y="351"/>
                    <a:pt x="412" y="256"/>
                  </a:cubicBezTo>
                  <a:cubicBezTo>
                    <a:pt x="457" y="142"/>
                    <a:pt x="389" y="51"/>
                    <a:pt x="275" y="5"/>
                  </a:cubicBezTo>
                  <a:cubicBezTo>
                    <a:pt x="260" y="2"/>
                    <a:pt x="245" y="1"/>
                    <a:pt x="23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26"/>
            <p:cNvSpPr/>
            <p:nvPr/>
          </p:nvSpPr>
          <p:spPr>
            <a:xfrm>
              <a:off x="6580125" y="1388975"/>
              <a:ext cx="6300" cy="5300"/>
            </a:xfrm>
            <a:custGeom>
              <a:avLst/>
              <a:gdLst/>
              <a:ahLst/>
              <a:cxnLst/>
              <a:rect l="l" t="t" r="r" b="b"/>
              <a:pathLst>
                <a:path w="252" h="212" extrusionOk="0">
                  <a:moveTo>
                    <a:pt x="160" y="0"/>
                  </a:moveTo>
                  <a:cubicBezTo>
                    <a:pt x="92" y="0"/>
                    <a:pt x="46" y="23"/>
                    <a:pt x="23" y="91"/>
                  </a:cubicBezTo>
                  <a:cubicBezTo>
                    <a:pt x="0" y="137"/>
                    <a:pt x="46" y="183"/>
                    <a:pt x="92" y="206"/>
                  </a:cubicBezTo>
                  <a:cubicBezTo>
                    <a:pt x="104" y="210"/>
                    <a:pt x="116" y="212"/>
                    <a:pt x="127" y="212"/>
                  </a:cubicBezTo>
                  <a:cubicBezTo>
                    <a:pt x="176" y="212"/>
                    <a:pt x="210" y="174"/>
                    <a:pt x="229" y="137"/>
                  </a:cubicBezTo>
                  <a:cubicBezTo>
                    <a:pt x="252" y="69"/>
                    <a:pt x="206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26"/>
            <p:cNvSpPr/>
            <p:nvPr/>
          </p:nvSpPr>
          <p:spPr>
            <a:xfrm>
              <a:off x="6766150" y="1658150"/>
              <a:ext cx="8575" cy="7750"/>
            </a:xfrm>
            <a:custGeom>
              <a:avLst/>
              <a:gdLst/>
              <a:ahLst/>
              <a:cxnLst/>
              <a:rect l="l" t="t" r="r" b="b"/>
              <a:pathLst>
                <a:path w="343" h="310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1" y="212"/>
                    <a:pt x="46" y="281"/>
                    <a:pt x="137" y="303"/>
                  </a:cubicBezTo>
                  <a:cubicBezTo>
                    <a:pt x="149" y="307"/>
                    <a:pt x="162" y="309"/>
                    <a:pt x="174" y="309"/>
                  </a:cubicBezTo>
                  <a:cubicBezTo>
                    <a:pt x="235" y="309"/>
                    <a:pt x="301" y="265"/>
                    <a:pt x="320" y="189"/>
                  </a:cubicBezTo>
                  <a:cubicBezTo>
                    <a:pt x="343" y="121"/>
                    <a:pt x="297" y="30"/>
                    <a:pt x="206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26"/>
            <p:cNvSpPr/>
            <p:nvPr/>
          </p:nvSpPr>
          <p:spPr>
            <a:xfrm>
              <a:off x="6432900" y="10082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0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89"/>
                    <a:pt x="46" y="258"/>
                    <a:pt x="115" y="281"/>
                  </a:cubicBezTo>
                  <a:cubicBezTo>
                    <a:pt x="131" y="285"/>
                    <a:pt x="146" y="287"/>
                    <a:pt x="161" y="287"/>
                  </a:cubicBezTo>
                  <a:cubicBezTo>
                    <a:pt x="229" y="287"/>
                    <a:pt x="278" y="246"/>
                    <a:pt x="297" y="189"/>
                  </a:cubicBezTo>
                  <a:cubicBezTo>
                    <a:pt x="320" y="98"/>
                    <a:pt x="274" y="7"/>
                    <a:pt x="206" y="7"/>
                  </a:cubicBezTo>
                  <a:cubicBezTo>
                    <a:pt x="190" y="3"/>
                    <a:pt x="174" y="1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26"/>
            <p:cNvSpPr/>
            <p:nvPr/>
          </p:nvSpPr>
          <p:spPr>
            <a:xfrm>
              <a:off x="6571000" y="12998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5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26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43" y="29"/>
                    <a:pt x="251" y="6"/>
                  </a:cubicBezTo>
                  <a:cubicBezTo>
                    <a:pt x="232" y="3"/>
                    <a:pt x="213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26"/>
            <p:cNvSpPr/>
            <p:nvPr/>
          </p:nvSpPr>
          <p:spPr>
            <a:xfrm>
              <a:off x="6560725" y="1275300"/>
              <a:ext cx="8000" cy="7700"/>
            </a:xfrm>
            <a:custGeom>
              <a:avLst/>
              <a:gdLst/>
              <a:ahLst/>
              <a:cxnLst/>
              <a:rect l="l" t="t" r="r" b="b"/>
              <a:pathLst>
                <a:path w="320" h="308" extrusionOk="0">
                  <a:moveTo>
                    <a:pt x="170" y="0"/>
                  </a:moveTo>
                  <a:cubicBezTo>
                    <a:pt x="97" y="0"/>
                    <a:pt x="43" y="60"/>
                    <a:pt x="23" y="119"/>
                  </a:cubicBezTo>
                  <a:cubicBezTo>
                    <a:pt x="0" y="210"/>
                    <a:pt x="46" y="279"/>
                    <a:pt x="115" y="302"/>
                  </a:cubicBezTo>
                  <a:cubicBezTo>
                    <a:pt x="130" y="306"/>
                    <a:pt x="146" y="308"/>
                    <a:pt x="161" y="308"/>
                  </a:cubicBezTo>
                  <a:cubicBezTo>
                    <a:pt x="234" y="308"/>
                    <a:pt x="297" y="263"/>
                    <a:pt x="297" y="188"/>
                  </a:cubicBezTo>
                  <a:cubicBezTo>
                    <a:pt x="320" y="119"/>
                    <a:pt x="274" y="28"/>
                    <a:pt x="206" y="5"/>
                  </a:cubicBezTo>
                  <a:cubicBezTo>
                    <a:pt x="194" y="2"/>
                    <a:pt x="182" y="0"/>
                    <a:pt x="17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26"/>
            <p:cNvSpPr/>
            <p:nvPr/>
          </p:nvSpPr>
          <p:spPr>
            <a:xfrm>
              <a:off x="6468850" y="1097800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1" y="212"/>
                    <a:pt x="69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7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26"/>
            <p:cNvSpPr/>
            <p:nvPr/>
          </p:nvSpPr>
          <p:spPr>
            <a:xfrm>
              <a:off x="6707950" y="1377975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4" y="1"/>
                  </a:moveTo>
                  <a:cubicBezTo>
                    <a:pt x="125" y="1"/>
                    <a:pt x="42" y="48"/>
                    <a:pt x="23" y="143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6" y="353"/>
                    <a:pt x="192" y="355"/>
                    <a:pt x="209" y="355"/>
                  </a:cubicBezTo>
                  <a:cubicBezTo>
                    <a:pt x="288" y="355"/>
                    <a:pt x="369" y="310"/>
                    <a:pt x="388" y="235"/>
                  </a:cubicBezTo>
                  <a:cubicBezTo>
                    <a:pt x="411" y="121"/>
                    <a:pt x="343" y="29"/>
                    <a:pt x="251" y="7"/>
                  </a:cubicBezTo>
                  <a:cubicBezTo>
                    <a:pt x="236" y="3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26"/>
            <p:cNvSpPr/>
            <p:nvPr/>
          </p:nvSpPr>
          <p:spPr>
            <a:xfrm>
              <a:off x="5839450" y="1408225"/>
              <a:ext cx="9150" cy="7725"/>
            </a:xfrm>
            <a:custGeom>
              <a:avLst/>
              <a:gdLst/>
              <a:ahLst/>
              <a:cxnLst/>
              <a:rect l="l" t="t" r="r" b="b"/>
              <a:pathLst>
                <a:path w="366" h="309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2"/>
                    <a:pt x="69" y="303"/>
                    <a:pt x="137" y="303"/>
                  </a:cubicBezTo>
                  <a:cubicBezTo>
                    <a:pt x="153" y="307"/>
                    <a:pt x="170" y="309"/>
                    <a:pt x="185" y="309"/>
                  </a:cubicBezTo>
                  <a:cubicBezTo>
                    <a:pt x="259" y="309"/>
                    <a:pt x="324" y="268"/>
                    <a:pt x="343" y="212"/>
                  </a:cubicBezTo>
                  <a:cubicBezTo>
                    <a:pt x="365" y="120"/>
                    <a:pt x="297" y="29"/>
                    <a:pt x="228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26"/>
            <p:cNvSpPr/>
            <p:nvPr/>
          </p:nvSpPr>
          <p:spPr>
            <a:xfrm>
              <a:off x="5954700" y="1343200"/>
              <a:ext cx="9725" cy="9375"/>
            </a:xfrm>
            <a:custGeom>
              <a:avLst/>
              <a:gdLst/>
              <a:ahLst/>
              <a:cxnLst/>
              <a:rect l="l" t="t" r="r" b="b"/>
              <a:pathLst>
                <a:path w="389" h="375" extrusionOk="0">
                  <a:moveTo>
                    <a:pt x="193" y="1"/>
                  </a:moveTo>
                  <a:cubicBezTo>
                    <a:pt x="115" y="1"/>
                    <a:pt x="44" y="63"/>
                    <a:pt x="24" y="142"/>
                  </a:cubicBezTo>
                  <a:cubicBezTo>
                    <a:pt x="1" y="233"/>
                    <a:pt x="47" y="348"/>
                    <a:pt x="161" y="370"/>
                  </a:cubicBezTo>
                  <a:cubicBezTo>
                    <a:pt x="173" y="373"/>
                    <a:pt x="185" y="375"/>
                    <a:pt x="197" y="375"/>
                  </a:cubicBezTo>
                  <a:cubicBezTo>
                    <a:pt x="275" y="375"/>
                    <a:pt x="346" y="313"/>
                    <a:pt x="366" y="233"/>
                  </a:cubicBezTo>
                  <a:cubicBezTo>
                    <a:pt x="389" y="142"/>
                    <a:pt x="343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26"/>
            <p:cNvSpPr/>
            <p:nvPr/>
          </p:nvSpPr>
          <p:spPr>
            <a:xfrm>
              <a:off x="6616075" y="1591975"/>
              <a:ext cx="6875" cy="6025"/>
            </a:xfrm>
            <a:custGeom>
              <a:avLst/>
              <a:gdLst/>
              <a:ahLst/>
              <a:cxnLst/>
              <a:rect l="l" t="t" r="r" b="b"/>
              <a:pathLst>
                <a:path w="275" h="241" extrusionOk="0">
                  <a:moveTo>
                    <a:pt x="124" y="0"/>
                  </a:moveTo>
                  <a:cubicBezTo>
                    <a:pt x="70" y="0"/>
                    <a:pt x="23" y="41"/>
                    <a:pt x="23" y="97"/>
                  </a:cubicBezTo>
                  <a:cubicBezTo>
                    <a:pt x="0" y="166"/>
                    <a:pt x="46" y="211"/>
                    <a:pt x="92" y="234"/>
                  </a:cubicBezTo>
                  <a:cubicBezTo>
                    <a:pt x="104" y="238"/>
                    <a:pt x="116" y="240"/>
                    <a:pt x="128" y="240"/>
                  </a:cubicBezTo>
                  <a:cubicBezTo>
                    <a:pt x="183" y="240"/>
                    <a:pt x="233" y="199"/>
                    <a:pt x="252" y="143"/>
                  </a:cubicBezTo>
                  <a:cubicBezTo>
                    <a:pt x="274" y="97"/>
                    <a:pt x="229" y="29"/>
                    <a:pt x="160" y="6"/>
                  </a:cubicBezTo>
                  <a:cubicBezTo>
                    <a:pt x="148" y="2"/>
                    <a:pt x="136" y="0"/>
                    <a:pt x="12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26"/>
            <p:cNvSpPr/>
            <p:nvPr/>
          </p:nvSpPr>
          <p:spPr>
            <a:xfrm>
              <a:off x="6589250" y="14795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4" y="1"/>
                  </a:moveTo>
                  <a:cubicBezTo>
                    <a:pt x="109" y="1"/>
                    <a:pt x="43" y="48"/>
                    <a:pt x="23" y="143"/>
                  </a:cubicBezTo>
                  <a:cubicBezTo>
                    <a:pt x="1" y="235"/>
                    <a:pt x="46" y="326"/>
                    <a:pt x="138" y="349"/>
                  </a:cubicBezTo>
                  <a:cubicBezTo>
                    <a:pt x="150" y="352"/>
                    <a:pt x="162" y="353"/>
                    <a:pt x="175" y="353"/>
                  </a:cubicBezTo>
                  <a:cubicBezTo>
                    <a:pt x="257" y="353"/>
                    <a:pt x="346" y="291"/>
                    <a:pt x="366" y="212"/>
                  </a:cubicBezTo>
                  <a:cubicBezTo>
                    <a:pt x="389" y="121"/>
                    <a:pt x="320" y="29"/>
                    <a:pt x="229" y="6"/>
                  </a:cubicBezTo>
                  <a:cubicBezTo>
                    <a:pt x="214" y="3"/>
                    <a:pt x="198" y="1"/>
                    <a:pt x="1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26"/>
            <p:cNvSpPr/>
            <p:nvPr/>
          </p:nvSpPr>
          <p:spPr>
            <a:xfrm>
              <a:off x="6485400" y="1534900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47" y="1"/>
                  </a:moveTo>
                  <a:cubicBezTo>
                    <a:pt x="92" y="1"/>
                    <a:pt x="42" y="41"/>
                    <a:pt x="23" y="98"/>
                  </a:cubicBezTo>
                  <a:cubicBezTo>
                    <a:pt x="0" y="166"/>
                    <a:pt x="46" y="258"/>
                    <a:pt x="115" y="280"/>
                  </a:cubicBezTo>
                  <a:cubicBezTo>
                    <a:pt x="130" y="284"/>
                    <a:pt x="145" y="286"/>
                    <a:pt x="159" y="286"/>
                  </a:cubicBezTo>
                  <a:cubicBezTo>
                    <a:pt x="228" y="286"/>
                    <a:pt x="278" y="242"/>
                    <a:pt x="297" y="166"/>
                  </a:cubicBezTo>
                  <a:cubicBezTo>
                    <a:pt x="320" y="98"/>
                    <a:pt x="274" y="6"/>
                    <a:pt x="183" y="6"/>
                  </a:cubicBezTo>
                  <a:cubicBezTo>
                    <a:pt x="171" y="2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26"/>
            <p:cNvSpPr/>
            <p:nvPr/>
          </p:nvSpPr>
          <p:spPr>
            <a:xfrm>
              <a:off x="5448000" y="1569150"/>
              <a:ext cx="7425" cy="4725"/>
            </a:xfrm>
            <a:custGeom>
              <a:avLst/>
              <a:gdLst/>
              <a:ahLst/>
              <a:cxnLst/>
              <a:rect l="l" t="t" r="r" b="b"/>
              <a:pathLst>
                <a:path w="297" h="189" extrusionOk="0">
                  <a:moveTo>
                    <a:pt x="125" y="0"/>
                  </a:moveTo>
                  <a:cubicBezTo>
                    <a:pt x="69" y="0"/>
                    <a:pt x="19" y="44"/>
                    <a:pt x="0" y="120"/>
                  </a:cubicBezTo>
                  <a:lnTo>
                    <a:pt x="274" y="189"/>
                  </a:lnTo>
                  <a:cubicBezTo>
                    <a:pt x="297" y="120"/>
                    <a:pt x="251" y="29"/>
                    <a:pt x="160" y="6"/>
                  </a:cubicBezTo>
                  <a:cubicBezTo>
                    <a:pt x="148" y="2"/>
                    <a:pt x="136" y="0"/>
                    <a:pt x="12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26"/>
            <p:cNvSpPr/>
            <p:nvPr/>
          </p:nvSpPr>
          <p:spPr>
            <a:xfrm>
              <a:off x="6871725" y="1715800"/>
              <a:ext cx="8000" cy="7150"/>
            </a:xfrm>
            <a:custGeom>
              <a:avLst/>
              <a:gdLst/>
              <a:ahLst/>
              <a:cxnLst/>
              <a:rect l="l" t="t" r="r" b="b"/>
              <a:pathLst>
                <a:path w="320" h="286" extrusionOk="0">
                  <a:moveTo>
                    <a:pt x="148" y="0"/>
                  </a:moveTo>
                  <a:cubicBezTo>
                    <a:pt x="92" y="0"/>
                    <a:pt x="42" y="45"/>
                    <a:pt x="23" y="120"/>
                  </a:cubicBezTo>
                  <a:cubicBezTo>
                    <a:pt x="0" y="189"/>
                    <a:pt x="46" y="257"/>
                    <a:pt x="114" y="280"/>
                  </a:cubicBezTo>
                  <a:cubicBezTo>
                    <a:pt x="130" y="284"/>
                    <a:pt x="146" y="286"/>
                    <a:pt x="161" y="286"/>
                  </a:cubicBezTo>
                  <a:cubicBezTo>
                    <a:pt x="228" y="286"/>
                    <a:pt x="278" y="245"/>
                    <a:pt x="297" y="189"/>
                  </a:cubicBezTo>
                  <a:cubicBezTo>
                    <a:pt x="320" y="97"/>
                    <a:pt x="274" y="29"/>
                    <a:pt x="183" y="6"/>
                  </a:cubicBezTo>
                  <a:cubicBezTo>
                    <a:pt x="171" y="2"/>
                    <a:pt x="159" y="0"/>
                    <a:pt x="14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26"/>
            <p:cNvSpPr/>
            <p:nvPr/>
          </p:nvSpPr>
          <p:spPr>
            <a:xfrm>
              <a:off x="6868300" y="1744325"/>
              <a:ext cx="6300" cy="5875"/>
            </a:xfrm>
            <a:custGeom>
              <a:avLst/>
              <a:gdLst/>
              <a:ahLst/>
              <a:cxnLst/>
              <a:rect l="l" t="t" r="r" b="b"/>
              <a:pathLst>
                <a:path w="252" h="235" extrusionOk="0">
                  <a:moveTo>
                    <a:pt x="111" y="0"/>
                  </a:moveTo>
                  <a:cubicBezTo>
                    <a:pt x="69" y="0"/>
                    <a:pt x="19" y="41"/>
                    <a:pt x="0" y="98"/>
                  </a:cubicBezTo>
                  <a:cubicBezTo>
                    <a:pt x="0" y="143"/>
                    <a:pt x="23" y="212"/>
                    <a:pt x="92" y="235"/>
                  </a:cubicBezTo>
                  <a:cubicBezTo>
                    <a:pt x="137" y="235"/>
                    <a:pt x="206" y="212"/>
                    <a:pt x="228" y="143"/>
                  </a:cubicBezTo>
                  <a:cubicBezTo>
                    <a:pt x="251" y="75"/>
                    <a:pt x="206" y="29"/>
                    <a:pt x="137" y="6"/>
                  </a:cubicBezTo>
                  <a:cubicBezTo>
                    <a:pt x="129" y="2"/>
                    <a:pt x="120" y="0"/>
                    <a:pt x="11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26"/>
            <p:cNvSpPr/>
            <p:nvPr/>
          </p:nvSpPr>
          <p:spPr>
            <a:xfrm>
              <a:off x="6243450" y="1783175"/>
              <a:ext cx="10875" cy="6400"/>
            </a:xfrm>
            <a:custGeom>
              <a:avLst/>
              <a:gdLst/>
              <a:ahLst/>
              <a:cxnLst/>
              <a:rect l="l" t="t" r="r" b="b"/>
              <a:pathLst>
                <a:path w="435" h="256" extrusionOk="0">
                  <a:moveTo>
                    <a:pt x="209" y="0"/>
                  </a:moveTo>
                  <a:cubicBezTo>
                    <a:pt x="115" y="0"/>
                    <a:pt x="40" y="65"/>
                    <a:pt x="1" y="164"/>
                  </a:cubicBezTo>
                  <a:lnTo>
                    <a:pt x="389" y="256"/>
                  </a:lnTo>
                  <a:cubicBezTo>
                    <a:pt x="434" y="141"/>
                    <a:pt x="366" y="27"/>
                    <a:pt x="252" y="4"/>
                  </a:cubicBezTo>
                  <a:cubicBezTo>
                    <a:pt x="237" y="2"/>
                    <a:pt x="222" y="0"/>
                    <a:pt x="20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26"/>
            <p:cNvSpPr/>
            <p:nvPr/>
          </p:nvSpPr>
          <p:spPr>
            <a:xfrm>
              <a:off x="5840575" y="1121200"/>
              <a:ext cx="8025" cy="7700"/>
            </a:xfrm>
            <a:custGeom>
              <a:avLst/>
              <a:gdLst/>
              <a:ahLst/>
              <a:cxnLst/>
              <a:rect l="l" t="t" r="r" b="b"/>
              <a:pathLst>
                <a:path w="321" h="308" extrusionOk="0">
                  <a:moveTo>
                    <a:pt x="161" y="0"/>
                  </a:moveTo>
                  <a:cubicBezTo>
                    <a:pt x="93" y="0"/>
                    <a:pt x="43" y="45"/>
                    <a:pt x="24" y="120"/>
                  </a:cubicBezTo>
                  <a:cubicBezTo>
                    <a:pt x="1" y="189"/>
                    <a:pt x="47" y="280"/>
                    <a:pt x="138" y="303"/>
                  </a:cubicBezTo>
                  <a:cubicBezTo>
                    <a:pt x="147" y="306"/>
                    <a:pt x="157" y="307"/>
                    <a:pt x="166" y="307"/>
                  </a:cubicBezTo>
                  <a:cubicBezTo>
                    <a:pt x="230" y="307"/>
                    <a:pt x="301" y="248"/>
                    <a:pt x="320" y="189"/>
                  </a:cubicBezTo>
                  <a:cubicBezTo>
                    <a:pt x="320" y="97"/>
                    <a:pt x="275" y="29"/>
                    <a:pt x="206" y="6"/>
                  </a:cubicBezTo>
                  <a:cubicBezTo>
                    <a:pt x="191" y="2"/>
                    <a:pt x="176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26"/>
            <p:cNvSpPr/>
            <p:nvPr/>
          </p:nvSpPr>
          <p:spPr>
            <a:xfrm>
              <a:off x="5744725" y="1028750"/>
              <a:ext cx="8000" cy="7700"/>
            </a:xfrm>
            <a:custGeom>
              <a:avLst/>
              <a:gdLst/>
              <a:ahLst/>
              <a:cxnLst/>
              <a:rect l="l" t="t" r="r" b="b"/>
              <a:pathLst>
                <a:path w="320" h="308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0" y="189"/>
                    <a:pt x="46" y="280"/>
                    <a:pt x="114" y="303"/>
                  </a:cubicBezTo>
                  <a:cubicBezTo>
                    <a:pt x="127" y="306"/>
                    <a:pt x="139" y="308"/>
                    <a:pt x="151" y="308"/>
                  </a:cubicBezTo>
                  <a:cubicBezTo>
                    <a:pt x="228" y="308"/>
                    <a:pt x="297" y="248"/>
                    <a:pt x="297" y="189"/>
                  </a:cubicBezTo>
                  <a:cubicBezTo>
                    <a:pt x="320" y="98"/>
                    <a:pt x="274" y="29"/>
                    <a:pt x="206" y="6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26"/>
            <p:cNvSpPr/>
            <p:nvPr/>
          </p:nvSpPr>
          <p:spPr>
            <a:xfrm>
              <a:off x="6021475" y="1322675"/>
              <a:ext cx="10300" cy="9400"/>
            </a:xfrm>
            <a:custGeom>
              <a:avLst/>
              <a:gdLst/>
              <a:ahLst/>
              <a:cxnLst/>
              <a:rect l="l" t="t" r="r" b="b"/>
              <a:pathLst>
                <a:path w="412" h="376" extrusionOk="0">
                  <a:moveTo>
                    <a:pt x="215" y="0"/>
                  </a:moveTo>
                  <a:cubicBezTo>
                    <a:pt x="132" y="0"/>
                    <a:pt x="43" y="62"/>
                    <a:pt x="23" y="141"/>
                  </a:cubicBezTo>
                  <a:cubicBezTo>
                    <a:pt x="0" y="256"/>
                    <a:pt x="69" y="347"/>
                    <a:pt x="160" y="370"/>
                  </a:cubicBezTo>
                  <a:cubicBezTo>
                    <a:pt x="175" y="373"/>
                    <a:pt x="191" y="375"/>
                    <a:pt x="207" y="375"/>
                  </a:cubicBezTo>
                  <a:cubicBezTo>
                    <a:pt x="287" y="375"/>
                    <a:pt x="369" y="328"/>
                    <a:pt x="389" y="233"/>
                  </a:cubicBezTo>
                  <a:cubicBezTo>
                    <a:pt x="411" y="141"/>
                    <a:pt x="366" y="27"/>
                    <a:pt x="252" y="4"/>
                  </a:cubicBezTo>
                  <a:cubicBezTo>
                    <a:pt x="240" y="1"/>
                    <a:pt x="227" y="0"/>
                    <a:pt x="2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26"/>
            <p:cNvSpPr/>
            <p:nvPr/>
          </p:nvSpPr>
          <p:spPr>
            <a:xfrm>
              <a:off x="5918750" y="1214250"/>
              <a:ext cx="9175" cy="8800"/>
            </a:xfrm>
            <a:custGeom>
              <a:avLst/>
              <a:gdLst/>
              <a:ahLst/>
              <a:cxnLst/>
              <a:rect l="l" t="t" r="r" b="b"/>
              <a:pathLst>
                <a:path w="367" h="352" extrusionOk="0">
                  <a:moveTo>
                    <a:pt x="193" y="0"/>
                  </a:moveTo>
                  <a:cubicBezTo>
                    <a:pt x="115" y="0"/>
                    <a:pt x="44" y="62"/>
                    <a:pt x="24" y="142"/>
                  </a:cubicBezTo>
                  <a:cubicBezTo>
                    <a:pt x="1" y="233"/>
                    <a:pt x="47" y="324"/>
                    <a:pt x="138" y="347"/>
                  </a:cubicBezTo>
                  <a:cubicBezTo>
                    <a:pt x="150" y="350"/>
                    <a:pt x="162" y="351"/>
                    <a:pt x="174" y="351"/>
                  </a:cubicBezTo>
                  <a:cubicBezTo>
                    <a:pt x="252" y="351"/>
                    <a:pt x="323" y="289"/>
                    <a:pt x="343" y="210"/>
                  </a:cubicBezTo>
                  <a:cubicBezTo>
                    <a:pt x="366" y="119"/>
                    <a:pt x="298" y="27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26"/>
            <p:cNvSpPr/>
            <p:nvPr/>
          </p:nvSpPr>
          <p:spPr>
            <a:xfrm>
              <a:off x="6280550" y="1778600"/>
              <a:ext cx="9725" cy="8800"/>
            </a:xfrm>
            <a:custGeom>
              <a:avLst/>
              <a:gdLst/>
              <a:ahLst/>
              <a:cxnLst/>
              <a:rect l="l" t="t" r="r" b="b"/>
              <a:pathLst>
                <a:path w="389" h="352" extrusionOk="0">
                  <a:moveTo>
                    <a:pt x="193" y="0"/>
                  </a:moveTo>
                  <a:cubicBezTo>
                    <a:pt x="114" y="0"/>
                    <a:pt x="43" y="63"/>
                    <a:pt x="23" y="142"/>
                  </a:cubicBezTo>
                  <a:cubicBezTo>
                    <a:pt x="0" y="233"/>
                    <a:pt x="69" y="324"/>
                    <a:pt x="160" y="347"/>
                  </a:cubicBezTo>
                  <a:cubicBezTo>
                    <a:pt x="169" y="350"/>
                    <a:pt x="179" y="352"/>
                    <a:pt x="189" y="352"/>
                  </a:cubicBezTo>
                  <a:cubicBezTo>
                    <a:pt x="257" y="352"/>
                    <a:pt x="346" y="290"/>
                    <a:pt x="365" y="210"/>
                  </a:cubicBezTo>
                  <a:cubicBezTo>
                    <a:pt x="388" y="119"/>
                    <a:pt x="320" y="28"/>
                    <a:pt x="228" y="5"/>
                  </a:cubicBezTo>
                  <a:cubicBezTo>
                    <a:pt x="216" y="2"/>
                    <a:pt x="204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26"/>
            <p:cNvSpPr/>
            <p:nvPr/>
          </p:nvSpPr>
          <p:spPr>
            <a:xfrm>
              <a:off x="5959275" y="1432175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1" y="144"/>
                    <a:pt x="46" y="190"/>
                    <a:pt x="92" y="212"/>
                  </a:cubicBezTo>
                  <a:cubicBezTo>
                    <a:pt x="104" y="217"/>
                    <a:pt x="117" y="218"/>
                    <a:pt x="129" y="218"/>
                  </a:cubicBezTo>
                  <a:cubicBezTo>
                    <a:pt x="183" y="218"/>
                    <a:pt x="229" y="181"/>
                    <a:pt x="229" y="144"/>
                  </a:cubicBezTo>
                  <a:cubicBezTo>
                    <a:pt x="252" y="75"/>
                    <a:pt x="206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26"/>
            <p:cNvSpPr/>
            <p:nvPr/>
          </p:nvSpPr>
          <p:spPr>
            <a:xfrm>
              <a:off x="5970125" y="142262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1"/>
                  </a:moveTo>
                  <a:cubicBezTo>
                    <a:pt x="92" y="1"/>
                    <a:pt x="23" y="24"/>
                    <a:pt x="23" y="92"/>
                  </a:cubicBezTo>
                  <a:cubicBezTo>
                    <a:pt x="0" y="161"/>
                    <a:pt x="46" y="229"/>
                    <a:pt x="92" y="252"/>
                  </a:cubicBezTo>
                  <a:cubicBezTo>
                    <a:pt x="104" y="256"/>
                    <a:pt x="116" y="258"/>
                    <a:pt x="128" y="258"/>
                  </a:cubicBezTo>
                  <a:cubicBezTo>
                    <a:pt x="183" y="258"/>
                    <a:pt x="232" y="217"/>
                    <a:pt x="251" y="161"/>
                  </a:cubicBezTo>
                  <a:cubicBezTo>
                    <a:pt x="274" y="92"/>
                    <a:pt x="228" y="24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26"/>
            <p:cNvSpPr/>
            <p:nvPr/>
          </p:nvSpPr>
          <p:spPr>
            <a:xfrm>
              <a:off x="6725625" y="1401950"/>
              <a:ext cx="10875" cy="9400"/>
            </a:xfrm>
            <a:custGeom>
              <a:avLst/>
              <a:gdLst/>
              <a:ahLst/>
              <a:cxnLst/>
              <a:rect l="l" t="t" r="r" b="b"/>
              <a:pathLst>
                <a:path w="435" h="376" extrusionOk="0">
                  <a:moveTo>
                    <a:pt x="220" y="0"/>
                  </a:moveTo>
                  <a:cubicBezTo>
                    <a:pt x="132" y="0"/>
                    <a:pt x="66" y="48"/>
                    <a:pt x="47" y="143"/>
                  </a:cubicBezTo>
                  <a:cubicBezTo>
                    <a:pt x="1" y="234"/>
                    <a:pt x="69" y="349"/>
                    <a:pt x="161" y="371"/>
                  </a:cubicBezTo>
                  <a:cubicBezTo>
                    <a:pt x="176" y="374"/>
                    <a:pt x="190" y="376"/>
                    <a:pt x="204" y="376"/>
                  </a:cubicBezTo>
                  <a:cubicBezTo>
                    <a:pt x="298" y="376"/>
                    <a:pt x="369" y="314"/>
                    <a:pt x="389" y="234"/>
                  </a:cubicBezTo>
                  <a:cubicBezTo>
                    <a:pt x="435" y="120"/>
                    <a:pt x="366" y="29"/>
                    <a:pt x="275" y="6"/>
                  </a:cubicBezTo>
                  <a:cubicBezTo>
                    <a:pt x="256" y="2"/>
                    <a:pt x="237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26"/>
            <p:cNvSpPr/>
            <p:nvPr/>
          </p:nvSpPr>
          <p:spPr>
            <a:xfrm>
              <a:off x="6704525" y="1685550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6" y="1"/>
                  </a:moveTo>
                  <a:cubicBezTo>
                    <a:pt x="132" y="1"/>
                    <a:pt x="65" y="48"/>
                    <a:pt x="46" y="143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5" y="353"/>
                    <a:pt x="191" y="354"/>
                    <a:pt x="207" y="354"/>
                  </a:cubicBezTo>
                  <a:cubicBezTo>
                    <a:pt x="287" y="354"/>
                    <a:pt x="369" y="307"/>
                    <a:pt x="388" y="212"/>
                  </a:cubicBezTo>
                  <a:cubicBezTo>
                    <a:pt x="411" y="120"/>
                    <a:pt x="343" y="29"/>
                    <a:pt x="251" y="6"/>
                  </a:cubicBezTo>
                  <a:cubicBezTo>
                    <a:pt x="236" y="3"/>
                    <a:pt x="221" y="1"/>
                    <a:pt x="2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26"/>
            <p:cNvSpPr/>
            <p:nvPr/>
          </p:nvSpPr>
          <p:spPr>
            <a:xfrm>
              <a:off x="6188100" y="1518950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31" y="1"/>
                  </a:moveTo>
                  <a:cubicBezTo>
                    <a:pt x="137" y="1"/>
                    <a:pt x="63" y="63"/>
                    <a:pt x="23" y="142"/>
                  </a:cubicBezTo>
                  <a:cubicBezTo>
                    <a:pt x="0" y="256"/>
                    <a:pt x="69" y="371"/>
                    <a:pt x="183" y="393"/>
                  </a:cubicBezTo>
                  <a:cubicBezTo>
                    <a:pt x="195" y="396"/>
                    <a:pt x="207" y="398"/>
                    <a:pt x="220" y="398"/>
                  </a:cubicBezTo>
                  <a:cubicBezTo>
                    <a:pt x="303" y="398"/>
                    <a:pt x="391" y="336"/>
                    <a:pt x="411" y="256"/>
                  </a:cubicBezTo>
                  <a:cubicBezTo>
                    <a:pt x="434" y="142"/>
                    <a:pt x="366" y="28"/>
                    <a:pt x="274" y="5"/>
                  </a:cubicBezTo>
                  <a:cubicBezTo>
                    <a:pt x="259" y="2"/>
                    <a:pt x="245" y="1"/>
                    <a:pt x="23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26"/>
            <p:cNvSpPr/>
            <p:nvPr/>
          </p:nvSpPr>
          <p:spPr>
            <a:xfrm>
              <a:off x="6388400" y="15909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0"/>
                  </a:moveTo>
                  <a:cubicBezTo>
                    <a:pt x="91" y="0"/>
                    <a:pt x="23" y="23"/>
                    <a:pt x="0" y="92"/>
                  </a:cubicBezTo>
                  <a:cubicBezTo>
                    <a:pt x="0" y="160"/>
                    <a:pt x="46" y="229"/>
                    <a:pt x="114" y="251"/>
                  </a:cubicBezTo>
                  <a:cubicBezTo>
                    <a:pt x="122" y="255"/>
                    <a:pt x="132" y="257"/>
                    <a:pt x="142" y="257"/>
                  </a:cubicBezTo>
                  <a:cubicBezTo>
                    <a:pt x="189" y="257"/>
                    <a:pt x="251" y="216"/>
                    <a:pt x="251" y="160"/>
                  </a:cubicBezTo>
                  <a:cubicBezTo>
                    <a:pt x="274" y="92"/>
                    <a:pt x="228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26"/>
            <p:cNvSpPr/>
            <p:nvPr/>
          </p:nvSpPr>
          <p:spPr>
            <a:xfrm>
              <a:off x="6388400" y="1611975"/>
              <a:ext cx="11425" cy="9975"/>
            </a:xfrm>
            <a:custGeom>
              <a:avLst/>
              <a:gdLst/>
              <a:ahLst/>
              <a:cxnLst/>
              <a:rect l="l" t="t" r="r" b="b"/>
              <a:pathLst>
                <a:path w="457" h="399" extrusionOk="0">
                  <a:moveTo>
                    <a:pt x="230" y="0"/>
                  </a:moveTo>
                  <a:cubicBezTo>
                    <a:pt x="132" y="0"/>
                    <a:pt x="43" y="65"/>
                    <a:pt x="23" y="165"/>
                  </a:cubicBezTo>
                  <a:cubicBezTo>
                    <a:pt x="0" y="256"/>
                    <a:pt x="69" y="370"/>
                    <a:pt x="183" y="393"/>
                  </a:cubicBezTo>
                  <a:cubicBezTo>
                    <a:pt x="198" y="397"/>
                    <a:pt x="214" y="399"/>
                    <a:pt x="230" y="399"/>
                  </a:cubicBezTo>
                  <a:cubicBezTo>
                    <a:pt x="310" y="399"/>
                    <a:pt x="392" y="351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26"/>
            <p:cNvSpPr/>
            <p:nvPr/>
          </p:nvSpPr>
          <p:spPr>
            <a:xfrm>
              <a:off x="6497375" y="1253000"/>
              <a:ext cx="6875" cy="5900"/>
            </a:xfrm>
            <a:custGeom>
              <a:avLst/>
              <a:gdLst/>
              <a:ahLst/>
              <a:cxnLst/>
              <a:rect l="l" t="t" r="r" b="b"/>
              <a:pathLst>
                <a:path w="275" h="236" extrusionOk="0">
                  <a:moveTo>
                    <a:pt x="134" y="1"/>
                  </a:moveTo>
                  <a:cubicBezTo>
                    <a:pt x="91" y="1"/>
                    <a:pt x="42" y="38"/>
                    <a:pt x="24" y="75"/>
                  </a:cubicBezTo>
                  <a:cubicBezTo>
                    <a:pt x="1" y="144"/>
                    <a:pt x="46" y="212"/>
                    <a:pt x="115" y="235"/>
                  </a:cubicBezTo>
                  <a:cubicBezTo>
                    <a:pt x="161" y="235"/>
                    <a:pt x="229" y="212"/>
                    <a:pt x="252" y="144"/>
                  </a:cubicBezTo>
                  <a:cubicBezTo>
                    <a:pt x="275" y="75"/>
                    <a:pt x="229" y="7"/>
                    <a:pt x="161" y="7"/>
                  </a:cubicBezTo>
                  <a:cubicBezTo>
                    <a:pt x="152" y="3"/>
                    <a:pt x="143" y="1"/>
                    <a:pt x="13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26"/>
            <p:cNvSpPr/>
            <p:nvPr/>
          </p:nvSpPr>
          <p:spPr>
            <a:xfrm>
              <a:off x="6746750" y="1478400"/>
              <a:ext cx="9150" cy="8325"/>
            </a:xfrm>
            <a:custGeom>
              <a:avLst/>
              <a:gdLst/>
              <a:ahLst/>
              <a:cxnLst/>
              <a:rect l="l" t="t" r="r" b="b"/>
              <a:pathLst>
                <a:path w="366" h="333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30"/>
                    <a:pt x="229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26"/>
            <p:cNvSpPr/>
            <p:nvPr/>
          </p:nvSpPr>
          <p:spPr>
            <a:xfrm>
              <a:off x="6710800" y="1642750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45" y="1"/>
                  </a:moveTo>
                  <a:cubicBezTo>
                    <a:pt x="85" y="1"/>
                    <a:pt x="23" y="41"/>
                    <a:pt x="23" y="98"/>
                  </a:cubicBezTo>
                  <a:cubicBezTo>
                    <a:pt x="0" y="189"/>
                    <a:pt x="46" y="258"/>
                    <a:pt x="115" y="280"/>
                  </a:cubicBezTo>
                  <a:cubicBezTo>
                    <a:pt x="126" y="284"/>
                    <a:pt x="139" y="286"/>
                    <a:pt x="151" y="286"/>
                  </a:cubicBezTo>
                  <a:cubicBezTo>
                    <a:pt x="212" y="286"/>
                    <a:pt x="278" y="242"/>
                    <a:pt x="297" y="166"/>
                  </a:cubicBezTo>
                  <a:cubicBezTo>
                    <a:pt x="320" y="98"/>
                    <a:pt x="274" y="29"/>
                    <a:pt x="183" y="6"/>
                  </a:cubicBezTo>
                  <a:cubicBezTo>
                    <a:pt x="171" y="2"/>
                    <a:pt x="158" y="1"/>
                    <a:pt x="14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26"/>
            <p:cNvSpPr/>
            <p:nvPr/>
          </p:nvSpPr>
          <p:spPr>
            <a:xfrm>
              <a:off x="6239450" y="1672575"/>
              <a:ext cx="8025" cy="755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206" y="0"/>
                  </a:moveTo>
                  <a:cubicBezTo>
                    <a:pt x="138" y="0"/>
                    <a:pt x="46" y="46"/>
                    <a:pt x="24" y="114"/>
                  </a:cubicBezTo>
                  <a:cubicBezTo>
                    <a:pt x="1" y="183"/>
                    <a:pt x="46" y="274"/>
                    <a:pt x="138" y="297"/>
                  </a:cubicBezTo>
                  <a:cubicBezTo>
                    <a:pt x="147" y="300"/>
                    <a:pt x="156" y="302"/>
                    <a:pt x="166" y="302"/>
                  </a:cubicBezTo>
                  <a:cubicBezTo>
                    <a:pt x="229" y="302"/>
                    <a:pt x="297" y="242"/>
                    <a:pt x="297" y="183"/>
                  </a:cubicBezTo>
                  <a:cubicBezTo>
                    <a:pt x="320" y="114"/>
                    <a:pt x="275" y="23"/>
                    <a:pt x="20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26"/>
            <p:cNvSpPr/>
            <p:nvPr/>
          </p:nvSpPr>
          <p:spPr>
            <a:xfrm>
              <a:off x="6507075" y="1246725"/>
              <a:ext cx="11450" cy="10250"/>
            </a:xfrm>
            <a:custGeom>
              <a:avLst/>
              <a:gdLst/>
              <a:ahLst/>
              <a:cxnLst/>
              <a:rect l="l" t="t" r="r" b="b"/>
              <a:pathLst>
                <a:path w="458" h="410" extrusionOk="0">
                  <a:moveTo>
                    <a:pt x="218" y="1"/>
                  </a:moveTo>
                  <a:cubicBezTo>
                    <a:pt x="125" y="1"/>
                    <a:pt x="43" y="49"/>
                    <a:pt x="24" y="144"/>
                  </a:cubicBezTo>
                  <a:cubicBezTo>
                    <a:pt x="1" y="258"/>
                    <a:pt x="69" y="372"/>
                    <a:pt x="161" y="395"/>
                  </a:cubicBezTo>
                  <a:cubicBezTo>
                    <a:pt x="185" y="404"/>
                    <a:pt x="209" y="409"/>
                    <a:pt x="233" y="409"/>
                  </a:cubicBezTo>
                  <a:cubicBezTo>
                    <a:pt x="319" y="409"/>
                    <a:pt x="394" y="348"/>
                    <a:pt x="412" y="258"/>
                  </a:cubicBezTo>
                  <a:cubicBezTo>
                    <a:pt x="457" y="144"/>
                    <a:pt x="389" y="30"/>
                    <a:pt x="275" y="7"/>
                  </a:cubicBezTo>
                  <a:cubicBezTo>
                    <a:pt x="256" y="3"/>
                    <a:pt x="237" y="1"/>
                    <a:pt x="21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26"/>
            <p:cNvSpPr/>
            <p:nvPr/>
          </p:nvSpPr>
          <p:spPr>
            <a:xfrm>
              <a:off x="5658550" y="1606225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66"/>
                    <a:pt x="46" y="235"/>
                    <a:pt x="115" y="258"/>
                  </a:cubicBezTo>
                  <a:cubicBezTo>
                    <a:pt x="131" y="262"/>
                    <a:pt x="146" y="264"/>
                    <a:pt x="161" y="264"/>
                  </a:cubicBezTo>
                  <a:cubicBezTo>
                    <a:pt x="228" y="264"/>
                    <a:pt x="274" y="223"/>
                    <a:pt x="274" y="166"/>
                  </a:cubicBezTo>
                  <a:cubicBezTo>
                    <a:pt x="297" y="98"/>
                    <a:pt x="252" y="29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26"/>
            <p:cNvSpPr/>
            <p:nvPr/>
          </p:nvSpPr>
          <p:spPr>
            <a:xfrm>
              <a:off x="6769000" y="155787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0"/>
                  </a:moveTo>
                  <a:cubicBezTo>
                    <a:pt x="115" y="0"/>
                    <a:pt x="46" y="46"/>
                    <a:pt x="23" y="115"/>
                  </a:cubicBezTo>
                  <a:cubicBezTo>
                    <a:pt x="1" y="183"/>
                    <a:pt x="46" y="252"/>
                    <a:pt x="115" y="274"/>
                  </a:cubicBezTo>
                  <a:cubicBezTo>
                    <a:pt x="127" y="278"/>
                    <a:pt x="140" y="280"/>
                    <a:pt x="153" y="280"/>
                  </a:cubicBezTo>
                  <a:cubicBezTo>
                    <a:pt x="213" y="280"/>
                    <a:pt x="275" y="239"/>
                    <a:pt x="275" y="183"/>
                  </a:cubicBezTo>
                  <a:cubicBezTo>
                    <a:pt x="297" y="92"/>
                    <a:pt x="252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26"/>
            <p:cNvSpPr/>
            <p:nvPr/>
          </p:nvSpPr>
          <p:spPr>
            <a:xfrm>
              <a:off x="6642325" y="1483550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2"/>
                    <a:pt x="69" y="303"/>
                    <a:pt x="160" y="326"/>
                  </a:cubicBezTo>
                  <a:cubicBezTo>
                    <a:pt x="172" y="329"/>
                    <a:pt x="184" y="330"/>
                    <a:pt x="196" y="330"/>
                  </a:cubicBezTo>
                  <a:cubicBezTo>
                    <a:pt x="269" y="330"/>
                    <a:pt x="323" y="271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26"/>
            <p:cNvSpPr/>
            <p:nvPr/>
          </p:nvSpPr>
          <p:spPr>
            <a:xfrm>
              <a:off x="6686250" y="15411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47" y="1"/>
                  </a:moveTo>
                  <a:cubicBezTo>
                    <a:pt x="92" y="1"/>
                    <a:pt x="43" y="41"/>
                    <a:pt x="24" y="98"/>
                  </a:cubicBezTo>
                  <a:cubicBezTo>
                    <a:pt x="1" y="166"/>
                    <a:pt x="47" y="235"/>
                    <a:pt x="115" y="258"/>
                  </a:cubicBezTo>
                  <a:cubicBezTo>
                    <a:pt x="184" y="258"/>
                    <a:pt x="252" y="235"/>
                    <a:pt x="275" y="166"/>
                  </a:cubicBezTo>
                  <a:cubicBezTo>
                    <a:pt x="275" y="98"/>
                    <a:pt x="229" y="29"/>
                    <a:pt x="184" y="7"/>
                  </a:cubicBezTo>
                  <a:cubicBezTo>
                    <a:pt x="171" y="2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26"/>
            <p:cNvSpPr/>
            <p:nvPr/>
          </p:nvSpPr>
          <p:spPr>
            <a:xfrm>
              <a:off x="5208900" y="942175"/>
              <a:ext cx="6300" cy="5875"/>
            </a:xfrm>
            <a:custGeom>
              <a:avLst/>
              <a:gdLst/>
              <a:ahLst/>
              <a:cxnLst/>
              <a:rect l="l" t="t" r="r" b="b"/>
              <a:pathLst>
                <a:path w="252" h="235" extrusionOk="0">
                  <a:moveTo>
                    <a:pt x="160" y="0"/>
                  </a:moveTo>
                  <a:cubicBezTo>
                    <a:pt x="92" y="0"/>
                    <a:pt x="23" y="23"/>
                    <a:pt x="0" y="91"/>
                  </a:cubicBezTo>
                  <a:cubicBezTo>
                    <a:pt x="0" y="160"/>
                    <a:pt x="23" y="228"/>
                    <a:pt x="92" y="228"/>
                  </a:cubicBezTo>
                  <a:cubicBezTo>
                    <a:pt x="104" y="232"/>
                    <a:pt x="116" y="234"/>
                    <a:pt x="128" y="234"/>
                  </a:cubicBezTo>
                  <a:cubicBezTo>
                    <a:pt x="182" y="234"/>
                    <a:pt x="228" y="193"/>
                    <a:pt x="228" y="137"/>
                  </a:cubicBezTo>
                  <a:cubicBezTo>
                    <a:pt x="251" y="91"/>
                    <a:pt x="206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26"/>
            <p:cNvSpPr/>
            <p:nvPr/>
          </p:nvSpPr>
          <p:spPr>
            <a:xfrm>
              <a:off x="6297100" y="10025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3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5" y="291"/>
                    <a:pt x="365" y="212"/>
                  </a:cubicBezTo>
                  <a:cubicBezTo>
                    <a:pt x="388" y="121"/>
                    <a:pt x="320" y="29"/>
                    <a:pt x="228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26"/>
            <p:cNvSpPr/>
            <p:nvPr/>
          </p:nvSpPr>
          <p:spPr>
            <a:xfrm>
              <a:off x="6605225" y="1625625"/>
              <a:ext cx="10875" cy="9425"/>
            </a:xfrm>
            <a:custGeom>
              <a:avLst/>
              <a:gdLst/>
              <a:ahLst/>
              <a:cxnLst/>
              <a:rect l="l" t="t" r="r" b="b"/>
              <a:pathLst>
                <a:path w="435" h="377" extrusionOk="0">
                  <a:moveTo>
                    <a:pt x="220" y="1"/>
                  </a:moveTo>
                  <a:cubicBezTo>
                    <a:pt x="131" y="1"/>
                    <a:pt x="62" y="49"/>
                    <a:pt x="24" y="144"/>
                  </a:cubicBezTo>
                  <a:cubicBezTo>
                    <a:pt x="1" y="235"/>
                    <a:pt x="69" y="349"/>
                    <a:pt x="161" y="372"/>
                  </a:cubicBezTo>
                  <a:cubicBezTo>
                    <a:pt x="176" y="375"/>
                    <a:pt x="190" y="376"/>
                    <a:pt x="204" y="376"/>
                  </a:cubicBezTo>
                  <a:cubicBezTo>
                    <a:pt x="298" y="376"/>
                    <a:pt x="369" y="314"/>
                    <a:pt x="389" y="235"/>
                  </a:cubicBezTo>
                  <a:cubicBezTo>
                    <a:pt x="434" y="121"/>
                    <a:pt x="366" y="30"/>
                    <a:pt x="275" y="7"/>
                  </a:cubicBezTo>
                  <a:cubicBezTo>
                    <a:pt x="256" y="3"/>
                    <a:pt x="237" y="1"/>
                    <a:pt x="2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26"/>
            <p:cNvSpPr/>
            <p:nvPr/>
          </p:nvSpPr>
          <p:spPr>
            <a:xfrm>
              <a:off x="6144150" y="659550"/>
              <a:ext cx="6875" cy="5875"/>
            </a:xfrm>
            <a:custGeom>
              <a:avLst/>
              <a:gdLst/>
              <a:ahLst/>
              <a:cxnLst/>
              <a:rect l="l" t="t" r="r" b="b"/>
              <a:pathLst>
                <a:path w="275" h="235" extrusionOk="0">
                  <a:moveTo>
                    <a:pt x="134" y="0"/>
                  </a:moveTo>
                  <a:cubicBezTo>
                    <a:pt x="91" y="0"/>
                    <a:pt x="42" y="38"/>
                    <a:pt x="24" y="75"/>
                  </a:cubicBezTo>
                  <a:cubicBezTo>
                    <a:pt x="1" y="143"/>
                    <a:pt x="47" y="212"/>
                    <a:pt x="115" y="235"/>
                  </a:cubicBezTo>
                  <a:cubicBezTo>
                    <a:pt x="184" y="235"/>
                    <a:pt x="229" y="212"/>
                    <a:pt x="252" y="143"/>
                  </a:cubicBezTo>
                  <a:cubicBezTo>
                    <a:pt x="275" y="75"/>
                    <a:pt x="229" y="7"/>
                    <a:pt x="161" y="7"/>
                  </a:cubicBezTo>
                  <a:cubicBezTo>
                    <a:pt x="152" y="2"/>
                    <a:pt x="143" y="0"/>
                    <a:pt x="13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26"/>
            <p:cNvSpPr/>
            <p:nvPr/>
          </p:nvSpPr>
          <p:spPr>
            <a:xfrm>
              <a:off x="6129900" y="1732950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4" y="0"/>
                  </a:moveTo>
                  <a:cubicBezTo>
                    <a:pt x="132" y="0"/>
                    <a:pt x="43" y="62"/>
                    <a:pt x="23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5" y="373"/>
                    <a:pt x="190" y="374"/>
                    <a:pt x="204" y="374"/>
                  </a:cubicBezTo>
                  <a:cubicBezTo>
                    <a:pt x="297" y="374"/>
                    <a:pt x="368" y="312"/>
                    <a:pt x="388" y="233"/>
                  </a:cubicBezTo>
                  <a:cubicBezTo>
                    <a:pt x="411" y="142"/>
                    <a:pt x="365" y="28"/>
                    <a:pt x="251" y="5"/>
                  </a:cubicBezTo>
                  <a:cubicBezTo>
                    <a:pt x="239" y="2"/>
                    <a:pt x="227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26"/>
            <p:cNvSpPr/>
            <p:nvPr/>
          </p:nvSpPr>
          <p:spPr>
            <a:xfrm>
              <a:off x="6334750" y="1800275"/>
              <a:ext cx="9725" cy="5850"/>
            </a:xfrm>
            <a:custGeom>
              <a:avLst/>
              <a:gdLst/>
              <a:ahLst/>
              <a:cxnLst/>
              <a:rect l="l" t="t" r="r" b="b"/>
              <a:pathLst>
                <a:path w="389" h="234" extrusionOk="0">
                  <a:moveTo>
                    <a:pt x="193" y="1"/>
                  </a:moveTo>
                  <a:cubicBezTo>
                    <a:pt x="114" y="1"/>
                    <a:pt x="40" y="63"/>
                    <a:pt x="1" y="142"/>
                  </a:cubicBezTo>
                  <a:lnTo>
                    <a:pt x="366" y="233"/>
                  </a:lnTo>
                  <a:cubicBezTo>
                    <a:pt x="389" y="142"/>
                    <a:pt x="343" y="51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26"/>
            <p:cNvSpPr/>
            <p:nvPr/>
          </p:nvSpPr>
          <p:spPr>
            <a:xfrm>
              <a:off x="6152150" y="1748875"/>
              <a:ext cx="6300" cy="3600"/>
            </a:xfrm>
            <a:custGeom>
              <a:avLst/>
              <a:gdLst/>
              <a:ahLst/>
              <a:cxnLst/>
              <a:rect l="l" t="t" r="r" b="b"/>
              <a:pathLst>
                <a:path w="252" h="144" extrusionOk="0">
                  <a:moveTo>
                    <a:pt x="101" y="1"/>
                  </a:moveTo>
                  <a:cubicBezTo>
                    <a:pt x="47" y="1"/>
                    <a:pt x="0" y="42"/>
                    <a:pt x="0" y="98"/>
                  </a:cubicBezTo>
                  <a:lnTo>
                    <a:pt x="229" y="144"/>
                  </a:lnTo>
                  <a:cubicBezTo>
                    <a:pt x="252" y="75"/>
                    <a:pt x="206" y="7"/>
                    <a:pt x="137" y="7"/>
                  </a:cubicBezTo>
                  <a:cubicBezTo>
                    <a:pt x="125" y="3"/>
                    <a:pt x="113" y="1"/>
                    <a:pt x="10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26"/>
            <p:cNvSpPr/>
            <p:nvPr/>
          </p:nvSpPr>
          <p:spPr>
            <a:xfrm>
              <a:off x="6308500" y="1776275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12" y="1"/>
                  </a:moveTo>
                  <a:cubicBezTo>
                    <a:pt x="69" y="1"/>
                    <a:pt x="19" y="42"/>
                    <a:pt x="1" y="98"/>
                  </a:cubicBezTo>
                  <a:cubicBezTo>
                    <a:pt x="1" y="144"/>
                    <a:pt x="23" y="212"/>
                    <a:pt x="92" y="212"/>
                  </a:cubicBezTo>
                  <a:cubicBezTo>
                    <a:pt x="109" y="218"/>
                    <a:pt x="125" y="221"/>
                    <a:pt x="139" y="221"/>
                  </a:cubicBezTo>
                  <a:cubicBezTo>
                    <a:pt x="182" y="221"/>
                    <a:pt x="212" y="195"/>
                    <a:pt x="229" y="144"/>
                  </a:cubicBezTo>
                  <a:cubicBezTo>
                    <a:pt x="252" y="75"/>
                    <a:pt x="206" y="29"/>
                    <a:pt x="138" y="7"/>
                  </a:cubicBezTo>
                  <a:cubicBezTo>
                    <a:pt x="129" y="3"/>
                    <a:pt x="121" y="1"/>
                    <a:pt x="11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26"/>
            <p:cNvSpPr/>
            <p:nvPr/>
          </p:nvSpPr>
          <p:spPr>
            <a:xfrm>
              <a:off x="6458000" y="1788250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1"/>
                  </a:moveTo>
                  <a:cubicBezTo>
                    <a:pt x="92" y="1"/>
                    <a:pt x="42" y="42"/>
                    <a:pt x="24" y="98"/>
                  </a:cubicBezTo>
                  <a:cubicBezTo>
                    <a:pt x="1" y="189"/>
                    <a:pt x="46" y="258"/>
                    <a:pt x="115" y="281"/>
                  </a:cubicBezTo>
                  <a:cubicBezTo>
                    <a:pt x="206" y="281"/>
                    <a:pt x="275" y="258"/>
                    <a:pt x="298" y="167"/>
                  </a:cubicBezTo>
                  <a:cubicBezTo>
                    <a:pt x="298" y="98"/>
                    <a:pt x="275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26"/>
            <p:cNvSpPr/>
            <p:nvPr/>
          </p:nvSpPr>
          <p:spPr>
            <a:xfrm>
              <a:off x="6065425" y="1708875"/>
              <a:ext cx="5725" cy="5375"/>
            </a:xfrm>
            <a:custGeom>
              <a:avLst/>
              <a:gdLst/>
              <a:ahLst/>
              <a:cxnLst/>
              <a:rect l="l" t="t" r="r" b="b"/>
              <a:pathLst>
                <a:path w="229" h="215" extrusionOk="0">
                  <a:moveTo>
                    <a:pt x="100" y="1"/>
                  </a:moveTo>
                  <a:cubicBezTo>
                    <a:pt x="61" y="1"/>
                    <a:pt x="23" y="26"/>
                    <a:pt x="23" y="78"/>
                  </a:cubicBezTo>
                  <a:cubicBezTo>
                    <a:pt x="0" y="123"/>
                    <a:pt x="23" y="192"/>
                    <a:pt x="91" y="215"/>
                  </a:cubicBezTo>
                  <a:cubicBezTo>
                    <a:pt x="137" y="215"/>
                    <a:pt x="205" y="192"/>
                    <a:pt x="228" y="123"/>
                  </a:cubicBezTo>
                  <a:cubicBezTo>
                    <a:pt x="228" y="78"/>
                    <a:pt x="205" y="9"/>
                    <a:pt x="137" y="9"/>
                  </a:cubicBezTo>
                  <a:cubicBezTo>
                    <a:pt x="126" y="3"/>
                    <a:pt x="113" y="1"/>
                    <a:pt x="10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26"/>
            <p:cNvSpPr/>
            <p:nvPr/>
          </p:nvSpPr>
          <p:spPr>
            <a:xfrm>
              <a:off x="6416350" y="1817925"/>
              <a:ext cx="8575" cy="4750"/>
            </a:xfrm>
            <a:custGeom>
              <a:avLst/>
              <a:gdLst/>
              <a:ahLst/>
              <a:cxnLst/>
              <a:rect l="l" t="t" r="r" b="b"/>
              <a:pathLst>
                <a:path w="343" h="190" extrusionOk="0">
                  <a:moveTo>
                    <a:pt x="159" y="1"/>
                  </a:moveTo>
                  <a:cubicBezTo>
                    <a:pt x="85" y="1"/>
                    <a:pt x="19" y="45"/>
                    <a:pt x="1" y="121"/>
                  </a:cubicBezTo>
                  <a:lnTo>
                    <a:pt x="320" y="189"/>
                  </a:lnTo>
                  <a:cubicBezTo>
                    <a:pt x="343" y="121"/>
                    <a:pt x="274" y="30"/>
                    <a:pt x="206" y="7"/>
                  </a:cubicBezTo>
                  <a:cubicBezTo>
                    <a:pt x="190" y="3"/>
                    <a:pt x="175" y="1"/>
                    <a:pt x="15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26"/>
            <p:cNvSpPr/>
            <p:nvPr/>
          </p:nvSpPr>
          <p:spPr>
            <a:xfrm>
              <a:off x="6369000" y="1797975"/>
              <a:ext cx="9725" cy="5875"/>
            </a:xfrm>
            <a:custGeom>
              <a:avLst/>
              <a:gdLst/>
              <a:ahLst/>
              <a:cxnLst/>
              <a:rect l="l" t="t" r="r" b="b"/>
              <a:pathLst>
                <a:path w="389" h="235" extrusionOk="0">
                  <a:moveTo>
                    <a:pt x="173" y="0"/>
                  </a:moveTo>
                  <a:cubicBezTo>
                    <a:pt x="86" y="0"/>
                    <a:pt x="19" y="48"/>
                    <a:pt x="0" y="143"/>
                  </a:cubicBezTo>
                  <a:lnTo>
                    <a:pt x="365" y="234"/>
                  </a:lnTo>
                  <a:cubicBezTo>
                    <a:pt x="388" y="120"/>
                    <a:pt x="320" y="29"/>
                    <a:pt x="228" y="6"/>
                  </a:cubicBezTo>
                  <a:cubicBezTo>
                    <a:pt x="209" y="2"/>
                    <a:pt x="191" y="0"/>
                    <a:pt x="17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26"/>
            <p:cNvSpPr/>
            <p:nvPr/>
          </p:nvSpPr>
          <p:spPr>
            <a:xfrm>
              <a:off x="6354150" y="1796825"/>
              <a:ext cx="8025" cy="4725"/>
            </a:xfrm>
            <a:custGeom>
              <a:avLst/>
              <a:gdLst/>
              <a:ahLst/>
              <a:cxnLst/>
              <a:rect l="l" t="t" r="r" b="b"/>
              <a:pathLst>
                <a:path w="321" h="189" extrusionOk="0">
                  <a:moveTo>
                    <a:pt x="146" y="0"/>
                  </a:moveTo>
                  <a:cubicBezTo>
                    <a:pt x="85" y="0"/>
                    <a:pt x="20" y="45"/>
                    <a:pt x="1" y="120"/>
                  </a:cubicBezTo>
                  <a:lnTo>
                    <a:pt x="297" y="189"/>
                  </a:lnTo>
                  <a:cubicBezTo>
                    <a:pt x="320" y="98"/>
                    <a:pt x="275" y="29"/>
                    <a:pt x="183" y="6"/>
                  </a:cubicBezTo>
                  <a:cubicBezTo>
                    <a:pt x="171" y="2"/>
                    <a:pt x="159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26"/>
            <p:cNvSpPr/>
            <p:nvPr/>
          </p:nvSpPr>
          <p:spPr>
            <a:xfrm>
              <a:off x="6318775" y="16941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0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89"/>
                    <a:pt x="46" y="258"/>
                    <a:pt x="137" y="281"/>
                  </a:cubicBezTo>
                  <a:cubicBezTo>
                    <a:pt x="150" y="285"/>
                    <a:pt x="162" y="287"/>
                    <a:pt x="175" y="287"/>
                  </a:cubicBezTo>
                  <a:cubicBezTo>
                    <a:pt x="236" y="287"/>
                    <a:pt x="301" y="246"/>
                    <a:pt x="320" y="189"/>
                  </a:cubicBezTo>
                  <a:cubicBezTo>
                    <a:pt x="320" y="98"/>
                    <a:pt x="274" y="30"/>
                    <a:pt x="206" y="7"/>
                  </a:cubicBezTo>
                  <a:cubicBezTo>
                    <a:pt x="190" y="3"/>
                    <a:pt x="174" y="1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26"/>
            <p:cNvSpPr/>
            <p:nvPr/>
          </p:nvSpPr>
          <p:spPr>
            <a:xfrm>
              <a:off x="6613225" y="16929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1"/>
                    <a:pt x="46" y="303"/>
                    <a:pt x="137" y="326"/>
                  </a:cubicBezTo>
                  <a:cubicBezTo>
                    <a:pt x="150" y="329"/>
                    <a:pt x="162" y="330"/>
                    <a:pt x="174" y="330"/>
                  </a:cubicBezTo>
                  <a:cubicBezTo>
                    <a:pt x="252" y="330"/>
                    <a:pt x="323" y="271"/>
                    <a:pt x="343" y="211"/>
                  </a:cubicBezTo>
                  <a:cubicBezTo>
                    <a:pt x="366" y="120"/>
                    <a:pt x="297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26"/>
            <p:cNvSpPr/>
            <p:nvPr/>
          </p:nvSpPr>
          <p:spPr>
            <a:xfrm>
              <a:off x="6205800" y="1687825"/>
              <a:ext cx="6300" cy="6025"/>
            </a:xfrm>
            <a:custGeom>
              <a:avLst/>
              <a:gdLst/>
              <a:ahLst/>
              <a:cxnLst/>
              <a:rect l="l" t="t" r="r" b="b"/>
              <a:pathLst>
                <a:path w="252" h="241" extrusionOk="0">
                  <a:moveTo>
                    <a:pt x="122" y="1"/>
                  </a:moveTo>
                  <a:cubicBezTo>
                    <a:pt x="68" y="1"/>
                    <a:pt x="19" y="38"/>
                    <a:pt x="0" y="75"/>
                  </a:cubicBezTo>
                  <a:cubicBezTo>
                    <a:pt x="0" y="144"/>
                    <a:pt x="23" y="212"/>
                    <a:pt x="91" y="235"/>
                  </a:cubicBezTo>
                  <a:cubicBezTo>
                    <a:pt x="103" y="239"/>
                    <a:pt x="116" y="241"/>
                    <a:pt x="127" y="241"/>
                  </a:cubicBezTo>
                  <a:cubicBezTo>
                    <a:pt x="183" y="241"/>
                    <a:pt x="232" y="200"/>
                    <a:pt x="251" y="144"/>
                  </a:cubicBezTo>
                  <a:cubicBezTo>
                    <a:pt x="251" y="75"/>
                    <a:pt x="228" y="7"/>
                    <a:pt x="160" y="7"/>
                  </a:cubicBezTo>
                  <a:cubicBezTo>
                    <a:pt x="147" y="2"/>
                    <a:pt x="135" y="1"/>
                    <a:pt x="12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26"/>
            <p:cNvSpPr/>
            <p:nvPr/>
          </p:nvSpPr>
          <p:spPr>
            <a:xfrm>
              <a:off x="5923325" y="1530475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60" y="1"/>
                  </a:moveTo>
                  <a:cubicBezTo>
                    <a:pt x="92" y="1"/>
                    <a:pt x="46" y="24"/>
                    <a:pt x="23" y="92"/>
                  </a:cubicBezTo>
                  <a:cubicBezTo>
                    <a:pt x="1" y="161"/>
                    <a:pt x="46" y="206"/>
                    <a:pt x="115" y="229"/>
                  </a:cubicBezTo>
                  <a:cubicBezTo>
                    <a:pt x="123" y="233"/>
                    <a:pt x="132" y="235"/>
                    <a:pt x="141" y="235"/>
                  </a:cubicBezTo>
                  <a:cubicBezTo>
                    <a:pt x="183" y="235"/>
                    <a:pt x="233" y="194"/>
                    <a:pt x="252" y="138"/>
                  </a:cubicBezTo>
                  <a:cubicBezTo>
                    <a:pt x="252" y="92"/>
                    <a:pt x="229" y="24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26"/>
            <p:cNvSpPr/>
            <p:nvPr/>
          </p:nvSpPr>
          <p:spPr>
            <a:xfrm>
              <a:off x="6334175" y="1718075"/>
              <a:ext cx="8600" cy="7600"/>
            </a:xfrm>
            <a:custGeom>
              <a:avLst/>
              <a:gdLst/>
              <a:ahLst/>
              <a:cxnLst/>
              <a:rect l="l" t="t" r="r" b="b"/>
              <a:pathLst>
                <a:path w="344" h="304" extrusionOk="0">
                  <a:moveTo>
                    <a:pt x="169" y="1"/>
                  </a:moveTo>
                  <a:cubicBezTo>
                    <a:pt x="108" y="1"/>
                    <a:pt x="42" y="45"/>
                    <a:pt x="24" y="120"/>
                  </a:cubicBezTo>
                  <a:cubicBezTo>
                    <a:pt x="1" y="189"/>
                    <a:pt x="69" y="280"/>
                    <a:pt x="138" y="303"/>
                  </a:cubicBezTo>
                  <a:cubicBezTo>
                    <a:pt x="229" y="303"/>
                    <a:pt x="297" y="257"/>
                    <a:pt x="320" y="189"/>
                  </a:cubicBezTo>
                  <a:cubicBezTo>
                    <a:pt x="343" y="98"/>
                    <a:pt x="297" y="29"/>
                    <a:pt x="206" y="6"/>
                  </a:cubicBezTo>
                  <a:cubicBezTo>
                    <a:pt x="194" y="2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26"/>
            <p:cNvSpPr/>
            <p:nvPr/>
          </p:nvSpPr>
          <p:spPr>
            <a:xfrm>
              <a:off x="6372975" y="1804025"/>
              <a:ext cx="9725" cy="5525"/>
            </a:xfrm>
            <a:custGeom>
              <a:avLst/>
              <a:gdLst/>
              <a:ahLst/>
              <a:cxnLst/>
              <a:rect l="l" t="t" r="r" b="b"/>
              <a:pathLst>
                <a:path w="389" h="221" extrusionOk="0">
                  <a:moveTo>
                    <a:pt x="167" y="0"/>
                  </a:moveTo>
                  <a:cubicBezTo>
                    <a:pt x="92" y="0"/>
                    <a:pt x="19" y="58"/>
                    <a:pt x="1" y="129"/>
                  </a:cubicBezTo>
                  <a:lnTo>
                    <a:pt x="366" y="220"/>
                  </a:lnTo>
                  <a:cubicBezTo>
                    <a:pt x="389" y="129"/>
                    <a:pt x="320" y="38"/>
                    <a:pt x="229" y="15"/>
                  </a:cubicBezTo>
                  <a:cubicBezTo>
                    <a:pt x="209" y="5"/>
                    <a:pt x="188" y="0"/>
                    <a:pt x="16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26"/>
            <p:cNvSpPr/>
            <p:nvPr/>
          </p:nvSpPr>
          <p:spPr>
            <a:xfrm>
              <a:off x="6238875" y="1744900"/>
              <a:ext cx="7450" cy="6450"/>
            </a:xfrm>
            <a:custGeom>
              <a:avLst/>
              <a:gdLst/>
              <a:ahLst/>
              <a:cxnLst/>
              <a:rect l="l" t="t" r="r" b="b"/>
              <a:pathLst>
                <a:path w="298" h="258" extrusionOk="0">
                  <a:moveTo>
                    <a:pt x="147" y="0"/>
                  </a:moveTo>
                  <a:cubicBezTo>
                    <a:pt x="92" y="0"/>
                    <a:pt x="43" y="41"/>
                    <a:pt x="24" y="97"/>
                  </a:cubicBezTo>
                  <a:cubicBezTo>
                    <a:pt x="1" y="166"/>
                    <a:pt x="47" y="234"/>
                    <a:pt x="115" y="257"/>
                  </a:cubicBezTo>
                  <a:cubicBezTo>
                    <a:pt x="184" y="257"/>
                    <a:pt x="252" y="212"/>
                    <a:pt x="275" y="166"/>
                  </a:cubicBezTo>
                  <a:cubicBezTo>
                    <a:pt x="298" y="97"/>
                    <a:pt x="252" y="29"/>
                    <a:pt x="184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26"/>
            <p:cNvSpPr/>
            <p:nvPr/>
          </p:nvSpPr>
          <p:spPr>
            <a:xfrm>
              <a:off x="6459725" y="1579975"/>
              <a:ext cx="8575" cy="8175"/>
            </a:xfrm>
            <a:custGeom>
              <a:avLst/>
              <a:gdLst/>
              <a:ahLst/>
              <a:cxnLst/>
              <a:rect l="l" t="t" r="r" b="b"/>
              <a:pathLst>
                <a:path w="343" h="327" extrusionOk="0">
                  <a:moveTo>
                    <a:pt x="169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229" y="326"/>
                    <a:pt x="297" y="281"/>
                    <a:pt x="320" y="212"/>
                  </a:cubicBezTo>
                  <a:cubicBezTo>
                    <a:pt x="343" y="121"/>
                    <a:pt x="297" y="29"/>
                    <a:pt x="206" y="7"/>
                  </a:cubicBezTo>
                  <a:cubicBezTo>
                    <a:pt x="194" y="3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26"/>
            <p:cNvSpPr/>
            <p:nvPr/>
          </p:nvSpPr>
          <p:spPr>
            <a:xfrm>
              <a:off x="6324475" y="1790000"/>
              <a:ext cx="10875" cy="10525"/>
            </a:xfrm>
            <a:custGeom>
              <a:avLst/>
              <a:gdLst/>
              <a:ahLst/>
              <a:cxnLst/>
              <a:rect l="l" t="t" r="r" b="b"/>
              <a:pathLst>
                <a:path w="435" h="421" extrusionOk="0">
                  <a:moveTo>
                    <a:pt x="231" y="1"/>
                  </a:moveTo>
                  <a:cubicBezTo>
                    <a:pt x="133" y="1"/>
                    <a:pt x="43" y="66"/>
                    <a:pt x="24" y="165"/>
                  </a:cubicBezTo>
                  <a:cubicBezTo>
                    <a:pt x="1" y="279"/>
                    <a:pt x="69" y="371"/>
                    <a:pt x="160" y="416"/>
                  </a:cubicBezTo>
                  <a:cubicBezTo>
                    <a:pt x="175" y="419"/>
                    <a:pt x="190" y="421"/>
                    <a:pt x="205" y="421"/>
                  </a:cubicBezTo>
                  <a:cubicBezTo>
                    <a:pt x="303" y="421"/>
                    <a:pt x="392" y="356"/>
                    <a:pt x="412" y="256"/>
                  </a:cubicBezTo>
                  <a:cubicBezTo>
                    <a:pt x="434" y="165"/>
                    <a:pt x="366" y="51"/>
                    <a:pt x="275" y="5"/>
                  </a:cubicBezTo>
                  <a:cubicBezTo>
                    <a:pt x="260" y="2"/>
                    <a:pt x="245" y="1"/>
                    <a:pt x="23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26"/>
            <p:cNvSpPr/>
            <p:nvPr/>
          </p:nvSpPr>
          <p:spPr>
            <a:xfrm>
              <a:off x="6348450" y="17346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215" y="1"/>
                  </a:moveTo>
                  <a:cubicBezTo>
                    <a:pt x="132" y="1"/>
                    <a:pt x="43" y="63"/>
                    <a:pt x="23" y="142"/>
                  </a:cubicBezTo>
                  <a:cubicBezTo>
                    <a:pt x="0" y="234"/>
                    <a:pt x="69" y="325"/>
                    <a:pt x="160" y="348"/>
                  </a:cubicBezTo>
                  <a:cubicBezTo>
                    <a:pt x="176" y="352"/>
                    <a:pt x="191" y="354"/>
                    <a:pt x="207" y="354"/>
                  </a:cubicBezTo>
                  <a:cubicBezTo>
                    <a:pt x="281" y="354"/>
                    <a:pt x="347" y="309"/>
                    <a:pt x="366" y="234"/>
                  </a:cubicBezTo>
                  <a:cubicBezTo>
                    <a:pt x="388" y="119"/>
                    <a:pt x="343" y="28"/>
                    <a:pt x="251" y="5"/>
                  </a:cubicBezTo>
                  <a:cubicBezTo>
                    <a:pt x="239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26"/>
            <p:cNvSpPr/>
            <p:nvPr/>
          </p:nvSpPr>
          <p:spPr>
            <a:xfrm>
              <a:off x="6425475" y="1766625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6" y="0"/>
                  </a:moveTo>
                  <a:cubicBezTo>
                    <a:pt x="137" y="0"/>
                    <a:pt x="63" y="62"/>
                    <a:pt x="24" y="141"/>
                  </a:cubicBezTo>
                  <a:cubicBezTo>
                    <a:pt x="1" y="233"/>
                    <a:pt x="69" y="347"/>
                    <a:pt x="161" y="370"/>
                  </a:cubicBezTo>
                  <a:cubicBezTo>
                    <a:pt x="173" y="373"/>
                    <a:pt x="185" y="374"/>
                    <a:pt x="198" y="374"/>
                  </a:cubicBezTo>
                  <a:cubicBezTo>
                    <a:pt x="280" y="374"/>
                    <a:pt x="369" y="312"/>
                    <a:pt x="389" y="233"/>
                  </a:cubicBezTo>
                  <a:cubicBezTo>
                    <a:pt x="412" y="141"/>
                    <a:pt x="343" y="50"/>
                    <a:pt x="252" y="5"/>
                  </a:cubicBezTo>
                  <a:cubicBezTo>
                    <a:pt x="240" y="2"/>
                    <a:pt x="228" y="0"/>
                    <a:pt x="21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26"/>
            <p:cNvSpPr/>
            <p:nvPr/>
          </p:nvSpPr>
          <p:spPr>
            <a:xfrm>
              <a:off x="6177825" y="1738625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1" y="212"/>
                    <a:pt x="46" y="303"/>
                    <a:pt x="138" y="326"/>
                  </a:cubicBezTo>
                  <a:cubicBezTo>
                    <a:pt x="153" y="330"/>
                    <a:pt x="169" y="331"/>
                    <a:pt x="184" y="331"/>
                  </a:cubicBezTo>
                  <a:cubicBezTo>
                    <a:pt x="258" y="331"/>
                    <a:pt x="324" y="287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8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26"/>
            <p:cNvSpPr/>
            <p:nvPr/>
          </p:nvSpPr>
          <p:spPr>
            <a:xfrm>
              <a:off x="6293100" y="1722675"/>
              <a:ext cx="10850" cy="9950"/>
            </a:xfrm>
            <a:custGeom>
              <a:avLst/>
              <a:gdLst/>
              <a:ahLst/>
              <a:cxnLst/>
              <a:rect l="l" t="t" r="r" b="b"/>
              <a:pathLst>
                <a:path w="434" h="398" extrusionOk="0">
                  <a:moveTo>
                    <a:pt x="215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0" y="256"/>
                    <a:pt x="69" y="370"/>
                    <a:pt x="160" y="393"/>
                  </a:cubicBezTo>
                  <a:cubicBezTo>
                    <a:pt x="175" y="396"/>
                    <a:pt x="190" y="397"/>
                    <a:pt x="204" y="397"/>
                  </a:cubicBezTo>
                  <a:cubicBezTo>
                    <a:pt x="297" y="397"/>
                    <a:pt x="372" y="335"/>
                    <a:pt x="411" y="256"/>
                  </a:cubicBezTo>
                  <a:cubicBezTo>
                    <a:pt x="434" y="142"/>
                    <a:pt x="366" y="51"/>
                    <a:pt x="251" y="5"/>
                  </a:cubicBezTo>
                  <a:cubicBezTo>
                    <a:pt x="240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26"/>
            <p:cNvSpPr/>
            <p:nvPr/>
          </p:nvSpPr>
          <p:spPr>
            <a:xfrm>
              <a:off x="6088250" y="1740375"/>
              <a:ext cx="8000" cy="5250"/>
            </a:xfrm>
            <a:custGeom>
              <a:avLst/>
              <a:gdLst/>
              <a:ahLst/>
              <a:cxnLst/>
              <a:rect l="l" t="t" r="r" b="b"/>
              <a:pathLst>
                <a:path w="320" h="210" extrusionOk="0">
                  <a:moveTo>
                    <a:pt x="154" y="0"/>
                  </a:moveTo>
                  <a:cubicBezTo>
                    <a:pt x="91" y="0"/>
                    <a:pt x="20" y="59"/>
                    <a:pt x="0" y="119"/>
                  </a:cubicBezTo>
                  <a:lnTo>
                    <a:pt x="297" y="210"/>
                  </a:lnTo>
                  <a:cubicBezTo>
                    <a:pt x="320" y="119"/>
                    <a:pt x="274" y="27"/>
                    <a:pt x="183" y="5"/>
                  </a:cubicBezTo>
                  <a:cubicBezTo>
                    <a:pt x="173" y="1"/>
                    <a:pt x="164" y="0"/>
                    <a:pt x="15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26"/>
            <p:cNvSpPr/>
            <p:nvPr/>
          </p:nvSpPr>
          <p:spPr>
            <a:xfrm>
              <a:off x="6464850" y="1732350"/>
              <a:ext cx="8600" cy="7725"/>
            </a:xfrm>
            <a:custGeom>
              <a:avLst/>
              <a:gdLst/>
              <a:ahLst/>
              <a:cxnLst/>
              <a:rect l="l" t="t" r="r" b="b"/>
              <a:pathLst>
                <a:path w="344" h="309" extrusionOk="0">
                  <a:moveTo>
                    <a:pt x="161" y="0"/>
                  </a:moveTo>
                  <a:cubicBezTo>
                    <a:pt x="93" y="0"/>
                    <a:pt x="42" y="44"/>
                    <a:pt x="24" y="120"/>
                  </a:cubicBezTo>
                  <a:cubicBezTo>
                    <a:pt x="1" y="189"/>
                    <a:pt x="46" y="280"/>
                    <a:pt x="138" y="303"/>
                  </a:cubicBezTo>
                  <a:cubicBezTo>
                    <a:pt x="149" y="307"/>
                    <a:pt x="162" y="309"/>
                    <a:pt x="174" y="309"/>
                  </a:cubicBezTo>
                  <a:cubicBezTo>
                    <a:pt x="235" y="309"/>
                    <a:pt x="301" y="264"/>
                    <a:pt x="320" y="189"/>
                  </a:cubicBezTo>
                  <a:cubicBezTo>
                    <a:pt x="343" y="120"/>
                    <a:pt x="297" y="29"/>
                    <a:pt x="206" y="6"/>
                  </a:cubicBezTo>
                  <a:cubicBezTo>
                    <a:pt x="191" y="2"/>
                    <a:pt x="176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26"/>
            <p:cNvSpPr/>
            <p:nvPr/>
          </p:nvSpPr>
          <p:spPr>
            <a:xfrm>
              <a:off x="6499675" y="1826075"/>
              <a:ext cx="6850" cy="6450"/>
            </a:xfrm>
            <a:custGeom>
              <a:avLst/>
              <a:gdLst/>
              <a:ahLst/>
              <a:cxnLst/>
              <a:rect l="l" t="t" r="r" b="b"/>
              <a:pathLst>
                <a:path w="274" h="258" extrusionOk="0">
                  <a:moveTo>
                    <a:pt x="183" y="0"/>
                  </a:moveTo>
                  <a:cubicBezTo>
                    <a:pt x="114" y="0"/>
                    <a:pt x="46" y="23"/>
                    <a:pt x="23" y="92"/>
                  </a:cubicBezTo>
                  <a:cubicBezTo>
                    <a:pt x="0" y="160"/>
                    <a:pt x="46" y="229"/>
                    <a:pt x="114" y="251"/>
                  </a:cubicBezTo>
                  <a:cubicBezTo>
                    <a:pt x="126" y="255"/>
                    <a:pt x="138" y="257"/>
                    <a:pt x="150" y="257"/>
                  </a:cubicBezTo>
                  <a:cubicBezTo>
                    <a:pt x="206" y="257"/>
                    <a:pt x="255" y="216"/>
                    <a:pt x="274" y="160"/>
                  </a:cubicBezTo>
                  <a:cubicBezTo>
                    <a:pt x="274" y="92"/>
                    <a:pt x="251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26"/>
            <p:cNvSpPr/>
            <p:nvPr/>
          </p:nvSpPr>
          <p:spPr>
            <a:xfrm>
              <a:off x="6579550" y="1850050"/>
              <a:ext cx="5175" cy="3425"/>
            </a:xfrm>
            <a:custGeom>
              <a:avLst/>
              <a:gdLst/>
              <a:ahLst/>
              <a:cxnLst/>
              <a:rect l="l" t="t" r="r" b="b"/>
              <a:pathLst>
                <a:path w="207" h="137" extrusionOk="0">
                  <a:moveTo>
                    <a:pt x="115" y="0"/>
                  </a:moveTo>
                  <a:cubicBezTo>
                    <a:pt x="69" y="0"/>
                    <a:pt x="1" y="23"/>
                    <a:pt x="1" y="91"/>
                  </a:cubicBezTo>
                  <a:lnTo>
                    <a:pt x="206" y="137"/>
                  </a:lnTo>
                  <a:cubicBezTo>
                    <a:pt x="206" y="68"/>
                    <a:pt x="183" y="23"/>
                    <a:pt x="1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26"/>
            <p:cNvSpPr/>
            <p:nvPr/>
          </p:nvSpPr>
          <p:spPr>
            <a:xfrm>
              <a:off x="6827775" y="149495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1" y="1"/>
                  </a:moveTo>
                  <a:cubicBezTo>
                    <a:pt x="93" y="1"/>
                    <a:pt x="42" y="45"/>
                    <a:pt x="23" y="121"/>
                  </a:cubicBezTo>
                  <a:cubicBezTo>
                    <a:pt x="1" y="189"/>
                    <a:pt x="46" y="281"/>
                    <a:pt x="115" y="281"/>
                  </a:cubicBezTo>
                  <a:cubicBezTo>
                    <a:pt x="131" y="285"/>
                    <a:pt x="146" y="287"/>
                    <a:pt x="161" y="287"/>
                  </a:cubicBezTo>
                  <a:cubicBezTo>
                    <a:pt x="229" y="287"/>
                    <a:pt x="279" y="246"/>
                    <a:pt x="297" y="189"/>
                  </a:cubicBezTo>
                  <a:cubicBezTo>
                    <a:pt x="320" y="98"/>
                    <a:pt x="275" y="30"/>
                    <a:pt x="206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26"/>
            <p:cNvSpPr/>
            <p:nvPr/>
          </p:nvSpPr>
          <p:spPr>
            <a:xfrm>
              <a:off x="6799250" y="1736375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5" y="0"/>
                  </a:moveTo>
                  <a:cubicBezTo>
                    <a:pt x="132" y="0"/>
                    <a:pt x="43" y="62"/>
                    <a:pt x="23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2" y="373"/>
                    <a:pt x="185" y="374"/>
                    <a:pt x="197" y="374"/>
                  </a:cubicBezTo>
                  <a:cubicBezTo>
                    <a:pt x="280" y="374"/>
                    <a:pt x="369" y="312"/>
                    <a:pt x="388" y="233"/>
                  </a:cubicBezTo>
                  <a:cubicBezTo>
                    <a:pt x="411" y="142"/>
                    <a:pt x="343" y="28"/>
                    <a:pt x="251" y="5"/>
                  </a:cubicBezTo>
                  <a:cubicBezTo>
                    <a:pt x="239" y="2"/>
                    <a:pt x="227" y="0"/>
                    <a:pt x="2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26"/>
            <p:cNvSpPr/>
            <p:nvPr/>
          </p:nvSpPr>
          <p:spPr>
            <a:xfrm>
              <a:off x="6263425" y="1662725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69" y="1"/>
                  </a:moveTo>
                  <a:cubicBezTo>
                    <a:pt x="108" y="1"/>
                    <a:pt x="42" y="45"/>
                    <a:pt x="23" y="120"/>
                  </a:cubicBezTo>
                  <a:cubicBezTo>
                    <a:pt x="0" y="189"/>
                    <a:pt x="46" y="280"/>
                    <a:pt x="137" y="280"/>
                  </a:cubicBezTo>
                  <a:cubicBezTo>
                    <a:pt x="149" y="284"/>
                    <a:pt x="162" y="286"/>
                    <a:pt x="173" y="286"/>
                  </a:cubicBezTo>
                  <a:cubicBezTo>
                    <a:pt x="229" y="286"/>
                    <a:pt x="278" y="245"/>
                    <a:pt x="297" y="189"/>
                  </a:cubicBezTo>
                  <a:cubicBezTo>
                    <a:pt x="320" y="120"/>
                    <a:pt x="274" y="29"/>
                    <a:pt x="206" y="6"/>
                  </a:cubicBezTo>
                  <a:cubicBezTo>
                    <a:pt x="194" y="2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26"/>
            <p:cNvSpPr/>
            <p:nvPr/>
          </p:nvSpPr>
          <p:spPr>
            <a:xfrm>
              <a:off x="6410075" y="14482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3" y="1"/>
                  </a:moveTo>
                  <a:cubicBezTo>
                    <a:pt x="115" y="1"/>
                    <a:pt x="43" y="63"/>
                    <a:pt x="23" y="142"/>
                  </a:cubicBezTo>
                  <a:cubicBezTo>
                    <a:pt x="1" y="233"/>
                    <a:pt x="46" y="325"/>
                    <a:pt x="137" y="347"/>
                  </a:cubicBezTo>
                  <a:cubicBezTo>
                    <a:pt x="153" y="351"/>
                    <a:pt x="169" y="353"/>
                    <a:pt x="186" y="353"/>
                  </a:cubicBezTo>
                  <a:cubicBezTo>
                    <a:pt x="265" y="353"/>
                    <a:pt x="347" y="309"/>
                    <a:pt x="366" y="233"/>
                  </a:cubicBezTo>
                  <a:cubicBezTo>
                    <a:pt x="389" y="142"/>
                    <a:pt x="320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26"/>
            <p:cNvSpPr/>
            <p:nvPr/>
          </p:nvSpPr>
          <p:spPr>
            <a:xfrm>
              <a:off x="6130475" y="1591750"/>
              <a:ext cx="10850" cy="9650"/>
            </a:xfrm>
            <a:custGeom>
              <a:avLst/>
              <a:gdLst/>
              <a:ahLst/>
              <a:cxnLst/>
              <a:rect l="l" t="t" r="r" b="b"/>
              <a:pathLst>
                <a:path w="434" h="386" extrusionOk="0">
                  <a:moveTo>
                    <a:pt x="191" y="1"/>
                  </a:moveTo>
                  <a:cubicBezTo>
                    <a:pt x="115" y="1"/>
                    <a:pt x="41" y="62"/>
                    <a:pt x="23" y="152"/>
                  </a:cubicBezTo>
                  <a:cubicBezTo>
                    <a:pt x="0" y="243"/>
                    <a:pt x="46" y="357"/>
                    <a:pt x="160" y="380"/>
                  </a:cubicBezTo>
                  <a:cubicBezTo>
                    <a:pt x="179" y="384"/>
                    <a:pt x="197" y="386"/>
                    <a:pt x="215" y="386"/>
                  </a:cubicBezTo>
                  <a:cubicBezTo>
                    <a:pt x="303" y="386"/>
                    <a:pt x="369" y="338"/>
                    <a:pt x="388" y="243"/>
                  </a:cubicBezTo>
                  <a:cubicBezTo>
                    <a:pt x="434" y="129"/>
                    <a:pt x="365" y="38"/>
                    <a:pt x="251" y="15"/>
                  </a:cubicBezTo>
                  <a:cubicBezTo>
                    <a:pt x="232" y="5"/>
                    <a:pt x="211" y="1"/>
                    <a:pt x="19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26"/>
            <p:cNvSpPr/>
            <p:nvPr/>
          </p:nvSpPr>
          <p:spPr>
            <a:xfrm>
              <a:off x="6660025" y="17220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6" y="0"/>
                  </a:moveTo>
                  <a:cubicBezTo>
                    <a:pt x="91" y="0"/>
                    <a:pt x="42" y="41"/>
                    <a:pt x="23" y="97"/>
                  </a:cubicBezTo>
                  <a:cubicBezTo>
                    <a:pt x="0" y="189"/>
                    <a:pt x="46" y="257"/>
                    <a:pt x="114" y="257"/>
                  </a:cubicBezTo>
                  <a:cubicBezTo>
                    <a:pt x="126" y="261"/>
                    <a:pt x="138" y="263"/>
                    <a:pt x="150" y="263"/>
                  </a:cubicBezTo>
                  <a:cubicBezTo>
                    <a:pt x="205" y="263"/>
                    <a:pt x="255" y="222"/>
                    <a:pt x="274" y="166"/>
                  </a:cubicBezTo>
                  <a:cubicBezTo>
                    <a:pt x="297" y="97"/>
                    <a:pt x="251" y="29"/>
                    <a:pt x="183" y="6"/>
                  </a:cubicBezTo>
                  <a:cubicBezTo>
                    <a:pt x="170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26"/>
            <p:cNvSpPr/>
            <p:nvPr/>
          </p:nvSpPr>
          <p:spPr>
            <a:xfrm>
              <a:off x="6325625" y="1467000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7" y="0"/>
                  </a:moveTo>
                  <a:cubicBezTo>
                    <a:pt x="92" y="0"/>
                    <a:pt x="42" y="41"/>
                    <a:pt x="23" y="98"/>
                  </a:cubicBezTo>
                  <a:cubicBezTo>
                    <a:pt x="0" y="166"/>
                    <a:pt x="46" y="235"/>
                    <a:pt x="114" y="257"/>
                  </a:cubicBezTo>
                  <a:cubicBezTo>
                    <a:pt x="127" y="261"/>
                    <a:pt x="139" y="263"/>
                    <a:pt x="151" y="263"/>
                  </a:cubicBezTo>
                  <a:cubicBezTo>
                    <a:pt x="206" y="263"/>
                    <a:pt x="255" y="222"/>
                    <a:pt x="274" y="166"/>
                  </a:cubicBezTo>
                  <a:cubicBezTo>
                    <a:pt x="297" y="98"/>
                    <a:pt x="251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26"/>
            <p:cNvSpPr/>
            <p:nvPr/>
          </p:nvSpPr>
          <p:spPr>
            <a:xfrm>
              <a:off x="6745600" y="1784300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5" y="1"/>
                  </a:moveTo>
                  <a:cubicBezTo>
                    <a:pt x="132" y="1"/>
                    <a:pt x="43" y="63"/>
                    <a:pt x="24" y="142"/>
                  </a:cubicBezTo>
                  <a:cubicBezTo>
                    <a:pt x="1" y="233"/>
                    <a:pt x="69" y="347"/>
                    <a:pt x="161" y="370"/>
                  </a:cubicBezTo>
                  <a:cubicBezTo>
                    <a:pt x="173" y="373"/>
                    <a:pt x="185" y="375"/>
                    <a:pt x="198" y="375"/>
                  </a:cubicBezTo>
                  <a:cubicBezTo>
                    <a:pt x="280" y="375"/>
                    <a:pt x="369" y="313"/>
                    <a:pt x="389" y="233"/>
                  </a:cubicBezTo>
                  <a:cubicBezTo>
                    <a:pt x="412" y="142"/>
                    <a:pt x="343" y="51"/>
                    <a:pt x="252" y="5"/>
                  </a:cubicBezTo>
                  <a:cubicBezTo>
                    <a:pt x="240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26"/>
            <p:cNvSpPr/>
            <p:nvPr/>
          </p:nvSpPr>
          <p:spPr>
            <a:xfrm>
              <a:off x="6322775" y="95912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67"/>
                    <a:pt x="46" y="258"/>
                    <a:pt x="114" y="258"/>
                  </a:cubicBezTo>
                  <a:cubicBezTo>
                    <a:pt x="126" y="262"/>
                    <a:pt x="139" y="264"/>
                    <a:pt x="150" y="264"/>
                  </a:cubicBezTo>
                  <a:cubicBezTo>
                    <a:pt x="206" y="264"/>
                    <a:pt x="255" y="223"/>
                    <a:pt x="274" y="167"/>
                  </a:cubicBezTo>
                  <a:cubicBezTo>
                    <a:pt x="297" y="98"/>
                    <a:pt x="251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26"/>
            <p:cNvSpPr/>
            <p:nvPr/>
          </p:nvSpPr>
          <p:spPr>
            <a:xfrm>
              <a:off x="6056850" y="1658150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25" y="1"/>
                  </a:moveTo>
                  <a:cubicBezTo>
                    <a:pt x="76" y="1"/>
                    <a:pt x="42" y="38"/>
                    <a:pt x="23" y="75"/>
                  </a:cubicBezTo>
                  <a:cubicBezTo>
                    <a:pt x="1" y="144"/>
                    <a:pt x="46" y="212"/>
                    <a:pt x="92" y="212"/>
                  </a:cubicBezTo>
                  <a:cubicBezTo>
                    <a:pt x="109" y="218"/>
                    <a:pt x="126" y="221"/>
                    <a:pt x="143" y="221"/>
                  </a:cubicBezTo>
                  <a:cubicBezTo>
                    <a:pt x="192" y="221"/>
                    <a:pt x="235" y="195"/>
                    <a:pt x="252" y="144"/>
                  </a:cubicBezTo>
                  <a:cubicBezTo>
                    <a:pt x="252" y="75"/>
                    <a:pt x="229" y="7"/>
                    <a:pt x="160" y="7"/>
                  </a:cubicBezTo>
                  <a:cubicBezTo>
                    <a:pt x="148" y="3"/>
                    <a:pt x="136" y="1"/>
                    <a:pt x="12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26"/>
            <p:cNvSpPr/>
            <p:nvPr/>
          </p:nvSpPr>
          <p:spPr>
            <a:xfrm>
              <a:off x="5737300" y="1340875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212"/>
                    <a:pt x="92" y="212"/>
                  </a:cubicBezTo>
                  <a:cubicBezTo>
                    <a:pt x="109" y="218"/>
                    <a:pt x="126" y="221"/>
                    <a:pt x="142" y="221"/>
                  </a:cubicBezTo>
                  <a:cubicBezTo>
                    <a:pt x="190" y="221"/>
                    <a:pt x="229" y="195"/>
                    <a:pt x="229" y="144"/>
                  </a:cubicBezTo>
                  <a:cubicBezTo>
                    <a:pt x="252" y="75"/>
                    <a:pt x="206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26"/>
            <p:cNvSpPr/>
            <p:nvPr/>
          </p:nvSpPr>
          <p:spPr>
            <a:xfrm>
              <a:off x="5794375" y="1638200"/>
              <a:ext cx="8000" cy="7150"/>
            </a:xfrm>
            <a:custGeom>
              <a:avLst/>
              <a:gdLst/>
              <a:ahLst/>
              <a:cxnLst/>
              <a:rect l="l" t="t" r="r" b="b"/>
              <a:pathLst>
                <a:path w="320" h="286" extrusionOk="0">
                  <a:moveTo>
                    <a:pt x="146" y="0"/>
                  </a:moveTo>
                  <a:cubicBezTo>
                    <a:pt x="85" y="0"/>
                    <a:pt x="23" y="44"/>
                    <a:pt x="23" y="120"/>
                  </a:cubicBezTo>
                  <a:cubicBezTo>
                    <a:pt x="0" y="188"/>
                    <a:pt x="46" y="257"/>
                    <a:pt x="114" y="280"/>
                  </a:cubicBezTo>
                  <a:cubicBezTo>
                    <a:pt x="126" y="284"/>
                    <a:pt x="139" y="286"/>
                    <a:pt x="152" y="286"/>
                  </a:cubicBezTo>
                  <a:cubicBezTo>
                    <a:pt x="213" y="286"/>
                    <a:pt x="278" y="245"/>
                    <a:pt x="297" y="188"/>
                  </a:cubicBezTo>
                  <a:cubicBezTo>
                    <a:pt x="320" y="97"/>
                    <a:pt x="274" y="29"/>
                    <a:pt x="183" y="6"/>
                  </a:cubicBezTo>
                  <a:cubicBezTo>
                    <a:pt x="171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26"/>
            <p:cNvSpPr/>
            <p:nvPr/>
          </p:nvSpPr>
          <p:spPr>
            <a:xfrm>
              <a:off x="5722475" y="1634200"/>
              <a:ext cx="6850" cy="6025"/>
            </a:xfrm>
            <a:custGeom>
              <a:avLst/>
              <a:gdLst/>
              <a:ahLst/>
              <a:cxnLst/>
              <a:rect l="l" t="t" r="r" b="b"/>
              <a:pathLst>
                <a:path w="274" h="241" extrusionOk="0">
                  <a:moveTo>
                    <a:pt x="126" y="0"/>
                  </a:moveTo>
                  <a:cubicBezTo>
                    <a:pt x="76" y="0"/>
                    <a:pt x="42" y="41"/>
                    <a:pt x="23" y="97"/>
                  </a:cubicBezTo>
                  <a:cubicBezTo>
                    <a:pt x="0" y="143"/>
                    <a:pt x="46" y="211"/>
                    <a:pt x="114" y="234"/>
                  </a:cubicBezTo>
                  <a:cubicBezTo>
                    <a:pt x="122" y="238"/>
                    <a:pt x="131" y="240"/>
                    <a:pt x="140" y="240"/>
                  </a:cubicBezTo>
                  <a:cubicBezTo>
                    <a:pt x="183" y="240"/>
                    <a:pt x="232" y="199"/>
                    <a:pt x="251" y="143"/>
                  </a:cubicBezTo>
                  <a:cubicBezTo>
                    <a:pt x="274" y="75"/>
                    <a:pt x="228" y="29"/>
                    <a:pt x="160" y="6"/>
                  </a:cubicBezTo>
                  <a:cubicBezTo>
                    <a:pt x="148" y="2"/>
                    <a:pt x="136" y="0"/>
                    <a:pt x="12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26"/>
            <p:cNvSpPr/>
            <p:nvPr/>
          </p:nvSpPr>
          <p:spPr>
            <a:xfrm>
              <a:off x="5786375" y="1570850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29"/>
                    <a:pt x="229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26"/>
            <p:cNvSpPr/>
            <p:nvPr/>
          </p:nvSpPr>
          <p:spPr>
            <a:xfrm>
              <a:off x="5453125" y="1403075"/>
              <a:ext cx="6875" cy="6050"/>
            </a:xfrm>
            <a:custGeom>
              <a:avLst/>
              <a:gdLst/>
              <a:ahLst/>
              <a:cxnLst/>
              <a:rect l="l" t="t" r="r" b="b"/>
              <a:pathLst>
                <a:path w="275" h="242" extrusionOk="0">
                  <a:moveTo>
                    <a:pt x="124" y="1"/>
                  </a:moveTo>
                  <a:cubicBezTo>
                    <a:pt x="70" y="1"/>
                    <a:pt x="23" y="42"/>
                    <a:pt x="23" y="98"/>
                  </a:cubicBezTo>
                  <a:cubicBezTo>
                    <a:pt x="0" y="167"/>
                    <a:pt x="46" y="235"/>
                    <a:pt x="92" y="235"/>
                  </a:cubicBezTo>
                  <a:cubicBezTo>
                    <a:pt x="104" y="239"/>
                    <a:pt x="116" y="241"/>
                    <a:pt x="128" y="241"/>
                  </a:cubicBezTo>
                  <a:cubicBezTo>
                    <a:pt x="183" y="241"/>
                    <a:pt x="233" y="200"/>
                    <a:pt x="252" y="144"/>
                  </a:cubicBezTo>
                  <a:cubicBezTo>
                    <a:pt x="274" y="98"/>
                    <a:pt x="229" y="30"/>
                    <a:pt x="160" y="7"/>
                  </a:cubicBezTo>
                  <a:cubicBezTo>
                    <a:pt x="148" y="3"/>
                    <a:pt x="136" y="1"/>
                    <a:pt x="12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26"/>
            <p:cNvSpPr/>
            <p:nvPr/>
          </p:nvSpPr>
          <p:spPr>
            <a:xfrm>
              <a:off x="5689925" y="1594850"/>
              <a:ext cx="10300" cy="9075"/>
            </a:xfrm>
            <a:custGeom>
              <a:avLst/>
              <a:gdLst/>
              <a:ahLst/>
              <a:cxnLst/>
              <a:rect l="l" t="t" r="r" b="b"/>
              <a:pathLst>
                <a:path w="412" h="363" extrusionOk="0">
                  <a:moveTo>
                    <a:pt x="216" y="1"/>
                  </a:moveTo>
                  <a:cubicBezTo>
                    <a:pt x="138" y="1"/>
                    <a:pt x="66" y="63"/>
                    <a:pt x="47" y="142"/>
                  </a:cubicBezTo>
                  <a:cubicBezTo>
                    <a:pt x="1" y="233"/>
                    <a:pt x="69" y="325"/>
                    <a:pt x="161" y="347"/>
                  </a:cubicBezTo>
                  <a:cubicBezTo>
                    <a:pt x="181" y="358"/>
                    <a:pt x="202" y="362"/>
                    <a:pt x="223" y="362"/>
                  </a:cubicBezTo>
                  <a:cubicBezTo>
                    <a:pt x="298" y="362"/>
                    <a:pt x="371" y="305"/>
                    <a:pt x="389" y="233"/>
                  </a:cubicBezTo>
                  <a:cubicBezTo>
                    <a:pt x="412" y="142"/>
                    <a:pt x="343" y="28"/>
                    <a:pt x="252" y="5"/>
                  </a:cubicBezTo>
                  <a:cubicBezTo>
                    <a:pt x="240" y="2"/>
                    <a:pt x="228" y="1"/>
                    <a:pt x="21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26"/>
            <p:cNvSpPr/>
            <p:nvPr/>
          </p:nvSpPr>
          <p:spPr>
            <a:xfrm>
              <a:off x="5938150" y="1702675"/>
              <a:ext cx="8600" cy="4725"/>
            </a:xfrm>
            <a:custGeom>
              <a:avLst/>
              <a:gdLst/>
              <a:ahLst/>
              <a:cxnLst/>
              <a:rect l="l" t="t" r="r" b="b"/>
              <a:pathLst>
                <a:path w="344" h="189" extrusionOk="0">
                  <a:moveTo>
                    <a:pt x="160" y="0"/>
                  </a:moveTo>
                  <a:cubicBezTo>
                    <a:pt x="86" y="0"/>
                    <a:pt x="20" y="45"/>
                    <a:pt x="1" y="120"/>
                  </a:cubicBezTo>
                  <a:lnTo>
                    <a:pt x="321" y="189"/>
                  </a:lnTo>
                  <a:cubicBezTo>
                    <a:pt x="343" y="120"/>
                    <a:pt x="275" y="29"/>
                    <a:pt x="206" y="6"/>
                  </a:cubicBezTo>
                  <a:cubicBezTo>
                    <a:pt x="191" y="2"/>
                    <a:pt x="175" y="0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26"/>
            <p:cNvSpPr/>
            <p:nvPr/>
          </p:nvSpPr>
          <p:spPr>
            <a:xfrm>
              <a:off x="5751575" y="1442450"/>
              <a:ext cx="6850" cy="5900"/>
            </a:xfrm>
            <a:custGeom>
              <a:avLst/>
              <a:gdLst/>
              <a:ahLst/>
              <a:cxnLst/>
              <a:rect l="l" t="t" r="r" b="b"/>
              <a:pathLst>
                <a:path w="274" h="236" extrusionOk="0">
                  <a:moveTo>
                    <a:pt x="134" y="1"/>
                  </a:moveTo>
                  <a:cubicBezTo>
                    <a:pt x="91" y="1"/>
                    <a:pt x="42" y="42"/>
                    <a:pt x="23" y="98"/>
                  </a:cubicBezTo>
                  <a:cubicBezTo>
                    <a:pt x="0" y="144"/>
                    <a:pt x="46" y="212"/>
                    <a:pt x="114" y="235"/>
                  </a:cubicBezTo>
                  <a:cubicBezTo>
                    <a:pt x="183" y="235"/>
                    <a:pt x="228" y="212"/>
                    <a:pt x="251" y="144"/>
                  </a:cubicBezTo>
                  <a:cubicBezTo>
                    <a:pt x="274" y="75"/>
                    <a:pt x="228" y="30"/>
                    <a:pt x="160" y="7"/>
                  </a:cubicBezTo>
                  <a:cubicBezTo>
                    <a:pt x="152" y="3"/>
                    <a:pt x="143" y="1"/>
                    <a:pt x="13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26"/>
            <p:cNvSpPr/>
            <p:nvPr/>
          </p:nvSpPr>
          <p:spPr>
            <a:xfrm>
              <a:off x="5511900" y="13951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1" y="0"/>
                  </a:moveTo>
                  <a:cubicBezTo>
                    <a:pt x="92" y="0"/>
                    <a:pt x="42" y="45"/>
                    <a:pt x="23" y="120"/>
                  </a:cubicBezTo>
                  <a:cubicBezTo>
                    <a:pt x="0" y="189"/>
                    <a:pt x="46" y="280"/>
                    <a:pt x="115" y="280"/>
                  </a:cubicBezTo>
                  <a:cubicBezTo>
                    <a:pt x="131" y="284"/>
                    <a:pt x="146" y="286"/>
                    <a:pt x="161" y="286"/>
                  </a:cubicBezTo>
                  <a:cubicBezTo>
                    <a:pt x="229" y="286"/>
                    <a:pt x="278" y="245"/>
                    <a:pt x="297" y="189"/>
                  </a:cubicBezTo>
                  <a:cubicBezTo>
                    <a:pt x="320" y="98"/>
                    <a:pt x="274" y="29"/>
                    <a:pt x="206" y="6"/>
                  </a:cubicBezTo>
                  <a:cubicBezTo>
                    <a:pt x="190" y="2"/>
                    <a:pt x="175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26"/>
            <p:cNvSpPr/>
            <p:nvPr/>
          </p:nvSpPr>
          <p:spPr>
            <a:xfrm>
              <a:off x="5617475" y="14471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0"/>
                  </a:moveTo>
                  <a:cubicBezTo>
                    <a:pt x="91" y="0"/>
                    <a:pt x="23" y="23"/>
                    <a:pt x="23" y="92"/>
                  </a:cubicBezTo>
                  <a:cubicBezTo>
                    <a:pt x="0" y="160"/>
                    <a:pt x="46" y="229"/>
                    <a:pt x="91" y="251"/>
                  </a:cubicBezTo>
                  <a:cubicBezTo>
                    <a:pt x="104" y="255"/>
                    <a:pt x="116" y="257"/>
                    <a:pt x="128" y="257"/>
                  </a:cubicBezTo>
                  <a:cubicBezTo>
                    <a:pt x="183" y="257"/>
                    <a:pt x="232" y="216"/>
                    <a:pt x="251" y="160"/>
                  </a:cubicBezTo>
                  <a:cubicBezTo>
                    <a:pt x="274" y="92"/>
                    <a:pt x="228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26"/>
            <p:cNvSpPr/>
            <p:nvPr/>
          </p:nvSpPr>
          <p:spPr>
            <a:xfrm>
              <a:off x="5462825" y="13918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0"/>
                  </a:moveTo>
                  <a:cubicBezTo>
                    <a:pt x="115" y="0"/>
                    <a:pt x="46" y="46"/>
                    <a:pt x="23" y="114"/>
                  </a:cubicBezTo>
                  <a:cubicBezTo>
                    <a:pt x="1" y="183"/>
                    <a:pt x="46" y="251"/>
                    <a:pt x="115" y="274"/>
                  </a:cubicBezTo>
                  <a:cubicBezTo>
                    <a:pt x="131" y="278"/>
                    <a:pt x="146" y="280"/>
                    <a:pt x="161" y="280"/>
                  </a:cubicBezTo>
                  <a:cubicBezTo>
                    <a:pt x="229" y="280"/>
                    <a:pt x="278" y="239"/>
                    <a:pt x="297" y="183"/>
                  </a:cubicBezTo>
                  <a:cubicBezTo>
                    <a:pt x="297" y="92"/>
                    <a:pt x="252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26"/>
            <p:cNvSpPr/>
            <p:nvPr/>
          </p:nvSpPr>
          <p:spPr>
            <a:xfrm>
              <a:off x="6588125" y="1407075"/>
              <a:ext cx="8575" cy="7750"/>
            </a:xfrm>
            <a:custGeom>
              <a:avLst/>
              <a:gdLst/>
              <a:ahLst/>
              <a:cxnLst/>
              <a:rect l="l" t="t" r="r" b="b"/>
              <a:pathLst>
                <a:path w="343" h="310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0" y="189"/>
                    <a:pt x="46" y="281"/>
                    <a:pt x="137" y="303"/>
                  </a:cubicBezTo>
                  <a:cubicBezTo>
                    <a:pt x="149" y="307"/>
                    <a:pt x="161" y="309"/>
                    <a:pt x="174" y="309"/>
                  </a:cubicBezTo>
                  <a:cubicBezTo>
                    <a:pt x="235" y="309"/>
                    <a:pt x="301" y="265"/>
                    <a:pt x="320" y="189"/>
                  </a:cubicBezTo>
                  <a:cubicBezTo>
                    <a:pt x="342" y="121"/>
                    <a:pt x="297" y="29"/>
                    <a:pt x="205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26"/>
            <p:cNvSpPr/>
            <p:nvPr/>
          </p:nvSpPr>
          <p:spPr>
            <a:xfrm>
              <a:off x="6284525" y="990675"/>
              <a:ext cx="6325" cy="5875"/>
            </a:xfrm>
            <a:custGeom>
              <a:avLst/>
              <a:gdLst/>
              <a:ahLst/>
              <a:cxnLst/>
              <a:rect l="l" t="t" r="r" b="b"/>
              <a:pathLst>
                <a:path w="253" h="235" extrusionOk="0">
                  <a:moveTo>
                    <a:pt x="161" y="0"/>
                  </a:moveTo>
                  <a:cubicBezTo>
                    <a:pt x="92" y="0"/>
                    <a:pt x="24" y="23"/>
                    <a:pt x="24" y="91"/>
                  </a:cubicBezTo>
                  <a:cubicBezTo>
                    <a:pt x="1" y="160"/>
                    <a:pt x="47" y="228"/>
                    <a:pt x="92" y="228"/>
                  </a:cubicBezTo>
                  <a:cubicBezTo>
                    <a:pt x="105" y="233"/>
                    <a:pt x="117" y="234"/>
                    <a:pt x="130" y="234"/>
                  </a:cubicBezTo>
                  <a:cubicBezTo>
                    <a:pt x="184" y="234"/>
                    <a:pt x="233" y="197"/>
                    <a:pt x="252" y="160"/>
                  </a:cubicBezTo>
                  <a:cubicBezTo>
                    <a:pt x="252" y="91"/>
                    <a:pt x="229" y="23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26"/>
            <p:cNvSpPr/>
            <p:nvPr/>
          </p:nvSpPr>
          <p:spPr>
            <a:xfrm>
              <a:off x="5481650" y="1536750"/>
              <a:ext cx="7450" cy="6450"/>
            </a:xfrm>
            <a:custGeom>
              <a:avLst/>
              <a:gdLst/>
              <a:ahLst/>
              <a:cxnLst/>
              <a:rect l="l" t="t" r="r" b="b"/>
              <a:pathLst>
                <a:path w="298" h="258" extrusionOk="0">
                  <a:moveTo>
                    <a:pt x="183" y="1"/>
                  </a:moveTo>
                  <a:cubicBezTo>
                    <a:pt x="115" y="1"/>
                    <a:pt x="46" y="24"/>
                    <a:pt x="24" y="92"/>
                  </a:cubicBezTo>
                  <a:cubicBezTo>
                    <a:pt x="1" y="161"/>
                    <a:pt x="46" y="229"/>
                    <a:pt x="115" y="252"/>
                  </a:cubicBezTo>
                  <a:cubicBezTo>
                    <a:pt x="127" y="256"/>
                    <a:pt x="139" y="258"/>
                    <a:pt x="151" y="258"/>
                  </a:cubicBezTo>
                  <a:cubicBezTo>
                    <a:pt x="206" y="258"/>
                    <a:pt x="256" y="217"/>
                    <a:pt x="275" y="161"/>
                  </a:cubicBezTo>
                  <a:cubicBezTo>
                    <a:pt x="297" y="92"/>
                    <a:pt x="252" y="24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26"/>
            <p:cNvSpPr/>
            <p:nvPr/>
          </p:nvSpPr>
          <p:spPr>
            <a:xfrm>
              <a:off x="6421500" y="11759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6" y="0"/>
                  </a:moveTo>
                  <a:cubicBezTo>
                    <a:pt x="91" y="0"/>
                    <a:pt x="42" y="41"/>
                    <a:pt x="23" y="98"/>
                  </a:cubicBezTo>
                  <a:cubicBezTo>
                    <a:pt x="0" y="166"/>
                    <a:pt x="46" y="235"/>
                    <a:pt x="114" y="257"/>
                  </a:cubicBezTo>
                  <a:cubicBezTo>
                    <a:pt x="126" y="261"/>
                    <a:pt x="139" y="263"/>
                    <a:pt x="152" y="263"/>
                  </a:cubicBezTo>
                  <a:cubicBezTo>
                    <a:pt x="212" y="263"/>
                    <a:pt x="274" y="222"/>
                    <a:pt x="274" y="166"/>
                  </a:cubicBezTo>
                  <a:cubicBezTo>
                    <a:pt x="297" y="75"/>
                    <a:pt x="251" y="6"/>
                    <a:pt x="183" y="6"/>
                  </a:cubicBezTo>
                  <a:cubicBezTo>
                    <a:pt x="170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26"/>
            <p:cNvSpPr/>
            <p:nvPr/>
          </p:nvSpPr>
          <p:spPr>
            <a:xfrm>
              <a:off x="6331325" y="1109825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31" y="0"/>
                  </a:moveTo>
                  <a:cubicBezTo>
                    <a:pt x="138" y="0"/>
                    <a:pt x="66" y="62"/>
                    <a:pt x="46" y="142"/>
                  </a:cubicBezTo>
                  <a:cubicBezTo>
                    <a:pt x="1" y="256"/>
                    <a:pt x="69" y="347"/>
                    <a:pt x="183" y="393"/>
                  </a:cubicBezTo>
                  <a:cubicBezTo>
                    <a:pt x="195" y="396"/>
                    <a:pt x="207" y="397"/>
                    <a:pt x="219" y="397"/>
                  </a:cubicBezTo>
                  <a:cubicBezTo>
                    <a:pt x="302" y="397"/>
                    <a:pt x="392" y="332"/>
                    <a:pt x="411" y="233"/>
                  </a:cubicBezTo>
                  <a:cubicBezTo>
                    <a:pt x="434" y="142"/>
                    <a:pt x="366" y="27"/>
                    <a:pt x="275" y="5"/>
                  </a:cubicBezTo>
                  <a:cubicBezTo>
                    <a:pt x="260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26"/>
            <p:cNvSpPr/>
            <p:nvPr/>
          </p:nvSpPr>
          <p:spPr>
            <a:xfrm>
              <a:off x="6348450" y="1087450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10" y="1"/>
                  </a:moveTo>
                  <a:cubicBezTo>
                    <a:pt x="62" y="1"/>
                    <a:pt x="23" y="27"/>
                    <a:pt x="23" y="78"/>
                  </a:cubicBezTo>
                  <a:cubicBezTo>
                    <a:pt x="0" y="146"/>
                    <a:pt x="46" y="215"/>
                    <a:pt x="92" y="215"/>
                  </a:cubicBezTo>
                  <a:cubicBezTo>
                    <a:pt x="104" y="219"/>
                    <a:pt x="117" y="221"/>
                    <a:pt x="129" y="221"/>
                  </a:cubicBezTo>
                  <a:cubicBezTo>
                    <a:pt x="183" y="221"/>
                    <a:pt x="229" y="184"/>
                    <a:pt x="229" y="146"/>
                  </a:cubicBezTo>
                  <a:cubicBezTo>
                    <a:pt x="251" y="78"/>
                    <a:pt x="206" y="9"/>
                    <a:pt x="160" y="9"/>
                  </a:cubicBezTo>
                  <a:cubicBezTo>
                    <a:pt x="143" y="4"/>
                    <a:pt x="126" y="1"/>
                    <a:pt x="1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26"/>
            <p:cNvSpPr/>
            <p:nvPr/>
          </p:nvSpPr>
          <p:spPr>
            <a:xfrm>
              <a:off x="6868875" y="1463050"/>
              <a:ext cx="11425" cy="9975"/>
            </a:xfrm>
            <a:custGeom>
              <a:avLst/>
              <a:gdLst/>
              <a:ahLst/>
              <a:cxnLst/>
              <a:rect l="l" t="t" r="r" b="b"/>
              <a:pathLst>
                <a:path w="457" h="399" extrusionOk="0">
                  <a:moveTo>
                    <a:pt x="231" y="0"/>
                  </a:moveTo>
                  <a:cubicBezTo>
                    <a:pt x="137" y="0"/>
                    <a:pt x="66" y="65"/>
                    <a:pt x="46" y="164"/>
                  </a:cubicBezTo>
                  <a:cubicBezTo>
                    <a:pt x="0" y="256"/>
                    <a:pt x="69" y="370"/>
                    <a:pt x="183" y="393"/>
                  </a:cubicBezTo>
                  <a:cubicBezTo>
                    <a:pt x="198" y="396"/>
                    <a:pt x="214" y="398"/>
                    <a:pt x="230" y="398"/>
                  </a:cubicBezTo>
                  <a:cubicBezTo>
                    <a:pt x="309" y="398"/>
                    <a:pt x="392" y="351"/>
                    <a:pt x="411" y="256"/>
                  </a:cubicBezTo>
                  <a:cubicBezTo>
                    <a:pt x="457" y="141"/>
                    <a:pt x="388" y="50"/>
                    <a:pt x="274" y="4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26"/>
            <p:cNvSpPr/>
            <p:nvPr/>
          </p:nvSpPr>
          <p:spPr>
            <a:xfrm>
              <a:off x="6204650" y="1726675"/>
              <a:ext cx="10875" cy="9375"/>
            </a:xfrm>
            <a:custGeom>
              <a:avLst/>
              <a:gdLst/>
              <a:ahLst/>
              <a:cxnLst/>
              <a:rect l="l" t="t" r="r" b="b"/>
              <a:pathLst>
                <a:path w="435" h="375" extrusionOk="0">
                  <a:moveTo>
                    <a:pt x="231" y="0"/>
                  </a:moveTo>
                  <a:cubicBezTo>
                    <a:pt x="137" y="0"/>
                    <a:pt x="66" y="62"/>
                    <a:pt x="46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5" y="373"/>
                    <a:pt x="190" y="374"/>
                    <a:pt x="204" y="374"/>
                  </a:cubicBezTo>
                  <a:cubicBezTo>
                    <a:pt x="297" y="374"/>
                    <a:pt x="369" y="312"/>
                    <a:pt x="388" y="233"/>
                  </a:cubicBezTo>
                  <a:cubicBezTo>
                    <a:pt x="434" y="142"/>
                    <a:pt x="366" y="28"/>
                    <a:pt x="274" y="5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26"/>
            <p:cNvSpPr/>
            <p:nvPr/>
          </p:nvSpPr>
          <p:spPr>
            <a:xfrm>
              <a:off x="6218350" y="1478975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212"/>
                    <a:pt x="92" y="212"/>
                  </a:cubicBezTo>
                  <a:cubicBezTo>
                    <a:pt x="104" y="216"/>
                    <a:pt x="117" y="218"/>
                    <a:pt x="129" y="218"/>
                  </a:cubicBezTo>
                  <a:cubicBezTo>
                    <a:pt x="183" y="218"/>
                    <a:pt x="228" y="181"/>
                    <a:pt x="228" y="144"/>
                  </a:cubicBezTo>
                  <a:cubicBezTo>
                    <a:pt x="251" y="75"/>
                    <a:pt x="228" y="7"/>
                    <a:pt x="160" y="7"/>
                  </a:cubicBezTo>
                  <a:cubicBezTo>
                    <a:pt x="147" y="2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26"/>
            <p:cNvSpPr/>
            <p:nvPr/>
          </p:nvSpPr>
          <p:spPr>
            <a:xfrm>
              <a:off x="5850850" y="1546925"/>
              <a:ext cx="9725" cy="8825"/>
            </a:xfrm>
            <a:custGeom>
              <a:avLst/>
              <a:gdLst/>
              <a:ahLst/>
              <a:cxnLst/>
              <a:rect l="l" t="t" r="r" b="b"/>
              <a:pathLst>
                <a:path w="389" h="353" extrusionOk="0">
                  <a:moveTo>
                    <a:pt x="193" y="0"/>
                  </a:moveTo>
                  <a:cubicBezTo>
                    <a:pt x="115" y="0"/>
                    <a:pt x="43" y="62"/>
                    <a:pt x="24" y="142"/>
                  </a:cubicBezTo>
                  <a:cubicBezTo>
                    <a:pt x="1" y="233"/>
                    <a:pt x="69" y="324"/>
                    <a:pt x="160" y="347"/>
                  </a:cubicBezTo>
                  <a:cubicBezTo>
                    <a:pt x="176" y="351"/>
                    <a:pt x="191" y="353"/>
                    <a:pt x="206" y="353"/>
                  </a:cubicBezTo>
                  <a:cubicBezTo>
                    <a:pt x="280" y="353"/>
                    <a:pt x="347" y="305"/>
                    <a:pt x="366" y="210"/>
                  </a:cubicBezTo>
                  <a:cubicBezTo>
                    <a:pt x="389" y="119"/>
                    <a:pt x="343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26"/>
            <p:cNvSpPr/>
            <p:nvPr/>
          </p:nvSpPr>
          <p:spPr>
            <a:xfrm>
              <a:off x="5838300" y="1502375"/>
              <a:ext cx="6300" cy="5300"/>
            </a:xfrm>
            <a:custGeom>
              <a:avLst/>
              <a:gdLst/>
              <a:ahLst/>
              <a:cxnLst/>
              <a:rect l="l" t="t" r="r" b="b"/>
              <a:pathLst>
                <a:path w="252" h="212" extrusionOk="0">
                  <a:moveTo>
                    <a:pt x="125" y="0"/>
                  </a:moveTo>
                  <a:cubicBezTo>
                    <a:pt x="76" y="0"/>
                    <a:pt x="42" y="38"/>
                    <a:pt x="23" y="75"/>
                  </a:cubicBezTo>
                  <a:cubicBezTo>
                    <a:pt x="1" y="143"/>
                    <a:pt x="46" y="189"/>
                    <a:pt x="92" y="212"/>
                  </a:cubicBezTo>
                  <a:cubicBezTo>
                    <a:pt x="160" y="212"/>
                    <a:pt x="206" y="189"/>
                    <a:pt x="229" y="121"/>
                  </a:cubicBezTo>
                  <a:cubicBezTo>
                    <a:pt x="252" y="75"/>
                    <a:pt x="206" y="6"/>
                    <a:pt x="160" y="6"/>
                  </a:cubicBezTo>
                  <a:cubicBezTo>
                    <a:pt x="148" y="2"/>
                    <a:pt x="136" y="0"/>
                    <a:pt x="12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26"/>
            <p:cNvSpPr/>
            <p:nvPr/>
          </p:nvSpPr>
          <p:spPr>
            <a:xfrm>
              <a:off x="6180675" y="744000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1"/>
                  </a:moveTo>
                  <a:cubicBezTo>
                    <a:pt x="92" y="1"/>
                    <a:pt x="42" y="42"/>
                    <a:pt x="24" y="98"/>
                  </a:cubicBezTo>
                  <a:cubicBezTo>
                    <a:pt x="1" y="166"/>
                    <a:pt x="46" y="258"/>
                    <a:pt x="115" y="281"/>
                  </a:cubicBezTo>
                  <a:cubicBezTo>
                    <a:pt x="183" y="281"/>
                    <a:pt x="275" y="235"/>
                    <a:pt x="297" y="166"/>
                  </a:cubicBezTo>
                  <a:cubicBezTo>
                    <a:pt x="297" y="98"/>
                    <a:pt x="275" y="29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26"/>
            <p:cNvSpPr/>
            <p:nvPr/>
          </p:nvSpPr>
          <p:spPr>
            <a:xfrm>
              <a:off x="6165275" y="635000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23" y="1"/>
                  </a:moveTo>
                  <a:cubicBezTo>
                    <a:pt x="69" y="1"/>
                    <a:pt x="23" y="38"/>
                    <a:pt x="23" y="76"/>
                  </a:cubicBezTo>
                  <a:cubicBezTo>
                    <a:pt x="0" y="144"/>
                    <a:pt x="46" y="212"/>
                    <a:pt x="92" y="235"/>
                  </a:cubicBezTo>
                  <a:cubicBezTo>
                    <a:pt x="160" y="235"/>
                    <a:pt x="229" y="212"/>
                    <a:pt x="252" y="144"/>
                  </a:cubicBezTo>
                  <a:cubicBezTo>
                    <a:pt x="252" y="76"/>
                    <a:pt x="229" y="30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26"/>
            <p:cNvSpPr/>
            <p:nvPr/>
          </p:nvSpPr>
          <p:spPr>
            <a:xfrm>
              <a:off x="6252575" y="1253050"/>
              <a:ext cx="9725" cy="8800"/>
            </a:xfrm>
            <a:custGeom>
              <a:avLst/>
              <a:gdLst/>
              <a:ahLst/>
              <a:cxnLst/>
              <a:rect l="l" t="t" r="r" b="b"/>
              <a:pathLst>
                <a:path w="389" h="352" extrusionOk="0">
                  <a:moveTo>
                    <a:pt x="193" y="0"/>
                  </a:moveTo>
                  <a:cubicBezTo>
                    <a:pt x="115" y="0"/>
                    <a:pt x="43" y="62"/>
                    <a:pt x="24" y="142"/>
                  </a:cubicBezTo>
                  <a:cubicBezTo>
                    <a:pt x="1" y="233"/>
                    <a:pt x="69" y="324"/>
                    <a:pt x="161" y="347"/>
                  </a:cubicBezTo>
                  <a:cubicBezTo>
                    <a:pt x="170" y="350"/>
                    <a:pt x="179" y="352"/>
                    <a:pt x="190" y="352"/>
                  </a:cubicBezTo>
                  <a:cubicBezTo>
                    <a:pt x="257" y="352"/>
                    <a:pt x="346" y="290"/>
                    <a:pt x="366" y="210"/>
                  </a:cubicBezTo>
                  <a:cubicBezTo>
                    <a:pt x="389" y="119"/>
                    <a:pt x="320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26"/>
            <p:cNvSpPr/>
            <p:nvPr/>
          </p:nvSpPr>
          <p:spPr>
            <a:xfrm>
              <a:off x="6334750" y="137682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67"/>
                    <a:pt x="46" y="235"/>
                    <a:pt x="115" y="258"/>
                  </a:cubicBezTo>
                  <a:cubicBezTo>
                    <a:pt x="183" y="258"/>
                    <a:pt x="252" y="235"/>
                    <a:pt x="252" y="167"/>
                  </a:cubicBezTo>
                  <a:cubicBezTo>
                    <a:pt x="274" y="98"/>
                    <a:pt x="229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26"/>
            <p:cNvSpPr/>
            <p:nvPr/>
          </p:nvSpPr>
          <p:spPr>
            <a:xfrm>
              <a:off x="6214925" y="11970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67"/>
                    <a:pt x="46" y="235"/>
                    <a:pt x="114" y="258"/>
                  </a:cubicBezTo>
                  <a:cubicBezTo>
                    <a:pt x="127" y="262"/>
                    <a:pt x="139" y="264"/>
                    <a:pt x="151" y="264"/>
                  </a:cubicBezTo>
                  <a:cubicBezTo>
                    <a:pt x="206" y="264"/>
                    <a:pt x="255" y="223"/>
                    <a:pt x="274" y="167"/>
                  </a:cubicBezTo>
                  <a:cubicBezTo>
                    <a:pt x="297" y="98"/>
                    <a:pt x="251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26"/>
            <p:cNvSpPr/>
            <p:nvPr/>
          </p:nvSpPr>
          <p:spPr>
            <a:xfrm>
              <a:off x="6338175" y="1347200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15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1" y="256"/>
                    <a:pt x="69" y="370"/>
                    <a:pt x="160" y="393"/>
                  </a:cubicBezTo>
                  <a:cubicBezTo>
                    <a:pt x="175" y="396"/>
                    <a:pt x="190" y="397"/>
                    <a:pt x="204" y="397"/>
                  </a:cubicBezTo>
                  <a:cubicBezTo>
                    <a:pt x="298" y="397"/>
                    <a:pt x="372" y="335"/>
                    <a:pt x="411" y="256"/>
                  </a:cubicBezTo>
                  <a:cubicBezTo>
                    <a:pt x="434" y="142"/>
                    <a:pt x="366" y="51"/>
                    <a:pt x="252" y="5"/>
                  </a:cubicBezTo>
                  <a:cubicBezTo>
                    <a:pt x="240" y="2"/>
                    <a:pt x="228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26"/>
            <p:cNvSpPr/>
            <p:nvPr/>
          </p:nvSpPr>
          <p:spPr>
            <a:xfrm>
              <a:off x="6325050" y="13169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0"/>
                  </a:moveTo>
                  <a:cubicBezTo>
                    <a:pt x="92" y="0"/>
                    <a:pt x="42" y="41"/>
                    <a:pt x="23" y="98"/>
                  </a:cubicBezTo>
                  <a:cubicBezTo>
                    <a:pt x="1" y="189"/>
                    <a:pt x="46" y="257"/>
                    <a:pt x="115" y="280"/>
                  </a:cubicBezTo>
                  <a:cubicBezTo>
                    <a:pt x="206" y="280"/>
                    <a:pt x="274" y="234"/>
                    <a:pt x="297" y="166"/>
                  </a:cubicBezTo>
                  <a:cubicBezTo>
                    <a:pt x="297" y="98"/>
                    <a:pt x="252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26"/>
            <p:cNvSpPr/>
            <p:nvPr/>
          </p:nvSpPr>
          <p:spPr>
            <a:xfrm>
              <a:off x="6260575" y="1249625"/>
              <a:ext cx="8575" cy="7700"/>
            </a:xfrm>
            <a:custGeom>
              <a:avLst/>
              <a:gdLst/>
              <a:ahLst/>
              <a:cxnLst/>
              <a:rect l="l" t="t" r="r" b="b"/>
              <a:pathLst>
                <a:path w="343" h="308" extrusionOk="0">
                  <a:moveTo>
                    <a:pt x="177" y="0"/>
                  </a:moveTo>
                  <a:cubicBezTo>
                    <a:pt x="114" y="0"/>
                    <a:pt x="43" y="60"/>
                    <a:pt x="23" y="119"/>
                  </a:cubicBezTo>
                  <a:cubicBezTo>
                    <a:pt x="0" y="210"/>
                    <a:pt x="46" y="302"/>
                    <a:pt x="137" y="302"/>
                  </a:cubicBezTo>
                  <a:cubicBezTo>
                    <a:pt x="153" y="306"/>
                    <a:pt x="169" y="307"/>
                    <a:pt x="183" y="307"/>
                  </a:cubicBezTo>
                  <a:cubicBezTo>
                    <a:pt x="251" y="307"/>
                    <a:pt x="301" y="267"/>
                    <a:pt x="320" y="210"/>
                  </a:cubicBezTo>
                  <a:cubicBezTo>
                    <a:pt x="343" y="119"/>
                    <a:pt x="297" y="28"/>
                    <a:pt x="206" y="5"/>
                  </a:cubicBezTo>
                  <a:cubicBezTo>
                    <a:pt x="197" y="2"/>
                    <a:pt x="187" y="0"/>
                    <a:pt x="17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26"/>
            <p:cNvSpPr/>
            <p:nvPr/>
          </p:nvSpPr>
          <p:spPr>
            <a:xfrm>
              <a:off x="5614625" y="837725"/>
              <a:ext cx="8000" cy="7575"/>
            </a:xfrm>
            <a:custGeom>
              <a:avLst/>
              <a:gdLst/>
              <a:ahLst/>
              <a:cxnLst/>
              <a:rect l="l" t="t" r="r" b="b"/>
              <a:pathLst>
                <a:path w="320" h="303" extrusionOk="0">
                  <a:moveTo>
                    <a:pt x="183" y="1"/>
                  </a:moveTo>
                  <a:cubicBezTo>
                    <a:pt x="114" y="1"/>
                    <a:pt x="46" y="47"/>
                    <a:pt x="23" y="115"/>
                  </a:cubicBezTo>
                  <a:cubicBezTo>
                    <a:pt x="0" y="184"/>
                    <a:pt x="46" y="275"/>
                    <a:pt x="114" y="298"/>
                  </a:cubicBezTo>
                  <a:cubicBezTo>
                    <a:pt x="126" y="301"/>
                    <a:pt x="138" y="302"/>
                    <a:pt x="150" y="302"/>
                  </a:cubicBezTo>
                  <a:cubicBezTo>
                    <a:pt x="223" y="302"/>
                    <a:pt x="277" y="243"/>
                    <a:pt x="297" y="184"/>
                  </a:cubicBezTo>
                  <a:cubicBezTo>
                    <a:pt x="320" y="115"/>
                    <a:pt x="274" y="24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26"/>
            <p:cNvSpPr/>
            <p:nvPr/>
          </p:nvSpPr>
          <p:spPr>
            <a:xfrm>
              <a:off x="5655700" y="1408000"/>
              <a:ext cx="11425" cy="10200"/>
            </a:xfrm>
            <a:custGeom>
              <a:avLst/>
              <a:gdLst/>
              <a:ahLst/>
              <a:cxnLst/>
              <a:rect l="l" t="t" r="r" b="b"/>
              <a:pathLst>
                <a:path w="457" h="408" extrusionOk="0">
                  <a:moveTo>
                    <a:pt x="202" y="1"/>
                  </a:moveTo>
                  <a:cubicBezTo>
                    <a:pt x="116" y="1"/>
                    <a:pt x="41" y="62"/>
                    <a:pt x="23" y="152"/>
                  </a:cubicBezTo>
                  <a:cubicBezTo>
                    <a:pt x="0" y="266"/>
                    <a:pt x="69" y="380"/>
                    <a:pt x="183" y="403"/>
                  </a:cubicBezTo>
                  <a:cubicBezTo>
                    <a:pt x="195" y="406"/>
                    <a:pt x="207" y="408"/>
                    <a:pt x="220" y="408"/>
                  </a:cubicBezTo>
                  <a:cubicBezTo>
                    <a:pt x="303" y="408"/>
                    <a:pt x="391" y="346"/>
                    <a:pt x="411" y="266"/>
                  </a:cubicBezTo>
                  <a:cubicBezTo>
                    <a:pt x="457" y="152"/>
                    <a:pt x="388" y="38"/>
                    <a:pt x="274" y="15"/>
                  </a:cubicBezTo>
                  <a:cubicBezTo>
                    <a:pt x="250" y="5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26"/>
            <p:cNvSpPr/>
            <p:nvPr/>
          </p:nvSpPr>
          <p:spPr>
            <a:xfrm>
              <a:off x="5660825" y="1394525"/>
              <a:ext cx="9175" cy="8300"/>
            </a:xfrm>
            <a:custGeom>
              <a:avLst/>
              <a:gdLst/>
              <a:ahLst/>
              <a:cxnLst/>
              <a:rect l="l" t="t" r="r" b="b"/>
              <a:pathLst>
                <a:path w="367" h="332" extrusionOk="0">
                  <a:moveTo>
                    <a:pt x="182" y="1"/>
                  </a:moveTo>
                  <a:cubicBezTo>
                    <a:pt x="109" y="1"/>
                    <a:pt x="43" y="45"/>
                    <a:pt x="24" y="121"/>
                  </a:cubicBezTo>
                  <a:cubicBezTo>
                    <a:pt x="1" y="212"/>
                    <a:pt x="47" y="303"/>
                    <a:pt x="138" y="326"/>
                  </a:cubicBezTo>
                  <a:cubicBezTo>
                    <a:pt x="154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29"/>
                    <a:pt x="229" y="6"/>
                  </a:cubicBezTo>
                  <a:cubicBezTo>
                    <a:pt x="213" y="3"/>
                    <a:pt x="198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26"/>
            <p:cNvSpPr/>
            <p:nvPr/>
          </p:nvSpPr>
          <p:spPr>
            <a:xfrm>
              <a:off x="5673950" y="13878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1"/>
                  </a:moveTo>
                  <a:cubicBezTo>
                    <a:pt x="115" y="1"/>
                    <a:pt x="24" y="46"/>
                    <a:pt x="1" y="115"/>
                  </a:cubicBezTo>
                  <a:cubicBezTo>
                    <a:pt x="1" y="183"/>
                    <a:pt x="47" y="274"/>
                    <a:pt x="115" y="274"/>
                  </a:cubicBezTo>
                  <a:cubicBezTo>
                    <a:pt x="127" y="278"/>
                    <a:pt x="140" y="280"/>
                    <a:pt x="153" y="280"/>
                  </a:cubicBezTo>
                  <a:cubicBezTo>
                    <a:pt x="213" y="280"/>
                    <a:pt x="275" y="239"/>
                    <a:pt x="275" y="183"/>
                  </a:cubicBezTo>
                  <a:cubicBezTo>
                    <a:pt x="298" y="115"/>
                    <a:pt x="252" y="23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26"/>
            <p:cNvSpPr/>
            <p:nvPr/>
          </p:nvSpPr>
          <p:spPr>
            <a:xfrm>
              <a:off x="5683650" y="1376425"/>
              <a:ext cx="8025" cy="7425"/>
            </a:xfrm>
            <a:custGeom>
              <a:avLst/>
              <a:gdLst/>
              <a:ahLst/>
              <a:cxnLst/>
              <a:rect l="l" t="t" r="r" b="b"/>
              <a:pathLst>
                <a:path w="321" h="297" extrusionOk="0">
                  <a:moveTo>
                    <a:pt x="184" y="0"/>
                  </a:moveTo>
                  <a:cubicBezTo>
                    <a:pt x="115" y="0"/>
                    <a:pt x="24" y="46"/>
                    <a:pt x="24" y="114"/>
                  </a:cubicBezTo>
                  <a:cubicBezTo>
                    <a:pt x="1" y="183"/>
                    <a:pt x="47" y="274"/>
                    <a:pt x="115" y="297"/>
                  </a:cubicBezTo>
                  <a:cubicBezTo>
                    <a:pt x="184" y="297"/>
                    <a:pt x="275" y="251"/>
                    <a:pt x="298" y="183"/>
                  </a:cubicBezTo>
                  <a:cubicBezTo>
                    <a:pt x="320" y="114"/>
                    <a:pt x="275" y="23"/>
                    <a:pt x="18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26"/>
            <p:cNvSpPr/>
            <p:nvPr/>
          </p:nvSpPr>
          <p:spPr>
            <a:xfrm>
              <a:off x="5882250" y="1540025"/>
              <a:ext cx="5725" cy="5475"/>
            </a:xfrm>
            <a:custGeom>
              <a:avLst/>
              <a:gdLst/>
              <a:ahLst/>
              <a:cxnLst/>
              <a:rect l="l" t="t" r="r" b="b"/>
              <a:pathLst>
                <a:path w="229" h="219" extrusionOk="0">
                  <a:moveTo>
                    <a:pt x="110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189"/>
                    <a:pt x="91" y="212"/>
                  </a:cubicBezTo>
                  <a:cubicBezTo>
                    <a:pt x="100" y="217"/>
                    <a:pt x="109" y="218"/>
                    <a:pt x="118" y="218"/>
                  </a:cubicBezTo>
                  <a:cubicBezTo>
                    <a:pt x="160" y="218"/>
                    <a:pt x="206" y="181"/>
                    <a:pt x="206" y="144"/>
                  </a:cubicBezTo>
                  <a:cubicBezTo>
                    <a:pt x="228" y="75"/>
                    <a:pt x="206" y="30"/>
                    <a:pt x="137" y="7"/>
                  </a:cubicBezTo>
                  <a:cubicBezTo>
                    <a:pt x="129" y="3"/>
                    <a:pt x="120" y="1"/>
                    <a:pt x="1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26"/>
            <p:cNvSpPr/>
            <p:nvPr/>
          </p:nvSpPr>
          <p:spPr>
            <a:xfrm>
              <a:off x="6095650" y="988850"/>
              <a:ext cx="8600" cy="7700"/>
            </a:xfrm>
            <a:custGeom>
              <a:avLst/>
              <a:gdLst/>
              <a:ahLst/>
              <a:cxnLst/>
              <a:rect l="l" t="t" r="r" b="b"/>
              <a:pathLst>
                <a:path w="344" h="308" extrusionOk="0">
                  <a:moveTo>
                    <a:pt x="178" y="0"/>
                  </a:moveTo>
                  <a:cubicBezTo>
                    <a:pt x="114" y="0"/>
                    <a:pt x="43" y="60"/>
                    <a:pt x="24" y="119"/>
                  </a:cubicBezTo>
                  <a:cubicBezTo>
                    <a:pt x="1" y="210"/>
                    <a:pt x="46" y="301"/>
                    <a:pt x="138" y="301"/>
                  </a:cubicBezTo>
                  <a:cubicBezTo>
                    <a:pt x="154" y="305"/>
                    <a:pt x="169" y="307"/>
                    <a:pt x="184" y="307"/>
                  </a:cubicBezTo>
                  <a:cubicBezTo>
                    <a:pt x="252" y="307"/>
                    <a:pt x="302" y="266"/>
                    <a:pt x="320" y="210"/>
                  </a:cubicBezTo>
                  <a:cubicBezTo>
                    <a:pt x="343" y="119"/>
                    <a:pt x="297" y="28"/>
                    <a:pt x="206" y="5"/>
                  </a:cubicBezTo>
                  <a:cubicBezTo>
                    <a:pt x="197" y="2"/>
                    <a:pt x="187" y="0"/>
                    <a:pt x="17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26"/>
            <p:cNvSpPr/>
            <p:nvPr/>
          </p:nvSpPr>
          <p:spPr>
            <a:xfrm>
              <a:off x="6099075" y="1000800"/>
              <a:ext cx="6875" cy="6025"/>
            </a:xfrm>
            <a:custGeom>
              <a:avLst/>
              <a:gdLst/>
              <a:ahLst/>
              <a:cxnLst/>
              <a:rect l="l" t="t" r="r" b="b"/>
              <a:pathLst>
                <a:path w="275" h="241" extrusionOk="0">
                  <a:moveTo>
                    <a:pt x="147" y="0"/>
                  </a:moveTo>
                  <a:cubicBezTo>
                    <a:pt x="92" y="0"/>
                    <a:pt x="42" y="41"/>
                    <a:pt x="24" y="97"/>
                  </a:cubicBezTo>
                  <a:cubicBezTo>
                    <a:pt x="1" y="166"/>
                    <a:pt x="46" y="234"/>
                    <a:pt x="115" y="234"/>
                  </a:cubicBezTo>
                  <a:cubicBezTo>
                    <a:pt x="127" y="238"/>
                    <a:pt x="139" y="240"/>
                    <a:pt x="151" y="240"/>
                  </a:cubicBezTo>
                  <a:cubicBezTo>
                    <a:pt x="205" y="240"/>
                    <a:pt x="252" y="199"/>
                    <a:pt x="252" y="143"/>
                  </a:cubicBezTo>
                  <a:cubicBezTo>
                    <a:pt x="275" y="97"/>
                    <a:pt x="229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26"/>
            <p:cNvSpPr/>
            <p:nvPr/>
          </p:nvSpPr>
          <p:spPr>
            <a:xfrm>
              <a:off x="6043725" y="1023400"/>
              <a:ext cx="11450" cy="10200"/>
            </a:xfrm>
            <a:custGeom>
              <a:avLst/>
              <a:gdLst/>
              <a:ahLst/>
              <a:cxnLst/>
              <a:rect l="l" t="t" r="r" b="b"/>
              <a:pathLst>
                <a:path w="458" h="408" extrusionOk="0">
                  <a:moveTo>
                    <a:pt x="214" y="1"/>
                  </a:moveTo>
                  <a:cubicBezTo>
                    <a:pt x="138" y="1"/>
                    <a:pt x="59" y="62"/>
                    <a:pt x="23" y="152"/>
                  </a:cubicBezTo>
                  <a:cubicBezTo>
                    <a:pt x="1" y="266"/>
                    <a:pt x="69" y="380"/>
                    <a:pt x="183" y="403"/>
                  </a:cubicBezTo>
                  <a:cubicBezTo>
                    <a:pt x="198" y="406"/>
                    <a:pt x="213" y="407"/>
                    <a:pt x="228" y="407"/>
                  </a:cubicBezTo>
                  <a:cubicBezTo>
                    <a:pt x="326" y="407"/>
                    <a:pt x="415" y="345"/>
                    <a:pt x="434" y="266"/>
                  </a:cubicBezTo>
                  <a:cubicBezTo>
                    <a:pt x="457" y="152"/>
                    <a:pt x="389" y="38"/>
                    <a:pt x="275" y="15"/>
                  </a:cubicBezTo>
                  <a:cubicBezTo>
                    <a:pt x="255" y="5"/>
                    <a:pt x="235" y="1"/>
                    <a:pt x="21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26"/>
            <p:cNvSpPr/>
            <p:nvPr/>
          </p:nvSpPr>
          <p:spPr>
            <a:xfrm>
              <a:off x="6072825" y="1003800"/>
              <a:ext cx="5725" cy="5725"/>
            </a:xfrm>
            <a:custGeom>
              <a:avLst/>
              <a:gdLst/>
              <a:ahLst/>
              <a:cxnLst/>
              <a:rect l="l" t="t" r="r" b="b"/>
              <a:pathLst>
                <a:path w="229" h="229" extrusionOk="0">
                  <a:moveTo>
                    <a:pt x="138" y="0"/>
                  </a:moveTo>
                  <a:cubicBezTo>
                    <a:pt x="69" y="0"/>
                    <a:pt x="24" y="23"/>
                    <a:pt x="1" y="91"/>
                  </a:cubicBezTo>
                  <a:cubicBezTo>
                    <a:pt x="1" y="137"/>
                    <a:pt x="24" y="206"/>
                    <a:pt x="92" y="228"/>
                  </a:cubicBezTo>
                  <a:cubicBezTo>
                    <a:pt x="138" y="228"/>
                    <a:pt x="206" y="206"/>
                    <a:pt x="206" y="137"/>
                  </a:cubicBezTo>
                  <a:cubicBezTo>
                    <a:pt x="229" y="91"/>
                    <a:pt x="206" y="23"/>
                    <a:pt x="13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26"/>
            <p:cNvSpPr/>
            <p:nvPr/>
          </p:nvSpPr>
          <p:spPr>
            <a:xfrm>
              <a:off x="6714225" y="1160000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5" y="0"/>
                  </a:moveTo>
                  <a:cubicBezTo>
                    <a:pt x="85" y="0"/>
                    <a:pt x="23" y="41"/>
                    <a:pt x="23" y="98"/>
                  </a:cubicBezTo>
                  <a:cubicBezTo>
                    <a:pt x="0" y="166"/>
                    <a:pt x="46" y="257"/>
                    <a:pt x="115" y="257"/>
                  </a:cubicBezTo>
                  <a:cubicBezTo>
                    <a:pt x="127" y="261"/>
                    <a:pt x="140" y="263"/>
                    <a:pt x="152" y="263"/>
                  </a:cubicBezTo>
                  <a:cubicBezTo>
                    <a:pt x="212" y="263"/>
                    <a:pt x="274" y="222"/>
                    <a:pt x="274" y="166"/>
                  </a:cubicBezTo>
                  <a:cubicBezTo>
                    <a:pt x="297" y="98"/>
                    <a:pt x="251" y="6"/>
                    <a:pt x="183" y="6"/>
                  </a:cubicBezTo>
                  <a:cubicBezTo>
                    <a:pt x="171" y="2"/>
                    <a:pt x="158" y="0"/>
                    <a:pt x="14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26"/>
            <p:cNvSpPr/>
            <p:nvPr/>
          </p:nvSpPr>
          <p:spPr>
            <a:xfrm>
              <a:off x="6736475" y="1128025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23" y="1"/>
                  </a:moveTo>
                  <a:cubicBezTo>
                    <a:pt x="69" y="1"/>
                    <a:pt x="23" y="38"/>
                    <a:pt x="23" y="76"/>
                  </a:cubicBezTo>
                  <a:cubicBezTo>
                    <a:pt x="1" y="144"/>
                    <a:pt x="46" y="212"/>
                    <a:pt x="92" y="235"/>
                  </a:cubicBezTo>
                  <a:cubicBezTo>
                    <a:pt x="160" y="235"/>
                    <a:pt x="229" y="212"/>
                    <a:pt x="252" y="144"/>
                  </a:cubicBezTo>
                  <a:cubicBezTo>
                    <a:pt x="252" y="76"/>
                    <a:pt x="229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26"/>
            <p:cNvSpPr/>
            <p:nvPr/>
          </p:nvSpPr>
          <p:spPr>
            <a:xfrm>
              <a:off x="5535875" y="1837025"/>
              <a:ext cx="8000" cy="6975"/>
            </a:xfrm>
            <a:custGeom>
              <a:avLst/>
              <a:gdLst/>
              <a:ahLst/>
              <a:cxnLst/>
              <a:rect l="l" t="t" r="r" b="b"/>
              <a:pathLst>
                <a:path w="320" h="279" extrusionOk="0">
                  <a:moveTo>
                    <a:pt x="149" y="0"/>
                  </a:moveTo>
                  <a:cubicBezTo>
                    <a:pt x="101" y="0"/>
                    <a:pt x="56" y="38"/>
                    <a:pt x="23" y="87"/>
                  </a:cubicBezTo>
                  <a:cubicBezTo>
                    <a:pt x="0" y="156"/>
                    <a:pt x="23" y="224"/>
                    <a:pt x="91" y="270"/>
                  </a:cubicBezTo>
                  <a:cubicBezTo>
                    <a:pt x="109" y="276"/>
                    <a:pt x="127" y="278"/>
                    <a:pt x="146" y="278"/>
                  </a:cubicBezTo>
                  <a:cubicBezTo>
                    <a:pt x="201" y="278"/>
                    <a:pt x="257" y="253"/>
                    <a:pt x="274" y="201"/>
                  </a:cubicBezTo>
                  <a:cubicBezTo>
                    <a:pt x="320" y="133"/>
                    <a:pt x="274" y="42"/>
                    <a:pt x="206" y="19"/>
                  </a:cubicBezTo>
                  <a:cubicBezTo>
                    <a:pt x="186" y="6"/>
                    <a:pt x="167" y="0"/>
                    <a:pt x="14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26"/>
            <p:cNvSpPr/>
            <p:nvPr/>
          </p:nvSpPr>
          <p:spPr>
            <a:xfrm>
              <a:off x="5753275" y="1807575"/>
              <a:ext cx="12000" cy="10400"/>
            </a:xfrm>
            <a:custGeom>
              <a:avLst/>
              <a:gdLst/>
              <a:ahLst/>
              <a:cxnLst/>
              <a:rect l="l" t="t" r="r" b="b"/>
              <a:pathLst>
                <a:path w="480" h="416" extrusionOk="0">
                  <a:moveTo>
                    <a:pt x="228" y="1"/>
                  </a:moveTo>
                  <a:cubicBezTo>
                    <a:pt x="160" y="1"/>
                    <a:pt x="93" y="47"/>
                    <a:pt x="46" y="124"/>
                  </a:cubicBezTo>
                  <a:cubicBezTo>
                    <a:pt x="1" y="215"/>
                    <a:pt x="46" y="352"/>
                    <a:pt x="160" y="398"/>
                  </a:cubicBezTo>
                  <a:cubicBezTo>
                    <a:pt x="185" y="410"/>
                    <a:pt x="211" y="416"/>
                    <a:pt x="237" y="416"/>
                  </a:cubicBezTo>
                  <a:cubicBezTo>
                    <a:pt x="310" y="416"/>
                    <a:pt x="384" y="374"/>
                    <a:pt x="434" y="307"/>
                  </a:cubicBezTo>
                  <a:cubicBezTo>
                    <a:pt x="480" y="193"/>
                    <a:pt x="434" y="78"/>
                    <a:pt x="320" y="33"/>
                  </a:cubicBezTo>
                  <a:cubicBezTo>
                    <a:pt x="291" y="11"/>
                    <a:pt x="259" y="1"/>
                    <a:pt x="22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26"/>
            <p:cNvSpPr/>
            <p:nvPr/>
          </p:nvSpPr>
          <p:spPr>
            <a:xfrm>
              <a:off x="5846850" y="19608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5" y="1"/>
                  </a:moveTo>
                  <a:cubicBezTo>
                    <a:pt x="125" y="1"/>
                    <a:pt x="57" y="38"/>
                    <a:pt x="24" y="87"/>
                  </a:cubicBezTo>
                  <a:cubicBezTo>
                    <a:pt x="1" y="179"/>
                    <a:pt x="24" y="293"/>
                    <a:pt x="115" y="338"/>
                  </a:cubicBezTo>
                  <a:cubicBezTo>
                    <a:pt x="137" y="344"/>
                    <a:pt x="158" y="347"/>
                    <a:pt x="179" y="347"/>
                  </a:cubicBezTo>
                  <a:cubicBezTo>
                    <a:pt x="247" y="347"/>
                    <a:pt x="308" y="317"/>
                    <a:pt x="343" y="247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6"/>
                    <a:pt x="222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26"/>
            <p:cNvSpPr/>
            <p:nvPr/>
          </p:nvSpPr>
          <p:spPr>
            <a:xfrm>
              <a:off x="5853150" y="1946600"/>
              <a:ext cx="10850" cy="9475"/>
            </a:xfrm>
            <a:custGeom>
              <a:avLst/>
              <a:gdLst/>
              <a:ahLst/>
              <a:cxnLst/>
              <a:rect l="l" t="t" r="r" b="b"/>
              <a:pathLst>
                <a:path w="434" h="379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01"/>
                    <a:pt x="23" y="315"/>
                    <a:pt x="137" y="361"/>
                  </a:cubicBezTo>
                  <a:cubicBezTo>
                    <a:pt x="161" y="373"/>
                    <a:pt x="188" y="379"/>
                    <a:pt x="214" y="379"/>
                  </a:cubicBezTo>
                  <a:cubicBezTo>
                    <a:pt x="285" y="379"/>
                    <a:pt x="355" y="336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26"/>
            <p:cNvSpPr/>
            <p:nvPr/>
          </p:nvSpPr>
          <p:spPr>
            <a:xfrm>
              <a:off x="5867400" y="195685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76" y="1"/>
                  </a:moveTo>
                  <a:cubicBezTo>
                    <a:pt x="113" y="1"/>
                    <a:pt x="56" y="38"/>
                    <a:pt x="23" y="88"/>
                  </a:cubicBezTo>
                  <a:cubicBezTo>
                    <a:pt x="1" y="179"/>
                    <a:pt x="23" y="270"/>
                    <a:pt x="115" y="293"/>
                  </a:cubicBezTo>
                  <a:cubicBezTo>
                    <a:pt x="138" y="308"/>
                    <a:pt x="163" y="316"/>
                    <a:pt x="188" y="316"/>
                  </a:cubicBezTo>
                  <a:cubicBezTo>
                    <a:pt x="239" y="316"/>
                    <a:pt x="290" y="285"/>
                    <a:pt x="320" y="225"/>
                  </a:cubicBezTo>
                  <a:cubicBezTo>
                    <a:pt x="366" y="156"/>
                    <a:pt x="320" y="65"/>
                    <a:pt x="252" y="19"/>
                  </a:cubicBezTo>
                  <a:cubicBezTo>
                    <a:pt x="226" y="6"/>
                    <a:pt x="201" y="1"/>
                    <a:pt x="17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26"/>
            <p:cNvSpPr/>
            <p:nvPr/>
          </p:nvSpPr>
          <p:spPr>
            <a:xfrm>
              <a:off x="6384975" y="1916925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9" y="0"/>
                  </a:moveTo>
                  <a:cubicBezTo>
                    <a:pt x="135" y="0"/>
                    <a:pt x="79" y="38"/>
                    <a:pt x="46" y="87"/>
                  </a:cubicBezTo>
                  <a:cubicBezTo>
                    <a:pt x="0" y="178"/>
                    <a:pt x="46" y="292"/>
                    <a:pt x="114" y="338"/>
                  </a:cubicBezTo>
                  <a:cubicBezTo>
                    <a:pt x="136" y="343"/>
                    <a:pt x="159" y="346"/>
                    <a:pt x="181" y="346"/>
                  </a:cubicBezTo>
                  <a:cubicBezTo>
                    <a:pt x="254" y="346"/>
                    <a:pt x="325" y="316"/>
                    <a:pt x="343" y="247"/>
                  </a:cubicBezTo>
                  <a:cubicBezTo>
                    <a:pt x="388" y="155"/>
                    <a:pt x="365" y="64"/>
                    <a:pt x="274" y="18"/>
                  </a:cubicBezTo>
                  <a:cubicBezTo>
                    <a:pt x="249" y="6"/>
                    <a:pt x="223" y="0"/>
                    <a:pt x="1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26"/>
            <p:cNvSpPr/>
            <p:nvPr/>
          </p:nvSpPr>
          <p:spPr>
            <a:xfrm>
              <a:off x="5665975" y="1677500"/>
              <a:ext cx="7450" cy="6150"/>
            </a:xfrm>
            <a:custGeom>
              <a:avLst/>
              <a:gdLst/>
              <a:ahLst/>
              <a:cxnLst/>
              <a:rect l="l" t="t" r="r" b="b"/>
              <a:pathLst>
                <a:path w="298" h="246" extrusionOk="0">
                  <a:moveTo>
                    <a:pt x="155" y="0"/>
                  </a:moveTo>
                  <a:cubicBezTo>
                    <a:pt x="106" y="0"/>
                    <a:pt x="63" y="26"/>
                    <a:pt x="46" y="77"/>
                  </a:cubicBezTo>
                  <a:cubicBezTo>
                    <a:pt x="0" y="123"/>
                    <a:pt x="23" y="191"/>
                    <a:pt x="92" y="237"/>
                  </a:cubicBezTo>
                  <a:cubicBezTo>
                    <a:pt x="109" y="243"/>
                    <a:pt x="126" y="246"/>
                    <a:pt x="142" y="246"/>
                  </a:cubicBezTo>
                  <a:cubicBezTo>
                    <a:pt x="191" y="246"/>
                    <a:pt x="234" y="220"/>
                    <a:pt x="251" y="169"/>
                  </a:cubicBezTo>
                  <a:cubicBezTo>
                    <a:pt x="297" y="123"/>
                    <a:pt x="251" y="32"/>
                    <a:pt x="206" y="9"/>
                  </a:cubicBezTo>
                  <a:cubicBezTo>
                    <a:pt x="189" y="3"/>
                    <a:pt x="172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26"/>
            <p:cNvSpPr/>
            <p:nvPr/>
          </p:nvSpPr>
          <p:spPr>
            <a:xfrm>
              <a:off x="5416600" y="1791950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68" y="0"/>
                  </a:moveTo>
                  <a:cubicBezTo>
                    <a:pt x="115" y="0"/>
                    <a:pt x="63" y="38"/>
                    <a:pt x="46" y="87"/>
                  </a:cubicBezTo>
                  <a:cubicBezTo>
                    <a:pt x="1" y="156"/>
                    <a:pt x="23" y="224"/>
                    <a:pt x="92" y="270"/>
                  </a:cubicBezTo>
                  <a:cubicBezTo>
                    <a:pt x="109" y="275"/>
                    <a:pt x="128" y="278"/>
                    <a:pt x="146" y="278"/>
                  </a:cubicBezTo>
                  <a:cubicBezTo>
                    <a:pt x="202" y="278"/>
                    <a:pt x="257" y="253"/>
                    <a:pt x="275" y="201"/>
                  </a:cubicBezTo>
                  <a:cubicBezTo>
                    <a:pt x="320" y="133"/>
                    <a:pt x="297" y="41"/>
                    <a:pt x="229" y="19"/>
                  </a:cubicBezTo>
                  <a:cubicBezTo>
                    <a:pt x="210" y="6"/>
                    <a:pt x="189" y="0"/>
                    <a:pt x="16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26"/>
            <p:cNvSpPr/>
            <p:nvPr/>
          </p:nvSpPr>
          <p:spPr>
            <a:xfrm>
              <a:off x="5527300" y="1623050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40" y="0"/>
                  </a:moveTo>
                  <a:cubicBezTo>
                    <a:pt x="162" y="0"/>
                    <a:pt x="80" y="43"/>
                    <a:pt x="46" y="110"/>
                  </a:cubicBezTo>
                  <a:cubicBezTo>
                    <a:pt x="1" y="201"/>
                    <a:pt x="46" y="338"/>
                    <a:pt x="138" y="384"/>
                  </a:cubicBezTo>
                  <a:cubicBezTo>
                    <a:pt x="168" y="396"/>
                    <a:pt x="199" y="401"/>
                    <a:pt x="228" y="401"/>
                  </a:cubicBezTo>
                  <a:cubicBezTo>
                    <a:pt x="308" y="401"/>
                    <a:pt x="378" y="359"/>
                    <a:pt x="412" y="292"/>
                  </a:cubicBezTo>
                  <a:cubicBezTo>
                    <a:pt x="457" y="178"/>
                    <a:pt x="412" y="64"/>
                    <a:pt x="320" y="18"/>
                  </a:cubicBezTo>
                  <a:cubicBezTo>
                    <a:pt x="296" y="6"/>
                    <a:pt x="268" y="0"/>
                    <a:pt x="24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26"/>
            <p:cNvSpPr/>
            <p:nvPr/>
          </p:nvSpPr>
          <p:spPr>
            <a:xfrm>
              <a:off x="5461675" y="1860425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21" y="1"/>
                  </a:moveTo>
                  <a:cubicBezTo>
                    <a:pt x="150" y="1"/>
                    <a:pt x="80" y="43"/>
                    <a:pt x="47" y="110"/>
                  </a:cubicBezTo>
                  <a:cubicBezTo>
                    <a:pt x="1" y="178"/>
                    <a:pt x="47" y="293"/>
                    <a:pt x="138" y="338"/>
                  </a:cubicBezTo>
                  <a:cubicBezTo>
                    <a:pt x="162" y="350"/>
                    <a:pt x="188" y="356"/>
                    <a:pt x="214" y="356"/>
                  </a:cubicBezTo>
                  <a:cubicBezTo>
                    <a:pt x="284" y="356"/>
                    <a:pt x="349" y="314"/>
                    <a:pt x="366" y="247"/>
                  </a:cubicBezTo>
                  <a:cubicBezTo>
                    <a:pt x="412" y="178"/>
                    <a:pt x="389" y="64"/>
                    <a:pt x="298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26"/>
            <p:cNvSpPr/>
            <p:nvPr/>
          </p:nvSpPr>
          <p:spPr>
            <a:xfrm>
              <a:off x="5465675" y="1813075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30" y="0"/>
                  </a:moveTo>
                  <a:cubicBezTo>
                    <a:pt x="150" y="0"/>
                    <a:pt x="80" y="43"/>
                    <a:pt x="46" y="109"/>
                  </a:cubicBezTo>
                  <a:cubicBezTo>
                    <a:pt x="1" y="201"/>
                    <a:pt x="46" y="338"/>
                    <a:pt x="138" y="383"/>
                  </a:cubicBezTo>
                  <a:cubicBezTo>
                    <a:pt x="162" y="396"/>
                    <a:pt x="190" y="401"/>
                    <a:pt x="218" y="401"/>
                  </a:cubicBezTo>
                  <a:cubicBezTo>
                    <a:pt x="296" y="401"/>
                    <a:pt x="378" y="359"/>
                    <a:pt x="411" y="292"/>
                  </a:cubicBezTo>
                  <a:cubicBezTo>
                    <a:pt x="457" y="178"/>
                    <a:pt x="411" y="64"/>
                    <a:pt x="320" y="18"/>
                  </a:cubicBezTo>
                  <a:cubicBezTo>
                    <a:pt x="290" y="6"/>
                    <a:pt x="259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26"/>
            <p:cNvSpPr/>
            <p:nvPr/>
          </p:nvSpPr>
          <p:spPr>
            <a:xfrm>
              <a:off x="5555275" y="1755875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2" y="1"/>
                  </a:moveTo>
                  <a:cubicBezTo>
                    <a:pt x="114" y="1"/>
                    <a:pt x="53" y="31"/>
                    <a:pt x="23" y="92"/>
                  </a:cubicBezTo>
                  <a:cubicBezTo>
                    <a:pt x="0" y="183"/>
                    <a:pt x="23" y="298"/>
                    <a:pt x="114" y="320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1" y="343"/>
                    <a:pt x="312" y="313"/>
                    <a:pt x="343" y="252"/>
                  </a:cubicBezTo>
                  <a:cubicBezTo>
                    <a:pt x="388" y="161"/>
                    <a:pt x="343" y="69"/>
                    <a:pt x="251" y="24"/>
                  </a:cubicBezTo>
                  <a:cubicBezTo>
                    <a:pt x="228" y="8"/>
                    <a:pt x="201" y="1"/>
                    <a:pt x="17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26"/>
            <p:cNvSpPr/>
            <p:nvPr/>
          </p:nvSpPr>
          <p:spPr>
            <a:xfrm>
              <a:off x="5503900" y="163957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86" y="1"/>
                  </a:moveTo>
                  <a:cubicBezTo>
                    <a:pt x="125" y="1"/>
                    <a:pt x="57" y="38"/>
                    <a:pt x="24" y="88"/>
                  </a:cubicBezTo>
                  <a:cubicBezTo>
                    <a:pt x="1" y="179"/>
                    <a:pt x="24" y="293"/>
                    <a:pt x="115" y="316"/>
                  </a:cubicBezTo>
                  <a:cubicBezTo>
                    <a:pt x="138" y="331"/>
                    <a:pt x="166" y="339"/>
                    <a:pt x="195" y="339"/>
                  </a:cubicBezTo>
                  <a:cubicBezTo>
                    <a:pt x="252" y="339"/>
                    <a:pt x="313" y="308"/>
                    <a:pt x="343" y="248"/>
                  </a:cubicBezTo>
                  <a:cubicBezTo>
                    <a:pt x="389" y="156"/>
                    <a:pt x="343" y="65"/>
                    <a:pt x="252" y="19"/>
                  </a:cubicBezTo>
                  <a:cubicBezTo>
                    <a:pt x="233" y="7"/>
                    <a:pt x="210" y="1"/>
                    <a:pt x="18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26"/>
            <p:cNvSpPr/>
            <p:nvPr/>
          </p:nvSpPr>
          <p:spPr>
            <a:xfrm>
              <a:off x="5700775" y="1631850"/>
              <a:ext cx="7450" cy="6525"/>
            </a:xfrm>
            <a:custGeom>
              <a:avLst/>
              <a:gdLst/>
              <a:ahLst/>
              <a:cxnLst/>
              <a:rect l="l" t="t" r="r" b="b"/>
              <a:pathLst>
                <a:path w="298" h="261" extrusionOk="0">
                  <a:moveTo>
                    <a:pt x="155" y="0"/>
                  </a:moveTo>
                  <a:cubicBezTo>
                    <a:pt x="105" y="0"/>
                    <a:pt x="58" y="26"/>
                    <a:pt x="23" y="77"/>
                  </a:cubicBezTo>
                  <a:cubicBezTo>
                    <a:pt x="1" y="146"/>
                    <a:pt x="23" y="214"/>
                    <a:pt x="92" y="237"/>
                  </a:cubicBezTo>
                  <a:cubicBezTo>
                    <a:pt x="116" y="253"/>
                    <a:pt x="140" y="261"/>
                    <a:pt x="163" y="261"/>
                  </a:cubicBezTo>
                  <a:cubicBezTo>
                    <a:pt x="203" y="261"/>
                    <a:pt x="237" y="236"/>
                    <a:pt x="252" y="191"/>
                  </a:cubicBezTo>
                  <a:cubicBezTo>
                    <a:pt x="297" y="123"/>
                    <a:pt x="275" y="54"/>
                    <a:pt x="206" y="9"/>
                  </a:cubicBezTo>
                  <a:cubicBezTo>
                    <a:pt x="189" y="3"/>
                    <a:pt x="172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26"/>
            <p:cNvSpPr/>
            <p:nvPr/>
          </p:nvSpPr>
          <p:spPr>
            <a:xfrm>
              <a:off x="5455400" y="1698275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07" y="0"/>
                  </a:moveTo>
                  <a:cubicBezTo>
                    <a:pt x="141" y="0"/>
                    <a:pt x="78" y="36"/>
                    <a:pt x="46" y="114"/>
                  </a:cubicBezTo>
                  <a:cubicBezTo>
                    <a:pt x="1" y="205"/>
                    <a:pt x="46" y="319"/>
                    <a:pt x="138" y="365"/>
                  </a:cubicBezTo>
                  <a:cubicBezTo>
                    <a:pt x="162" y="377"/>
                    <a:pt x="188" y="383"/>
                    <a:pt x="214" y="383"/>
                  </a:cubicBezTo>
                  <a:cubicBezTo>
                    <a:pt x="285" y="383"/>
                    <a:pt x="355" y="340"/>
                    <a:pt x="389" y="273"/>
                  </a:cubicBezTo>
                  <a:cubicBezTo>
                    <a:pt x="434" y="182"/>
                    <a:pt x="412" y="68"/>
                    <a:pt x="298" y="22"/>
                  </a:cubicBezTo>
                  <a:cubicBezTo>
                    <a:pt x="269" y="8"/>
                    <a:pt x="237" y="0"/>
                    <a:pt x="20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26"/>
            <p:cNvSpPr/>
            <p:nvPr/>
          </p:nvSpPr>
          <p:spPr>
            <a:xfrm>
              <a:off x="5660275" y="1668550"/>
              <a:ext cx="8000" cy="7125"/>
            </a:xfrm>
            <a:custGeom>
              <a:avLst/>
              <a:gdLst/>
              <a:ahLst/>
              <a:cxnLst/>
              <a:rect l="l" t="t" r="r" b="b"/>
              <a:pathLst>
                <a:path w="320" h="285" extrusionOk="0">
                  <a:moveTo>
                    <a:pt x="150" y="1"/>
                  </a:moveTo>
                  <a:cubicBezTo>
                    <a:pt x="101" y="1"/>
                    <a:pt x="52" y="26"/>
                    <a:pt x="23" y="70"/>
                  </a:cubicBezTo>
                  <a:cubicBezTo>
                    <a:pt x="0" y="161"/>
                    <a:pt x="23" y="230"/>
                    <a:pt x="91" y="275"/>
                  </a:cubicBezTo>
                  <a:cubicBezTo>
                    <a:pt x="108" y="281"/>
                    <a:pt x="127" y="284"/>
                    <a:pt x="146" y="284"/>
                  </a:cubicBezTo>
                  <a:cubicBezTo>
                    <a:pt x="203" y="284"/>
                    <a:pt x="263" y="258"/>
                    <a:pt x="297" y="207"/>
                  </a:cubicBezTo>
                  <a:cubicBezTo>
                    <a:pt x="320" y="139"/>
                    <a:pt x="297" y="47"/>
                    <a:pt x="228" y="24"/>
                  </a:cubicBezTo>
                  <a:cubicBezTo>
                    <a:pt x="204" y="8"/>
                    <a:pt x="177" y="1"/>
                    <a:pt x="15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26"/>
            <p:cNvSpPr/>
            <p:nvPr/>
          </p:nvSpPr>
          <p:spPr>
            <a:xfrm>
              <a:off x="6747325" y="1892825"/>
              <a:ext cx="10850" cy="9175"/>
            </a:xfrm>
            <a:custGeom>
              <a:avLst/>
              <a:gdLst/>
              <a:ahLst/>
              <a:cxnLst/>
              <a:rect l="l" t="t" r="r" b="b"/>
              <a:pathLst>
                <a:path w="434" h="367" extrusionOk="0">
                  <a:moveTo>
                    <a:pt x="201" y="1"/>
                  </a:moveTo>
                  <a:cubicBezTo>
                    <a:pt x="137" y="1"/>
                    <a:pt x="76" y="31"/>
                    <a:pt x="46" y="92"/>
                  </a:cubicBezTo>
                  <a:cubicBezTo>
                    <a:pt x="0" y="184"/>
                    <a:pt x="23" y="298"/>
                    <a:pt x="137" y="343"/>
                  </a:cubicBezTo>
                  <a:cubicBezTo>
                    <a:pt x="168" y="358"/>
                    <a:pt x="201" y="366"/>
                    <a:pt x="233" y="366"/>
                  </a:cubicBezTo>
                  <a:cubicBezTo>
                    <a:pt x="297" y="366"/>
                    <a:pt x="358" y="336"/>
                    <a:pt x="388" y="275"/>
                  </a:cubicBezTo>
                  <a:cubicBezTo>
                    <a:pt x="434" y="161"/>
                    <a:pt x="388" y="69"/>
                    <a:pt x="297" y="24"/>
                  </a:cubicBezTo>
                  <a:cubicBezTo>
                    <a:pt x="267" y="9"/>
                    <a:pt x="234" y="1"/>
                    <a:pt x="20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26"/>
            <p:cNvSpPr/>
            <p:nvPr/>
          </p:nvSpPr>
          <p:spPr>
            <a:xfrm>
              <a:off x="5404050" y="1840450"/>
              <a:ext cx="12000" cy="10175"/>
            </a:xfrm>
            <a:custGeom>
              <a:avLst/>
              <a:gdLst/>
              <a:ahLst/>
              <a:cxnLst/>
              <a:rect l="l" t="t" r="r" b="b"/>
              <a:pathLst>
                <a:path w="480" h="407" extrusionOk="0">
                  <a:moveTo>
                    <a:pt x="252" y="1"/>
                  </a:moveTo>
                  <a:cubicBezTo>
                    <a:pt x="171" y="1"/>
                    <a:pt x="96" y="43"/>
                    <a:pt x="46" y="110"/>
                  </a:cubicBezTo>
                  <a:cubicBezTo>
                    <a:pt x="0" y="224"/>
                    <a:pt x="46" y="338"/>
                    <a:pt x="160" y="384"/>
                  </a:cubicBezTo>
                  <a:cubicBezTo>
                    <a:pt x="189" y="398"/>
                    <a:pt x="223" y="406"/>
                    <a:pt x="256" y="406"/>
                  </a:cubicBezTo>
                  <a:cubicBezTo>
                    <a:pt x="329" y="406"/>
                    <a:pt x="403" y="371"/>
                    <a:pt x="434" y="293"/>
                  </a:cubicBezTo>
                  <a:cubicBezTo>
                    <a:pt x="480" y="201"/>
                    <a:pt x="434" y="64"/>
                    <a:pt x="343" y="19"/>
                  </a:cubicBezTo>
                  <a:cubicBezTo>
                    <a:pt x="312" y="7"/>
                    <a:pt x="282" y="1"/>
                    <a:pt x="25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26"/>
            <p:cNvSpPr/>
            <p:nvPr/>
          </p:nvSpPr>
          <p:spPr>
            <a:xfrm>
              <a:off x="5437725" y="1862025"/>
              <a:ext cx="8000" cy="5725"/>
            </a:xfrm>
            <a:custGeom>
              <a:avLst/>
              <a:gdLst/>
              <a:ahLst/>
              <a:cxnLst/>
              <a:rect l="l" t="t" r="r" b="b"/>
              <a:pathLst>
                <a:path w="320" h="229" extrusionOk="0">
                  <a:moveTo>
                    <a:pt x="127" y="0"/>
                  </a:moveTo>
                  <a:cubicBezTo>
                    <a:pt x="71" y="0"/>
                    <a:pt x="15" y="31"/>
                    <a:pt x="0" y="92"/>
                  </a:cubicBezTo>
                  <a:lnTo>
                    <a:pt x="297" y="229"/>
                  </a:lnTo>
                  <a:cubicBezTo>
                    <a:pt x="320" y="160"/>
                    <a:pt x="297" y="46"/>
                    <a:pt x="206" y="23"/>
                  </a:cubicBezTo>
                  <a:cubicBezTo>
                    <a:pt x="183" y="8"/>
                    <a:pt x="155" y="0"/>
                    <a:pt x="12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26"/>
            <p:cNvSpPr/>
            <p:nvPr/>
          </p:nvSpPr>
          <p:spPr>
            <a:xfrm>
              <a:off x="5393200" y="1309200"/>
              <a:ext cx="10300" cy="9250"/>
            </a:xfrm>
            <a:custGeom>
              <a:avLst/>
              <a:gdLst/>
              <a:ahLst/>
              <a:cxnLst/>
              <a:rect l="l" t="t" r="r" b="b"/>
              <a:pathLst>
                <a:path w="412" h="370" extrusionOk="0">
                  <a:moveTo>
                    <a:pt x="221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01"/>
                    <a:pt x="46" y="315"/>
                    <a:pt x="138" y="361"/>
                  </a:cubicBezTo>
                  <a:cubicBezTo>
                    <a:pt x="159" y="366"/>
                    <a:pt x="181" y="369"/>
                    <a:pt x="202" y="369"/>
                  </a:cubicBezTo>
                  <a:cubicBezTo>
                    <a:pt x="270" y="369"/>
                    <a:pt x="331" y="339"/>
                    <a:pt x="366" y="270"/>
                  </a:cubicBezTo>
                  <a:cubicBezTo>
                    <a:pt x="412" y="178"/>
                    <a:pt x="389" y="64"/>
                    <a:pt x="298" y="18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26"/>
            <p:cNvSpPr/>
            <p:nvPr/>
          </p:nvSpPr>
          <p:spPr>
            <a:xfrm>
              <a:off x="5412600" y="1296075"/>
              <a:ext cx="10875" cy="9250"/>
            </a:xfrm>
            <a:custGeom>
              <a:avLst/>
              <a:gdLst/>
              <a:ahLst/>
              <a:cxnLst/>
              <a:rect l="l" t="t" r="r" b="b"/>
              <a:pathLst>
                <a:path w="435" h="370" extrusionOk="0">
                  <a:moveTo>
                    <a:pt x="221" y="1"/>
                  </a:moveTo>
                  <a:cubicBezTo>
                    <a:pt x="150" y="1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59" y="366"/>
                    <a:pt x="182" y="369"/>
                    <a:pt x="205" y="369"/>
                  </a:cubicBezTo>
                  <a:cubicBezTo>
                    <a:pt x="279" y="369"/>
                    <a:pt x="354" y="339"/>
                    <a:pt x="389" y="270"/>
                  </a:cubicBezTo>
                  <a:cubicBezTo>
                    <a:pt x="435" y="178"/>
                    <a:pt x="389" y="64"/>
                    <a:pt x="298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26"/>
            <p:cNvSpPr/>
            <p:nvPr/>
          </p:nvSpPr>
          <p:spPr>
            <a:xfrm>
              <a:off x="5279075" y="1423000"/>
              <a:ext cx="8600" cy="7650"/>
            </a:xfrm>
            <a:custGeom>
              <a:avLst/>
              <a:gdLst/>
              <a:ahLst/>
              <a:cxnLst/>
              <a:rect l="l" t="t" r="r" b="b"/>
              <a:pathLst>
                <a:path w="344" h="306" extrusionOk="0">
                  <a:moveTo>
                    <a:pt x="174" y="0"/>
                  </a:moveTo>
                  <a:cubicBezTo>
                    <a:pt x="118" y="0"/>
                    <a:pt x="58" y="26"/>
                    <a:pt x="24" y="77"/>
                  </a:cubicBezTo>
                  <a:cubicBezTo>
                    <a:pt x="1" y="168"/>
                    <a:pt x="24" y="260"/>
                    <a:pt x="92" y="283"/>
                  </a:cubicBezTo>
                  <a:cubicBezTo>
                    <a:pt x="122" y="298"/>
                    <a:pt x="153" y="305"/>
                    <a:pt x="181" y="305"/>
                  </a:cubicBezTo>
                  <a:cubicBezTo>
                    <a:pt x="237" y="305"/>
                    <a:pt x="282" y="275"/>
                    <a:pt x="297" y="214"/>
                  </a:cubicBezTo>
                  <a:cubicBezTo>
                    <a:pt x="343" y="146"/>
                    <a:pt x="297" y="54"/>
                    <a:pt x="229" y="9"/>
                  </a:cubicBezTo>
                  <a:cubicBezTo>
                    <a:pt x="212" y="3"/>
                    <a:pt x="193" y="0"/>
                    <a:pt x="17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26"/>
            <p:cNvSpPr/>
            <p:nvPr/>
          </p:nvSpPr>
          <p:spPr>
            <a:xfrm>
              <a:off x="5434300" y="1240400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7" y="0"/>
                  </a:moveTo>
                  <a:cubicBezTo>
                    <a:pt x="140" y="0"/>
                    <a:pt x="80" y="26"/>
                    <a:pt x="46" y="77"/>
                  </a:cubicBezTo>
                  <a:cubicBezTo>
                    <a:pt x="0" y="168"/>
                    <a:pt x="46" y="260"/>
                    <a:pt x="114" y="305"/>
                  </a:cubicBezTo>
                  <a:cubicBezTo>
                    <a:pt x="131" y="311"/>
                    <a:pt x="149" y="314"/>
                    <a:pt x="169" y="314"/>
                  </a:cubicBezTo>
                  <a:cubicBezTo>
                    <a:pt x="232" y="314"/>
                    <a:pt x="302" y="284"/>
                    <a:pt x="320" y="214"/>
                  </a:cubicBezTo>
                  <a:cubicBezTo>
                    <a:pt x="365" y="146"/>
                    <a:pt x="320" y="54"/>
                    <a:pt x="251" y="9"/>
                  </a:cubicBezTo>
                  <a:cubicBezTo>
                    <a:pt x="234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26"/>
            <p:cNvSpPr/>
            <p:nvPr/>
          </p:nvSpPr>
          <p:spPr>
            <a:xfrm>
              <a:off x="5283075" y="1674400"/>
              <a:ext cx="11450" cy="10150"/>
            </a:xfrm>
            <a:custGeom>
              <a:avLst/>
              <a:gdLst/>
              <a:ahLst/>
              <a:cxnLst/>
              <a:rect l="l" t="t" r="r" b="b"/>
              <a:pathLst>
                <a:path w="458" h="406" extrusionOk="0">
                  <a:moveTo>
                    <a:pt x="239" y="1"/>
                  </a:moveTo>
                  <a:cubicBezTo>
                    <a:pt x="162" y="1"/>
                    <a:pt x="80" y="43"/>
                    <a:pt x="46" y="110"/>
                  </a:cubicBezTo>
                  <a:cubicBezTo>
                    <a:pt x="1" y="224"/>
                    <a:pt x="46" y="338"/>
                    <a:pt x="137" y="384"/>
                  </a:cubicBezTo>
                  <a:cubicBezTo>
                    <a:pt x="174" y="398"/>
                    <a:pt x="210" y="406"/>
                    <a:pt x="244" y="406"/>
                  </a:cubicBezTo>
                  <a:cubicBezTo>
                    <a:pt x="317" y="406"/>
                    <a:pt x="380" y="371"/>
                    <a:pt x="411" y="293"/>
                  </a:cubicBezTo>
                  <a:cubicBezTo>
                    <a:pt x="457" y="201"/>
                    <a:pt x="411" y="64"/>
                    <a:pt x="320" y="19"/>
                  </a:cubicBezTo>
                  <a:cubicBezTo>
                    <a:pt x="296" y="6"/>
                    <a:pt x="268" y="1"/>
                    <a:pt x="23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26"/>
            <p:cNvSpPr/>
            <p:nvPr/>
          </p:nvSpPr>
          <p:spPr>
            <a:xfrm>
              <a:off x="5496500" y="14918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02" y="1"/>
                  </a:moveTo>
                  <a:cubicBezTo>
                    <a:pt x="137" y="1"/>
                    <a:pt x="79" y="43"/>
                    <a:pt x="46" y="110"/>
                  </a:cubicBezTo>
                  <a:cubicBezTo>
                    <a:pt x="0" y="178"/>
                    <a:pt x="46" y="292"/>
                    <a:pt x="114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2" y="356"/>
                    <a:pt x="332" y="314"/>
                    <a:pt x="365" y="247"/>
                  </a:cubicBezTo>
                  <a:cubicBezTo>
                    <a:pt x="411" y="156"/>
                    <a:pt x="365" y="64"/>
                    <a:pt x="274" y="19"/>
                  </a:cubicBezTo>
                  <a:cubicBezTo>
                    <a:pt x="250" y="6"/>
                    <a:pt x="225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26"/>
            <p:cNvSpPr/>
            <p:nvPr/>
          </p:nvSpPr>
          <p:spPr>
            <a:xfrm>
              <a:off x="5640875" y="1408500"/>
              <a:ext cx="10850" cy="9575"/>
            </a:xfrm>
            <a:custGeom>
              <a:avLst/>
              <a:gdLst/>
              <a:ahLst/>
              <a:cxnLst/>
              <a:rect l="l" t="t" r="r" b="b"/>
              <a:pathLst>
                <a:path w="434" h="383" extrusionOk="0">
                  <a:moveTo>
                    <a:pt x="220" y="0"/>
                  </a:moveTo>
                  <a:cubicBezTo>
                    <a:pt x="149" y="0"/>
                    <a:pt x="79" y="43"/>
                    <a:pt x="46" y="109"/>
                  </a:cubicBezTo>
                  <a:cubicBezTo>
                    <a:pt x="0" y="201"/>
                    <a:pt x="46" y="315"/>
                    <a:pt x="137" y="360"/>
                  </a:cubicBezTo>
                  <a:cubicBezTo>
                    <a:pt x="166" y="375"/>
                    <a:pt x="197" y="383"/>
                    <a:pt x="228" y="383"/>
                  </a:cubicBezTo>
                  <a:cubicBezTo>
                    <a:pt x="294" y="383"/>
                    <a:pt x="357" y="347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26"/>
            <p:cNvSpPr/>
            <p:nvPr/>
          </p:nvSpPr>
          <p:spPr>
            <a:xfrm>
              <a:off x="5762400" y="1344825"/>
              <a:ext cx="9150" cy="8100"/>
            </a:xfrm>
            <a:custGeom>
              <a:avLst/>
              <a:gdLst/>
              <a:ahLst/>
              <a:cxnLst/>
              <a:rect l="l" t="t" r="r" b="b"/>
              <a:pathLst>
                <a:path w="366" h="324" extrusionOk="0">
                  <a:moveTo>
                    <a:pt x="198" y="0"/>
                  </a:moveTo>
                  <a:cubicBezTo>
                    <a:pt x="135" y="0"/>
                    <a:pt x="64" y="30"/>
                    <a:pt x="46" y="100"/>
                  </a:cubicBezTo>
                  <a:cubicBezTo>
                    <a:pt x="1" y="168"/>
                    <a:pt x="24" y="283"/>
                    <a:pt x="115" y="305"/>
                  </a:cubicBezTo>
                  <a:cubicBezTo>
                    <a:pt x="140" y="318"/>
                    <a:pt x="166" y="324"/>
                    <a:pt x="190" y="324"/>
                  </a:cubicBezTo>
                  <a:cubicBezTo>
                    <a:pt x="254" y="324"/>
                    <a:pt x="310" y="286"/>
                    <a:pt x="343" y="237"/>
                  </a:cubicBezTo>
                  <a:cubicBezTo>
                    <a:pt x="366" y="146"/>
                    <a:pt x="343" y="54"/>
                    <a:pt x="252" y="9"/>
                  </a:cubicBezTo>
                  <a:cubicBezTo>
                    <a:pt x="236" y="3"/>
                    <a:pt x="217" y="0"/>
                    <a:pt x="19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26"/>
            <p:cNvSpPr/>
            <p:nvPr/>
          </p:nvSpPr>
          <p:spPr>
            <a:xfrm>
              <a:off x="5733875" y="1357700"/>
              <a:ext cx="11450" cy="10150"/>
            </a:xfrm>
            <a:custGeom>
              <a:avLst/>
              <a:gdLst/>
              <a:ahLst/>
              <a:cxnLst/>
              <a:rect l="l" t="t" r="r" b="b"/>
              <a:pathLst>
                <a:path w="458" h="406" extrusionOk="0">
                  <a:moveTo>
                    <a:pt x="230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24"/>
                    <a:pt x="46" y="338"/>
                    <a:pt x="137" y="384"/>
                  </a:cubicBezTo>
                  <a:cubicBezTo>
                    <a:pt x="166" y="398"/>
                    <a:pt x="200" y="406"/>
                    <a:pt x="234" y="406"/>
                  </a:cubicBezTo>
                  <a:cubicBezTo>
                    <a:pt x="306" y="406"/>
                    <a:pt x="380" y="371"/>
                    <a:pt x="411" y="293"/>
                  </a:cubicBezTo>
                  <a:cubicBezTo>
                    <a:pt x="457" y="201"/>
                    <a:pt x="411" y="64"/>
                    <a:pt x="320" y="19"/>
                  </a:cubicBezTo>
                  <a:cubicBezTo>
                    <a:pt x="289" y="6"/>
                    <a:pt x="259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26"/>
            <p:cNvSpPr/>
            <p:nvPr/>
          </p:nvSpPr>
          <p:spPr>
            <a:xfrm>
              <a:off x="5775525" y="1357000"/>
              <a:ext cx="6875" cy="5950"/>
            </a:xfrm>
            <a:custGeom>
              <a:avLst/>
              <a:gdLst/>
              <a:ahLst/>
              <a:cxnLst/>
              <a:rect l="l" t="t" r="r" b="b"/>
              <a:pathLst>
                <a:path w="275" h="238" extrusionOk="0">
                  <a:moveTo>
                    <a:pt x="129" y="0"/>
                  </a:moveTo>
                  <a:cubicBezTo>
                    <a:pt x="95" y="0"/>
                    <a:pt x="61" y="25"/>
                    <a:pt x="46" y="69"/>
                  </a:cubicBezTo>
                  <a:cubicBezTo>
                    <a:pt x="1" y="115"/>
                    <a:pt x="24" y="184"/>
                    <a:pt x="92" y="229"/>
                  </a:cubicBezTo>
                  <a:cubicBezTo>
                    <a:pt x="103" y="235"/>
                    <a:pt x="116" y="238"/>
                    <a:pt x="130" y="238"/>
                  </a:cubicBezTo>
                  <a:cubicBezTo>
                    <a:pt x="171" y="238"/>
                    <a:pt x="218" y="212"/>
                    <a:pt x="252" y="161"/>
                  </a:cubicBezTo>
                  <a:cubicBezTo>
                    <a:pt x="275" y="115"/>
                    <a:pt x="252" y="47"/>
                    <a:pt x="183" y="24"/>
                  </a:cubicBezTo>
                  <a:cubicBezTo>
                    <a:pt x="167" y="8"/>
                    <a:pt x="148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26"/>
            <p:cNvSpPr/>
            <p:nvPr/>
          </p:nvSpPr>
          <p:spPr>
            <a:xfrm>
              <a:off x="5747000" y="1368775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75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1" y="146"/>
                    <a:pt x="46" y="238"/>
                    <a:pt x="115" y="260"/>
                  </a:cubicBezTo>
                  <a:cubicBezTo>
                    <a:pt x="134" y="273"/>
                    <a:pt x="153" y="279"/>
                    <a:pt x="172" y="279"/>
                  </a:cubicBezTo>
                  <a:cubicBezTo>
                    <a:pt x="220" y="279"/>
                    <a:pt x="264" y="241"/>
                    <a:pt x="297" y="192"/>
                  </a:cubicBezTo>
                  <a:cubicBezTo>
                    <a:pt x="320" y="123"/>
                    <a:pt x="297" y="55"/>
                    <a:pt x="229" y="9"/>
                  </a:cubicBezTo>
                  <a:cubicBezTo>
                    <a:pt x="212" y="4"/>
                    <a:pt x="193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26"/>
            <p:cNvSpPr/>
            <p:nvPr/>
          </p:nvSpPr>
          <p:spPr>
            <a:xfrm>
              <a:off x="5304750" y="1697675"/>
              <a:ext cx="10300" cy="9025"/>
            </a:xfrm>
            <a:custGeom>
              <a:avLst/>
              <a:gdLst/>
              <a:ahLst/>
              <a:cxnLst/>
              <a:rect l="l" t="t" r="r" b="b"/>
              <a:pathLst>
                <a:path w="412" h="361" extrusionOk="0">
                  <a:moveTo>
                    <a:pt x="180" y="1"/>
                  </a:moveTo>
                  <a:cubicBezTo>
                    <a:pt x="118" y="1"/>
                    <a:pt x="62" y="31"/>
                    <a:pt x="47" y="92"/>
                  </a:cubicBezTo>
                  <a:cubicBezTo>
                    <a:pt x="1" y="183"/>
                    <a:pt x="24" y="297"/>
                    <a:pt x="115" y="343"/>
                  </a:cubicBezTo>
                  <a:cubicBezTo>
                    <a:pt x="139" y="355"/>
                    <a:pt x="166" y="361"/>
                    <a:pt x="192" y="361"/>
                  </a:cubicBezTo>
                  <a:cubicBezTo>
                    <a:pt x="263" y="361"/>
                    <a:pt x="333" y="319"/>
                    <a:pt x="366" y="252"/>
                  </a:cubicBezTo>
                  <a:cubicBezTo>
                    <a:pt x="412" y="160"/>
                    <a:pt x="366" y="69"/>
                    <a:pt x="275" y="23"/>
                  </a:cubicBezTo>
                  <a:cubicBezTo>
                    <a:pt x="244" y="8"/>
                    <a:pt x="211" y="1"/>
                    <a:pt x="18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26"/>
            <p:cNvSpPr/>
            <p:nvPr/>
          </p:nvSpPr>
          <p:spPr>
            <a:xfrm>
              <a:off x="5763550" y="1498550"/>
              <a:ext cx="11425" cy="9950"/>
            </a:xfrm>
            <a:custGeom>
              <a:avLst/>
              <a:gdLst/>
              <a:ahLst/>
              <a:cxnLst/>
              <a:rect l="l" t="t" r="r" b="b"/>
              <a:pathLst>
                <a:path w="457" h="398" extrusionOk="0">
                  <a:moveTo>
                    <a:pt x="214" y="0"/>
                  </a:moveTo>
                  <a:cubicBezTo>
                    <a:pt x="140" y="0"/>
                    <a:pt x="77" y="36"/>
                    <a:pt x="46" y="114"/>
                  </a:cubicBezTo>
                  <a:cubicBezTo>
                    <a:pt x="0" y="205"/>
                    <a:pt x="46" y="319"/>
                    <a:pt x="137" y="365"/>
                  </a:cubicBezTo>
                  <a:cubicBezTo>
                    <a:pt x="167" y="387"/>
                    <a:pt x="201" y="397"/>
                    <a:pt x="235" y="397"/>
                  </a:cubicBezTo>
                  <a:cubicBezTo>
                    <a:pt x="307" y="397"/>
                    <a:pt x="380" y="351"/>
                    <a:pt x="411" y="274"/>
                  </a:cubicBezTo>
                  <a:cubicBezTo>
                    <a:pt x="457" y="182"/>
                    <a:pt x="411" y="68"/>
                    <a:pt x="320" y="22"/>
                  </a:cubicBezTo>
                  <a:cubicBezTo>
                    <a:pt x="284" y="8"/>
                    <a:pt x="248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26"/>
            <p:cNvSpPr/>
            <p:nvPr/>
          </p:nvSpPr>
          <p:spPr>
            <a:xfrm>
              <a:off x="5637450" y="1448650"/>
              <a:ext cx="5725" cy="5050"/>
            </a:xfrm>
            <a:custGeom>
              <a:avLst/>
              <a:gdLst/>
              <a:ahLst/>
              <a:cxnLst/>
              <a:rect l="l" t="t" r="r" b="b"/>
              <a:pathLst>
                <a:path w="229" h="202" extrusionOk="0">
                  <a:moveTo>
                    <a:pt x="120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01"/>
                    <a:pt x="23" y="170"/>
                    <a:pt x="69" y="192"/>
                  </a:cubicBezTo>
                  <a:cubicBezTo>
                    <a:pt x="81" y="199"/>
                    <a:pt x="95" y="201"/>
                    <a:pt x="109" y="201"/>
                  </a:cubicBezTo>
                  <a:cubicBezTo>
                    <a:pt x="148" y="201"/>
                    <a:pt x="189" y="180"/>
                    <a:pt x="205" y="147"/>
                  </a:cubicBezTo>
                  <a:cubicBezTo>
                    <a:pt x="228" y="101"/>
                    <a:pt x="205" y="33"/>
                    <a:pt x="160" y="10"/>
                  </a:cubicBezTo>
                  <a:cubicBezTo>
                    <a:pt x="148" y="4"/>
                    <a:pt x="134" y="1"/>
                    <a:pt x="1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26"/>
            <p:cNvSpPr/>
            <p:nvPr/>
          </p:nvSpPr>
          <p:spPr>
            <a:xfrm>
              <a:off x="5318450" y="1533125"/>
              <a:ext cx="8600" cy="7850"/>
            </a:xfrm>
            <a:custGeom>
              <a:avLst/>
              <a:gdLst/>
              <a:ahLst/>
              <a:cxnLst/>
              <a:rect l="l" t="t" r="r" b="b"/>
              <a:pathLst>
                <a:path w="344" h="314" extrusionOk="0">
                  <a:moveTo>
                    <a:pt x="188" y="1"/>
                  </a:moveTo>
                  <a:cubicBezTo>
                    <a:pt x="120" y="1"/>
                    <a:pt x="58" y="31"/>
                    <a:pt x="24" y="100"/>
                  </a:cubicBezTo>
                  <a:cubicBezTo>
                    <a:pt x="1" y="169"/>
                    <a:pt x="24" y="260"/>
                    <a:pt x="115" y="306"/>
                  </a:cubicBezTo>
                  <a:cubicBezTo>
                    <a:pt x="131" y="311"/>
                    <a:pt x="148" y="314"/>
                    <a:pt x="166" y="314"/>
                  </a:cubicBezTo>
                  <a:cubicBezTo>
                    <a:pt x="224" y="314"/>
                    <a:pt x="285" y="284"/>
                    <a:pt x="320" y="214"/>
                  </a:cubicBezTo>
                  <a:cubicBezTo>
                    <a:pt x="343" y="146"/>
                    <a:pt x="320" y="55"/>
                    <a:pt x="252" y="9"/>
                  </a:cubicBezTo>
                  <a:cubicBezTo>
                    <a:pt x="230" y="4"/>
                    <a:pt x="209" y="1"/>
                    <a:pt x="18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26"/>
            <p:cNvSpPr/>
            <p:nvPr/>
          </p:nvSpPr>
          <p:spPr>
            <a:xfrm>
              <a:off x="5992950" y="1251800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74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0" y="146"/>
                    <a:pt x="46" y="237"/>
                    <a:pt x="114" y="283"/>
                  </a:cubicBezTo>
                  <a:cubicBezTo>
                    <a:pt x="133" y="296"/>
                    <a:pt x="154" y="301"/>
                    <a:pt x="176" y="301"/>
                  </a:cubicBezTo>
                  <a:cubicBezTo>
                    <a:pt x="230" y="301"/>
                    <a:pt x="287" y="264"/>
                    <a:pt x="320" y="215"/>
                  </a:cubicBezTo>
                  <a:cubicBezTo>
                    <a:pt x="343" y="146"/>
                    <a:pt x="320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26"/>
            <p:cNvSpPr/>
            <p:nvPr/>
          </p:nvSpPr>
          <p:spPr>
            <a:xfrm>
              <a:off x="5697350" y="1384525"/>
              <a:ext cx="10300" cy="8900"/>
            </a:xfrm>
            <a:custGeom>
              <a:avLst/>
              <a:gdLst/>
              <a:ahLst/>
              <a:cxnLst/>
              <a:rect l="l" t="t" r="r" b="b"/>
              <a:pathLst>
                <a:path w="412" h="356" extrusionOk="0">
                  <a:moveTo>
                    <a:pt x="202" y="1"/>
                  </a:moveTo>
                  <a:cubicBezTo>
                    <a:pt x="138" y="1"/>
                    <a:pt x="80" y="43"/>
                    <a:pt x="46" y="110"/>
                  </a:cubicBezTo>
                  <a:cubicBezTo>
                    <a:pt x="1" y="178"/>
                    <a:pt x="46" y="292"/>
                    <a:pt x="115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2" y="356"/>
                    <a:pt x="332" y="314"/>
                    <a:pt x="366" y="247"/>
                  </a:cubicBezTo>
                  <a:cubicBezTo>
                    <a:pt x="412" y="178"/>
                    <a:pt x="366" y="64"/>
                    <a:pt x="275" y="18"/>
                  </a:cubicBezTo>
                  <a:cubicBezTo>
                    <a:pt x="250" y="6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26"/>
            <p:cNvSpPr/>
            <p:nvPr/>
          </p:nvSpPr>
          <p:spPr>
            <a:xfrm>
              <a:off x="5722475" y="1373550"/>
              <a:ext cx="8575" cy="7450"/>
            </a:xfrm>
            <a:custGeom>
              <a:avLst/>
              <a:gdLst/>
              <a:ahLst/>
              <a:cxnLst/>
              <a:rect l="l" t="t" r="r" b="b"/>
              <a:pathLst>
                <a:path w="343" h="298" extrusionOk="0">
                  <a:moveTo>
                    <a:pt x="178" y="1"/>
                  </a:moveTo>
                  <a:cubicBezTo>
                    <a:pt x="127" y="1"/>
                    <a:pt x="76" y="31"/>
                    <a:pt x="46" y="92"/>
                  </a:cubicBezTo>
                  <a:cubicBezTo>
                    <a:pt x="0" y="161"/>
                    <a:pt x="46" y="252"/>
                    <a:pt x="114" y="275"/>
                  </a:cubicBezTo>
                  <a:cubicBezTo>
                    <a:pt x="137" y="290"/>
                    <a:pt x="162" y="298"/>
                    <a:pt x="188" y="298"/>
                  </a:cubicBezTo>
                  <a:cubicBezTo>
                    <a:pt x="238" y="298"/>
                    <a:pt x="289" y="267"/>
                    <a:pt x="320" y="206"/>
                  </a:cubicBezTo>
                  <a:cubicBezTo>
                    <a:pt x="342" y="138"/>
                    <a:pt x="320" y="47"/>
                    <a:pt x="251" y="24"/>
                  </a:cubicBezTo>
                  <a:cubicBezTo>
                    <a:pt x="228" y="9"/>
                    <a:pt x="203" y="1"/>
                    <a:pt x="17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26"/>
            <p:cNvSpPr/>
            <p:nvPr/>
          </p:nvSpPr>
          <p:spPr>
            <a:xfrm>
              <a:off x="5906200" y="1296625"/>
              <a:ext cx="9725" cy="8375"/>
            </a:xfrm>
            <a:custGeom>
              <a:avLst/>
              <a:gdLst/>
              <a:ahLst/>
              <a:cxnLst/>
              <a:rect l="l" t="t" r="r" b="b"/>
              <a:pathLst>
                <a:path w="389" h="335" extrusionOk="0">
                  <a:moveTo>
                    <a:pt x="199" y="1"/>
                  </a:moveTo>
                  <a:cubicBezTo>
                    <a:pt x="136" y="1"/>
                    <a:pt x="79" y="38"/>
                    <a:pt x="46" y="88"/>
                  </a:cubicBezTo>
                  <a:cubicBezTo>
                    <a:pt x="1" y="179"/>
                    <a:pt x="46" y="270"/>
                    <a:pt x="115" y="316"/>
                  </a:cubicBezTo>
                  <a:cubicBezTo>
                    <a:pt x="140" y="329"/>
                    <a:pt x="166" y="334"/>
                    <a:pt x="190" y="334"/>
                  </a:cubicBezTo>
                  <a:cubicBezTo>
                    <a:pt x="254" y="334"/>
                    <a:pt x="310" y="297"/>
                    <a:pt x="343" y="248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7"/>
                    <a:pt x="224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26"/>
            <p:cNvSpPr/>
            <p:nvPr/>
          </p:nvSpPr>
          <p:spPr>
            <a:xfrm>
              <a:off x="5542150" y="1355875"/>
              <a:ext cx="10300" cy="9050"/>
            </a:xfrm>
            <a:custGeom>
              <a:avLst/>
              <a:gdLst/>
              <a:ahLst/>
              <a:cxnLst/>
              <a:rect l="l" t="t" r="r" b="b"/>
              <a:pathLst>
                <a:path w="412" h="362" extrusionOk="0">
                  <a:moveTo>
                    <a:pt x="179" y="0"/>
                  </a:moveTo>
                  <a:cubicBezTo>
                    <a:pt x="117" y="0"/>
                    <a:pt x="61" y="31"/>
                    <a:pt x="46" y="92"/>
                  </a:cubicBezTo>
                  <a:cubicBezTo>
                    <a:pt x="0" y="183"/>
                    <a:pt x="23" y="297"/>
                    <a:pt x="114" y="343"/>
                  </a:cubicBezTo>
                  <a:cubicBezTo>
                    <a:pt x="140" y="355"/>
                    <a:pt x="167" y="361"/>
                    <a:pt x="194" y="361"/>
                  </a:cubicBezTo>
                  <a:cubicBezTo>
                    <a:pt x="264" y="361"/>
                    <a:pt x="333" y="324"/>
                    <a:pt x="365" y="274"/>
                  </a:cubicBezTo>
                  <a:cubicBezTo>
                    <a:pt x="411" y="183"/>
                    <a:pt x="365" y="69"/>
                    <a:pt x="274" y="23"/>
                  </a:cubicBezTo>
                  <a:cubicBezTo>
                    <a:pt x="244" y="8"/>
                    <a:pt x="211" y="0"/>
                    <a:pt x="17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26"/>
            <p:cNvSpPr/>
            <p:nvPr/>
          </p:nvSpPr>
          <p:spPr>
            <a:xfrm>
              <a:off x="6186950" y="1940200"/>
              <a:ext cx="9175" cy="7900"/>
            </a:xfrm>
            <a:custGeom>
              <a:avLst/>
              <a:gdLst/>
              <a:ahLst/>
              <a:cxnLst/>
              <a:rect l="l" t="t" r="r" b="b"/>
              <a:pathLst>
                <a:path w="367" h="316" extrusionOk="0">
                  <a:moveTo>
                    <a:pt x="178" y="0"/>
                  </a:moveTo>
                  <a:cubicBezTo>
                    <a:pt x="128" y="0"/>
                    <a:pt x="77" y="31"/>
                    <a:pt x="46" y="92"/>
                  </a:cubicBezTo>
                  <a:cubicBezTo>
                    <a:pt x="1" y="160"/>
                    <a:pt x="46" y="251"/>
                    <a:pt x="115" y="297"/>
                  </a:cubicBezTo>
                  <a:cubicBezTo>
                    <a:pt x="140" y="310"/>
                    <a:pt x="166" y="316"/>
                    <a:pt x="190" y="316"/>
                  </a:cubicBezTo>
                  <a:cubicBezTo>
                    <a:pt x="252" y="316"/>
                    <a:pt x="304" y="278"/>
                    <a:pt x="320" y="229"/>
                  </a:cubicBezTo>
                  <a:cubicBezTo>
                    <a:pt x="366" y="137"/>
                    <a:pt x="343" y="46"/>
                    <a:pt x="252" y="23"/>
                  </a:cubicBezTo>
                  <a:cubicBezTo>
                    <a:pt x="229" y="8"/>
                    <a:pt x="204" y="0"/>
                    <a:pt x="17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26"/>
            <p:cNvSpPr/>
            <p:nvPr/>
          </p:nvSpPr>
          <p:spPr>
            <a:xfrm>
              <a:off x="6139600" y="18159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17" y="1"/>
                  </a:moveTo>
                  <a:cubicBezTo>
                    <a:pt x="147" y="1"/>
                    <a:pt x="79" y="38"/>
                    <a:pt x="46" y="88"/>
                  </a:cubicBezTo>
                  <a:cubicBezTo>
                    <a:pt x="0" y="179"/>
                    <a:pt x="46" y="293"/>
                    <a:pt x="137" y="339"/>
                  </a:cubicBezTo>
                  <a:cubicBezTo>
                    <a:pt x="162" y="351"/>
                    <a:pt x="188" y="357"/>
                    <a:pt x="213" y="357"/>
                  </a:cubicBezTo>
                  <a:cubicBezTo>
                    <a:pt x="283" y="357"/>
                    <a:pt x="349" y="314"/>
                    <a:pt x="366" y="248"/>
                  </a:cubicBezTo>
                  <a:cubicBezTo>
                    <a:pt x="411" y="156"/>
                    <a:pt x="388" y="65"/>
                    <a:pt x="297" y="19"/>
                  </a:cubicBezTo>
                  <a:cubicBezTo>
                    <a:pt x="272" y="7"/>
                    <a:pt x="244" y="1"/>
                    <a:pt x="21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26"/>
            <p:cNvSpPr/>
            <p:nvPr/>
          </p:nvSpPr>
          <p:spPr>
            <a:xfrm>
              <a:off x="5478225" y="1580475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1"/>
                  </a:moveTo>
                  <a:cubicBezTo>
                    <a:pt x="81" y="1"/>
                    <a:pt x="40" y="22"/>
                    <a:pt x="24" y="55"/>
                  </a:cubicBezTo>
                  <a:cubicBezTo>
                    <a:pt x="1" y="124"/>
                    <a:pt x="24" y="192"/>
                    <a:pt x="69" y="215"/>
                  </a:cubicBezTo>
                  <a:cubicBezTo>
                    <a:pt x="88" y="221"/>
                    <a:pt x="106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5" y="101"/>
                    <a:pt x="252" y="32"/>
                    <a:pt x="183" y="9"/>
                  </a:cubicBezTo>
                  <a:cubicBezTo>
                    <a:pt x="165" y="3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26"/>
            <p:cNvSpPr/>
            <p:nvPr/>
          </p:nvSpPr>
          <p:spPr>
            <a:xfrm>
              <a:off x="5567825" y="1510500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9" y="1"/>
                  </a:moveTo>
                  <a:cubicBezTo>
                    <a:pt x="114" y="1"/>
                    <a:pt x="54" y="31"/>
                    <a:pt x="23" y="92"/>
                  </a:cubicBezTo>
                  <a:cubicBezTo>
                    <a:pt x="0" y="184"/>
                    <a:pt x="23" y="298"/>
                    <a:pt x="114" y="321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2" y="343"/>
                    <a:pt x="312" y="313"/>
                    <a:pt x="343" y="252"/>
                  </a:cubicBezTo>
                  <a:cubicBezTo>
                    <a:pt x="388" y="161"/>
                    <a:pt x="343" y="69"/>
                    <a:pt x="274" y="24"/>
                  </a:cubicBezTo>
                  <a:cubicBezTo>
                    <a:pt x="244" y="9"/>
                    <a:pt x="211" y="1"/>
                    <a:pt x="17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26"/>
            <p:cNvSpPr/>
            <p:nvPr/>
          </p:nvSpPr>
          <p:spPr>
            <a:xfrm>
              <a:off x="5613475" y="1620175"/>
              <a:ext cx="8000" cy="7225"/>
            </a:xfrm>
            <a:custGeom>
              <a:avLst/>
              <a:gdLst/>
              <a:ahLst/>
              <a:cxnLst/>
              <a:rect l="l" t="t" r="r" b="b"/>
              <a:pathLst>
                <a:path w="320" h="289" extrusionOk="0">
                  <a:moveTo>
                    <a:pt x="167" y="1"/>
                  </a:moveTo>
                  <a:cubicBezTo>
                    <a:pt x="113" y="1"/>
                    <a:pt x="56" y="38"/>
                    <a:pt x="23" y="88"/>
                  </a:cubicBezTo>
                  <a:cubicBezTo>
                    <a:pt x="0" y="156"/>
                    <a:pt x="23" y="248"/>
                    <a:pt x="92" y="270"/>
                  </a:cubicBezTo>
                  <a:cubicBezTo>
                    <a:pt x="111" y="283"/>
                    <a:pt x="132" y="289"/>
                    <a:pt x="153" y="289"/>
                  </a:cubicBezTo>
                  <a:cubicBezTo>
                    <a:pt x="208" y="289"/>
                    <a:pt x="264" y="251"/>
                    <a:pt x="297" y="202"/>
                  </a:cubicBezTo>
                  <a:cubicBezTo>
                    <a:pt x="320" y="133"/>
                    <a:pt x="297" y="65"/>
                    <a:pt x="229" y="19"/>
                  </a:cubicBezTo>
                  <a:cubicBezTo>
                    <a:pt x="210" y="7"/>
                    <a:pt x="189" y="1"/>
                    <a:pt x="16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26"/>
            <p:cNvSpPr/>
            <p:nvPr/>
          </p:nvSpPr>
          <p:spPr>
            <a:xfrm>
              <a:off x="6384975" y="2316600"/>
              <a:ext cx="6875" cy="5375"/>
            </a:xfrm>
            <a:custGeom>
              <a:avLst/>
              <a:gdLst/>
              <a:ahLst/>
              <a:cxnLst/>
              <a:rect l="l" t="t" r="r" b="b"/>
              <a:pathLst>
                <a:path w="275" h="215" extrusionOk="0">
                  <a:moveTo>
                    <a:pt x="129" y="1"/>
                  </a:moveTo>
                  <a:cubicBezTo>
                    <a:pt x="73" y="1"/>
                    <a:pt x="17" y="26"/>
                    <a:pt x="0" y="78"/>
                  </a:cubicBezTo>
                  <a:lnTo>
                    <a:pt x="251" y="214"/>
                  </a:lnTo>
                  <a:cubicBezTo>
                    <a:pt x="274" y="146"/>
                    <a:pt x="251" y="55"/>
                    <a:pt x="183" y="9"/>
                  </a:cubicBezTo>
                  <a:cubicBezTo>
                    <a:pt x="166" y="3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26"/>
            <p:cNvSpPr/>
            <p:nvPr/>
          </p:nvSpPr>
          <p:spPr>
            <a:xfrm>
              <a:off x="5201475" y="1509350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50" y="0"/>
                  </a:moveTo>
                  <a:cubicBezTo>
                    <a:pt x="101" y="0"/>
                    <a:pt x="53" y="26"/>
                    <a:pt x="23" y="70"/>
                  </a:cubicBezTo>
                  <a:cubicBezTo>
                    <a:pt x="1" y="138"/>
                    <a:pt x="23" y="230"/>
                    <a:pt x="92" y="275"/>
                  </a:cubicBezTo>
                  <a:cubicBezTo>
                    <a:pt x="109" y="281"/>
                    <a:pt x="127" y="284"/>
                    <a:pt x="146" y="284"/>
                  </a:cubicBezTo>
                  <a:cubicBezTo>
                    <a:pt x="202" y="284"/>
                    <a:pt x="257" y="258"/>
                    <a:pt x="274" y="207"/>
                  </a:cubicBezTo>
                  <a:cubicBezTo>
                    <a:pt x="320" y="138"/>
                    <a:pt x="297" y="47"/>
                    <a:pt x="229" y="24"/>
                  </a:cubicBezTo>
                  <a:cubicBezTo>
                    <a:pt x="205" y="8"/>
                    <a:pt x="177" y="0"/>
                    <a:pt x="15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26"/>
            <p:cNvSpPr/>
            <p:nvPr/>
          </p:nvSpPr>
          <p:spPr>
            <a:xfrm>
              <a:off x="5187775" y="153425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1"/>
                  </a:moveTo>
                  <a:cubicBezTo>
                    <a:pt x="81" y="1"/>
                    <a:pt x="40" y="22"/>
                    <a:pt x="24" y="55"/>
                  </a:cubicBezTo>
                  <a:cubicBezTo>
                    <a:pt x="1" y="124"/>
                    <a:pt x="24" y="192"/>
                    <a:pt x="69" y="215"/>
                  </a:cubicBezTo>
                  <a:cubicBezTo>
                    <a:pt x="86" y="221"/>
                    <a:pt x="103" y="224"/>
                    <a:pt x="120" y="224"/>
                  </a:cubicBezTo>
                  <a:cubicBezTo>
                    <a:pt x="169" y="224"/>
                    <a:pt x="212" y="198"/>
                    <a:pt x="229" y="147"/>
                  </a:cubicBezTo>
                  <a:cubicBezTo>
                    <a:pt x="252" y="101"/>
                    <a:pt x="229" y="32"/>
                    <a:pt x="183" y="10"/>
                  </a:cubicBezTo>
                  <a:cubicBezTo>
                    <a:pt x="165" y="4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26"/>
            <p:cNvSpPr/>
            <p:nvPr/>
          </p:nvSpPr>
          <p:spPr>
            <a:xfrm>
              <a:off x="5635725" y="1965325"/>
              <a:ext cx="9725" cy="6850"/>
            </a:xfrm>
            <a:custGeom>
              <a:avLst/>
              <a:gdLst/>
              <a:ahLst/>
              <a:cxnLst/>
              <a:rect l="l" t="t" r="r" b="b"/>
              <a:pathLst>
                <a:path w="389" h="274" extrusionOk="0">
                  <a:moveTo>
                    <a:pt x="161" y="0"/>
                  </a:moveTo>
                  <a:cubicBezTo>
                    <a:pt x="95" y="0"/>
                    <a:pt x="32" y="36"/>
                    <a:pt x="1" y="114"/>
                  </a:cubicBezTo>
                  <a:lnTo>
                    <a:pt x="343" y="274"/>
                  </a:lnTo>
                  <a:cubicBezTo>
                    <a:pt x="389" y="182"/>
                    <a:pt x="366" y="68"/>
                    <a:pt x="252" y="23"/>
                  </a:cubicBezTo>
                  <a:cubicBezTo>
                    <a:pt x="223" y="8"/>
                    <a:pt x="192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26"/>
            <p:cNvSpPr/>
            <p:nvPr/>
          </p:nvSpPr>
          <p:spPr>
            <a:xfrm>
              <a:off x="6372425" y="1720300"/>
              <a:ext cx="8575" cy="7525"/>
            </a:xfrm>
            <a:custGeom>
              <a:avLst/>
              <a:gdLst/>
              <a:ahLst/>
              <a:cxnLst/>
              <a:rect l="l" t="t" r="r" b="b"/>
              <a:pathLst>
                <a:path w="343" h="301" extrusionOk="0">
                  <a:moveTo>
                    <a:pt x="174" y="0"/>
                  </a:moveTo>
                  <a:cubicBezTo>
                    <a:pt x="117" y="0"/>
                    <a:pt x="57" y="26"/>
                    <a:pt x="23" y="77"/>
                  </a:cubicBezTo>
                  <a:cubicBezTo>
                    <a:pt x="0" y="168"/>
                    <a:pt x="23" y="260"/>
                    <a:pt x="114" y="283"/>
                  </a:cubicBezTo>
                  <a:cubicBezTo>
                    <a:pt x="133" y="295"/>
                    <a:pt x="154" y="301"/>
                    <a:pt x="175" y="301"/>
                  </a:cubicBezTo>
                  <a:cubicBezTo>
                    <a:pt x="228" y="301"/>
                    <a:pt x="280" y="263"/>
                    <a:pt x="297" y="214"/>
                  </a:cubicBezTo>
                  <a:cubicBezTo>
                    <a:pt x="342" y="146"/>
                    <a:pt x="297" y="54"/>
                    <a:pt x="228" y="9"/>
                  </a:cubicBezTo>
                  <a:cubicBezTo>
                    <a:pt x="211" y="3"/>
                    <a:pt x="193" y="0"/>
                    <a:pt x="17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26"/>
            <p:cNvSpPr/>
            <p:nvPr/>
          </p:nvSpPr>
          <p:spPr>
            <a:xfrm>
              <a:off x="6505375" y="1711725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74" y="1"/>
                  </a:moveTo>
                  <a:cubicBezTo>
                    <a:pt x="117" y="1"/>
                    <a:pt x="57" y="26"/>
                    <a:pt x="23" y="78"/>
                  </a:cubicBezTo>
                  <a:cubicBezTo>
                    <a:pt x="0" y="169"/>
                    <a:pt x="23" y="238"/>
                    <a:pt x="92" y="283"/>
                  </a:cubicBezTo>
                  <a:cubicBezTo>
                    <a:pt x="117" y="296"/>
                    <a:pt x="143" y="302"/>
                    <a:pt x="167" y="302"/>
                  </a:cubicBezTo>
                  <a:cubicBezTo>
                    <a:pt x="229" y="302"/>
                    <a:pt x="281" y="264"/>
                    <a:pt x="297" y="215"/>
                  </a:cubicBezTo>
                  <a:cubicBezTo>
                    <a:pt x="343" y="146"/>
                    <a:pt x="320" y="55"/>
                    <a:pt x="229" y="9"/>
                  </a:cubicBezTo>
                  <a:cubicBezTo>
                    <a:pt x="211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26"/>
            <p:cNvSpPr/>
            <p:nvPr/>
          </p:nvSpPr>
          <p:spPr>
            <a:xfrm>
              <a:off x="6101375" y="1756575"/>
              <a:ext cx="10850" cy="9475"/>
            </a:xfrm>
            <a:custGeom>
              <a:avLst/>
              <a:gdLst/>
              <a:ahLst/>
              <a:cxnLst/>
              <a:rect l="l" t="t" r="r" b="b"/>
              <a:pathLst>
                <a:path w="434" h="379" extrusionOk="0">
                  <a:moveTo>
                    <a:pt x="220" y="1"/>
                  </a:moveTo>
                  <a:cubicBezTo>
                    <a:pt x="149" y="1"/>
                    <a:pt x="79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1" y="373"/>
                    <a:pt x="188" y="379"/>
                    <a:pt x="214" y="379"/>
                  </a:cubicBezTo>
                  <a:cubicBezTo>
                    <a:pt x="285" y="379"/>
                    <a:pt x="355" y="336"/>
                    <a:pt x="388" y="270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1"/>
                    <a:pt x="2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26"/>
            <p:cNvSpPr/>
            <p:nvPr/>
          </p:nvSpPr>
          <p:spPr>
            <a:xfrm>
              <a:off x="6251450" y="1740850"/>
              <a:ext cx="9725" cy="8425"/>
            </a:xfrm>
            <a:custGeom>
              <a:avLst/>
              <a:gdLst/>
              <a:ahLst/>
              <a:cxnLst/>
              <a:rect l="l" t="t" r="r" b="b"/>
              <a:pathLst>
                <a:path w="389" h="337" extrusionOk="0">
                  <a:moveTo>
                    <a:pt x="197" y="0"/>
                  </a:moveTo>
                  <a:cubicBezTo>
                    <a:pt x="134" y="0"/>
                    <a:pt x="63" y="30"/>
                    <a:pt x="46" y="100"/>
                  </a:cubicBezTo>
                  <a:cubicBezTo>
                    <a:pt x="0" y="168"/>
                    <a:pt x="23" y="282"/>
                    <a:pt x="114" y="328"/>
                  </a:cubicBezTo>
                  <a:cubicBezTo>
                    <a:pt x="136" y="333"/>
                    <a:pt x="157" y="336"/>
                    <a:pt x="178" y="336"/>
                  </a:cubicBezTo>
                  <a:cubicBezTo>
                    <a:pt x="246" y="336"/>
                    <a:pt x="308" y="306"/>
                    <a:pt x="342" y="237"/>
                  </a:cubicBezTo>
                  <a:cubicBezTo>
                    <a:pt x="388" y="168"/>
                    <a:pt x="342" y="54"/>
                    <a:pt x="251" y="8"/>
                  </a:cubicBezTo>
                  <a:cubicBezTo>
                    <a:pt x="235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26"/>
            <p:cNvSpPr/>
            <p:nvPr/>
          </p:nvSpPr>
          <p:spPr>
            <a:xfrm>
              <a:off x="5610625" y="1938050"/>
              <a:ext cx="9725" cy="8650"/>
            </a:xfrm>
            <a:custGeom>
              <a:avLst/>
              <a:gdLst/>
              <a:ahLst/>
              <a:cxnLst/>
              <a:rect l="l" t="t" r="r" b="b"/>
              <a:pathLst>
                <a:path w="389" h="346" extrusionOk="0">
                  <a:moveTo>
                    <a:pt x="189" y="0"/>
                  </a:moveTo>
                  <a:cubicBezTo>
                    <a:pt x="128" y="0"/>
                    <a:pt x="63" y="42"/>
                    <a:pt x="46" y="109"/>
                  </a:cubicBezTo>
                  <a:cubicBezTo>
                    <a:pt x="0" y="178"/>
                    <a:pt x="23" y="292"/>
                    <a:pt x="114" y="337"/>
                  </a:cubicBezTo>
                  <a:cubicBezTo>
                    <a:pt x="136" y="343"/>
                    <a:pt x="157" y="346"/>
                    <a:pt x="178" y="346"/>
                  </a:cubicBezTo>
                  <a:cubicBezTo>
                    <a:pt x="246" y="346"/>
                    <a:pt x="308" y="316"/>
                    <a:pt x="343" y="246"/>
                  </a:cubicBezTo>
                  <a:cubicBezTo>
                    <a:pt x="388" y="178"/>
                    <a:pt x="343" y="64"/>
                    <a:pt x="251" y="18"/>
                  </a:cubicBezTo>
                  <a:cubicBezTo>
                    <a:pt x="233" y="6"/>
                    <a:pt x="211" y="0"/>
                    <a:pt x="18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26"/>
            <p:cNvSpPr/>
            <p:nvPr/>
          </p:nvSpPr>
          <p:spPr>
            <a:xfrm>
              <a:off x="6083675" y="1881975"/>
              <a:ext cx="6300" cy="5775"/>
            </a:xfrm>
            <a:custGeom>
              <a:avLst/>
              <a:gdLst/>
              <a:ahLst/>
              <a:cxnLst/>
              <a:rect l="l" t="t" r="r" b="b"/>
              <a:pathLst>
                <a:path w="252" h="231" extrusionOk="0">
                  <a:moveTo>
                    <a:pt x="106" y="0"/>
                  </a:moveTo>
                  <a:cubicBezTo>
                    <a:pt x="72" y="0"/>
                    <a:pt x="38" y="25"/>
                    <a:pt x="23" y="70"/>
                  </a:cubicBezTo>
                  <a:cubicBezTo>
                    <a:pt x="0" y="115"/>
                    <a:pt x="23" y="184"/>
                    <a:pt x="69" y="207"/>
                  </a:cubicBezTo>
                  <a:cubicBezTo>
                    <a:pt x="93" y="223"/>
                    <a:pt x="115" y="230"/>
                    <a:pt x="134" y="230"/>
                  </a:cubicBezTo>
                  <a:cubicBezTo>
                    <a:pt x="170" y="230"/>
                    <a:pt x="199" y="205"/>
                    <a:pt x="229" y="161"/>
                  </a:cubicBezTo>
                  <a:cubicBezTo>
                    <a:pt x="252" y="115"/>
                    <a:pt x="229" y="47"/>
                    <a:pt x="160" y="24"/>
                  </a:cubicBezTo>
                  <a:cubicBezTo>
                    <a:pt x="144" y="8"/>
                    <a:pt x="125" y="0"/>
                    <a:pt x="10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26"/>
            <p:cNvSpPr/>
            <p:nvPr/>
          </p:nvSpPr>
          <p:spPr>
            <a:xfrm>
              <a:off x="6080250" y="1867825"/>
              <a:ext cx="7450" cy="6225"/>
            </a:xfrm>
            <a:custGeom>
              <a:avLst/>
              <a:gdLst/>
              <a:ahLst/>
              <a:cxnLst/>
              <a:rect l="l" t="t" r="r" b="b"/>
              <a:pathLst>
                <a:path w="298" h="249" extrusionOk="0">
                  <a:moveTo>
                    <a:pt x="147" y="1"/>
                  </a:moveTo>
                  <a:cubicBezTo>
                    <a:pt x="101" y="1"/>
                    <a:pt x="62" y="33"/>
                    <a:pt x="46" y="65"/>
                  </a:cubicBezTo>
                  <a:cubicBezTo>
                    <a:pt x="0" y="134"/>
                    <a:pt x="46" y="202"/>
                    <a:pt x="92" y="225"/>
                  </a:cubicBezTo>
                  <a:cubicBezTo>
                    <a:pt x="116" y="241"/>
                    <a:pt x="140" y="249"/>
                    <a:pt x="164" y="249"/>
                  </a:cubicBezTo>
                  <a:cubicBezTo>
                    <a:pt x="206" y="249"/>
                    <a:pt x="245" y="223"/>
                    <a:pt x="274" y="179"/>
                  </a:cubicBezTo>
                  <a:cubicBezTo>
                    <a:pt x="297" y="111"/>
                    <a:pt x="274" y="42"/>
                    <a:pt x="206" y="19"/>
                  </a:cubicBezTo>
                  <a:cubicBezTo>
                    <a:pt x="186" y="6"/>
                    <a:pt x="166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26"/>
            <p:cNvSpPr/>
            <p:nvPr/>
          </p:nvSpPr>
          <p:spPr>
            <a:xfrm>
              <a:off x="5512475" y="1362275"/>
              <a:ext cx="10850" cy="9575"/>
            </a:xfrm>
            <a:custGeom>
              <a:avLst/>
              <a:gdLst/>
              <a:ahLst/>
              <a:cxnLst/>
              <a:rect l="l" t="t" r="r" b="b"/>
              <a:pathLst>
                <a:path w="434" h="383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6" y="375"/>
                    <a:pt x="197" y="383"/>
                    <a:pt x="228" y="383"/>
                  </a:cubicBezTo>
                  <a:cubicBezTo>
                    <a:pt x="294" y="383"/>
                    <a:pt x="357" y="347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3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26"/>
            <p:cNvSpPr/>
            <p:nvPr/>
          </p:nvSpPr>
          <p:spPr>
            <a:xfrm>
              <a:off x="5345850" y="1593050"/>
              <a:ext cx="10300" cy="8800"/>
            </a:xfrm>
            <a:custGeom>
              <a:avLst/>
              <a:gdLst/>
              <a:ahLst/>
              <a:cxnLst/>
              <a:rect l="l" t="t" r="r" b="b"/>
              <a:pathLst>
                <a:path w="412" h="352" extrusionOk="0">
                  <a:moveTo>
                    <a:pt x="230" y="0"/>
                  </a:moveTo>
                  <a:cubicBezTo>
                    <a:pt x="156" y="0"/>
                    <a:pt x="81" y="30"/>
                    <a:pt x="46" y="100"/>
                  </a:cubicBezTo>
                  <a:cubicBezTo>
                    <a:pt x="0" y="191"/>
                    <a:pt x="46" y="305"/>
                    <a:pt x="137" y="328"/>
                  </a:cubicBezTo>
                  <a:cubicBezTo>
                    <a:pt x="168" y="343"/>
                    <a:pt x="198" y="351"/>
                    <a:pt x="227" y="351"/>
                  </a:cubicBezTo>
                  <a:cubicBezTo>
                    <a:pt x="284" y="351"/>
                    <a:pt x="335" y="321"/>
                    <a:pt x="366" y="260"/>
                  </a:cubicBezTo>
                  <a:cubicBezTo>
                    <a:pt x="411" y="168"/>
                    <a:pt x="388" y="54"/>
                    <a:pt x="297" y="9"/>
                  </a:cubicBezTo>
                  <a:cubicBezTo>
                    <a:pt x="275" y="3"/>
                    <a:pt x="253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26"/>
            <p:cNvSpPr/>
            <p:nvPr/>
          </p:nvSpPr>
          <p:spPr>
            <a:xfrm>
              <a:off x="5846850" y="1798800"/>
              <a:ext cx="11450" cy="9600"/>
            </a:xfrm>
            <a:custGeom>
              <a:avLst/>
              <a:gdLst/>
              <a:ahLst/>
              <a:cxnLst/>
              <a:rect l="l" t="t" r="r" b="b"/>
              <a:pathLst>
                <a:path w="458" h="384" extrusionOk="0">
                  <a:moveTo>
                    <a:pt x="240" y="1"/>
                  </a:moveTo>
                  <a:cubicBezTo>
                    <a:pt x="162" y="1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76" y="376"/>
                    <a:pt x="214" y="384"/>
                    <a:pt x="249" y="384"/>
                  </a:cubicBezTo>
                  <a:cubicBezTo>
                    <a:pt x="320" y="384"/>
                    <a:pt x="381" y="353"/>
                    <a:pt x="412" y="292"/>
                  </a:cubicBezTo>
                  <a:cubicBezTo>
                    <a:pt x="457" y="178"/>
                    <a:pt x="412" y="64"/>
                    <a:pt x="320" y="19"/>
                  </a:cubicBezTo>
                  <a:cubicBezTo>
                    <a:pt x="296" y="6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26"/>
            <p:cNvSpPr/>
            <p:nvPr/>
          </p:nvSpPr>
          <p:spPr>
            <a:xfrm>
              <a:off x="5652275" y="1726550"/>
              <a:ext cx="6875" cy="6175"/>
            </a:xfrm>
            <a:custGeom>
              <a:avLst/>
              <a:gdLst/>
              <a:ahLst/>
              <a:cxnLst/>
              <a:rect l="l" t="t" r="r" b="b"/>
              <a:pathLst>
                <a:path w="275" h="247" extrusionOk="0">
                  <a:moveTo>
                    <a:pt x="151" y="1"/>
                  </a:moveTo>
                  <a:cubicBezTo>
                    <a:pt x="102" y="1"/>
                    <a:pt x="57" y="22"/>
                    <a:pt x="23" y="55"/>
                  </a:cubicBezTo>
                  <a:cubicBezTo>
                    <a:pt x="1" y="124"/>
                    <a:pt x="23" y="215"/>
                    <a:pt x="92" y="238"/>
                  </a:cubicBezTo>
                  <a:cubicBezTo>
                    <a:pt x="103" y="244"/>
                    <a:pt x="117" y="247"/>
                    <a:pt x="133" y="247"/>
                  </a:cubicBezTo>
                  <a:cubicBezTo>
                    <a:pt x="179" y="247"/>
                    <a:pt x="234" y="221"/>
                    <a:pt x="252" y="170"/>
                  </a:cubicBezTo>
                  <a:cubicBezTo>
                    <a:pt x="274" y="124"/>
                    <a:pt x="252" y="33"/>
                    <a:pt x="206" y="10"/>
                  </a:cubicBezTo>
                  <a:cubicBezTo>
                    <a:pt x="188" y="4"/>
                    <a:pt x="169" y="1"/>
                    <a:pt x="15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26"/>
            <p:cNvSpPr/>
            <p:nvPr/>
          </p:nvSpPr>
          <p:spPr>
            <a:xfrm>
              <a:off x="5633450" y="1740600"/>
              <a:ext cx="12000" cy="10050"/>
            </a:xfrm>
            <a:custGeom>
              <a:avLst/>
              <a:gdLst/>
              <a:ahLst/>
              <a:cxnLst/>
              <a:rect l="l" t="t" r="r" b="b"/>
              <a:pathLst>
                <a:path w="480" h="402" extrusionOk="0">
                  <a:moveTo>
                    <a:pt x="243" y="0"/>
                  </a:moveTo>
                  <a:cubicBezTo>
                    <a:pt x="172" y="0"/>
                    <a:pt x="102" y="43"/>
                    <a:pt x="69" y="110"/>
                  </a:cubicBezTo>
                  <a:cubicBezTo>
                    <a:pt x="0" y="201"/>
                    <a:pt x="46" y="338"/>
                    <a:pt x="160" y="384"/>
                  </a:cubicBezTo>
                  <a:cubicBezTo>
                    <a:pt x="185" y="396"/>
                    <a:pt x="211" y="401"/>
                    <a:pt x="237" y="401"/>
                  </a:cubicBezTo>
                  <a:cubicBezTo>
                    <a:pt x="308" y="401"/>
                    <a:pt x="378" y="359"/>
                    <a:pt x="411" y="292"/>
                  </a:cubicBezTo>
                  <a:cubicBezTo>
                    <a:pt x="480" y="178"/>
                    <a:pt x="434" y="64"/>
                    <a:pt x="320" y="18"/>
                  </a:cubicBezTo>
                  <a:cubicBezTo>
                    <a:pt x="295" y="6"/>
                    <a:pt x="269" y="0"/>
                    <a:pt x="24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26"/>
            <p:cNvSpPr/>
            <p:nvPr/>
          </p:nvSpPr>
          <p:spPr>
            <a:xfrm>
              <a:off x="5787525" y="1397875"/>
              <a:ext cx="6850" cy="5600"/>
            </a:xfrm>
            <a:custGeom>
              <a:avLst/>
              <a:gdLst/>
              <a:ahLst/>
              <a:cxnLst/>
              <a:rect l="l" t="t" r="r" b="b"/>
              <a:pathLst>
                <a:path w="274" h="224" extrusionOk="0">
                  <a:moveTo>
                    <a:pt x="142" y="0"/>
                  </a:moveTo>
                  <a:cubicBezTo>
                    <a:pt x="102" y="0"/>
                    <a:pt x="56" y="22"/>
                    <a:pt x="23" y="55"/>
                  </a:cubicBezTo>
                  <a:cubicBezTo>
                    <a:pt x="0" y="124"/>
                    <a:pt x="23" y="192"/>
                    <a:pt x="91" y="215"/>
                  </a:cubicBezTo>
                  <a:cubicBezTo>
                    <a:pt x="104" y="221"/>
                    <a:pt x="118" y="224"/>
                    <a:pt x="132" y="224"/>
                  </a:cubicBezTo>
                  <a:cubicBezTo>
                    <a:pt x="172" y="224"/>
                    <a:pt x="218" y="203"/>
                    <a:pt x="251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70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26"/>
            <p:cNvSpPr/>
            <p:nvPr/>
          </p:nvSpPr>
          <p:spPr>
            <a:xfrm>
              <a:off x="5448550" y="1407900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5" y="1"/>
                  </a:moveTo>
                  <a:cubicBezTo>
                    <a:pt x="127" y="1"/>
                    <a:pt x="63" y="38"/>
                    <a:pt x="47" y="88"/>
                  </a:cubicBezTo>
                  <a:cubicBezTo>
                    <a:pt x="1" y="179"/>
                    <a:pt x="24" y="293"/>
                    <a:pt x="115" y="316"/>
                  </a:cubicBezTo>
                  <a:cubicBezTo>
                    <a:pt x="145" y="331"/>
                    <a:pt x="176" y="339"/>
                    <a:pt x="205" y="339"/>
                  </a:cubicBezTo>
                  <a:cubicBezTo>
                    <a:pt x="262" y="339"/>
                    <a:pt x="313" y="308"/>
                    <a:pt x="343" y="248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7"/>
                    <a:pt x="222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26"/>
            <p:cNvSpPr/>
            <p:nvPr/>
          </p:nvSpPr>
          <p:spPr>
            <a:xfrm>
              <a:off x="5371525" y="1557300"/>
              <a:ext cx="8000" cy="7100"/>
            </a:xfrm>
            <a:custGeom>
              <a:avLst/>
              <a:gdLst/>
              <a:ahLst/>
              <a:cxnLst/>
              <a:rect l="l" t="t" r="r" b="b"/>
              <a:pathLst>
                <a:path w="320" h="284" extrusionOk="0">
                  <a:moveTo>
                    <a:pt x="156" y="1"/>
                  </a:moveTo>
                  <a:cubicBezTo>
                    <a:pt x="107" y="1"/>
                    <a:pt x="61" y="31"/>
                    <a:pt x="46" y="92"/>
                  </a:cubicBezTo>
                  <a:cubicBezTo>
                    <a:pt x="0" y="160"/>
                    <a:pt x="23" y="229"/>
                    <a:pt x="115" y="275"/>
                  </a:cubicBezTo>
                  <a:cubicBezTo>
                    <a:pt x="132" y="280"/>
                    <a:pt x="149" y="283"/>
                    <a:pt x="166" y="283"/>
                  </a:cubicBezTo>
                  <a:cubicBezTo>
                    <a:pt x="216" y="283"/>
                    <a:pt x="263" y="257"/>
                    <a:pt x="297" y="206"/>
                  </a:cubicBezTo>
                  <a:cubicBezTo>
                    <a:pt x="320" y="138"/>
                    <a:pt x="297" y="46"/>
                    <a:pt x="229" y="23"/>
                  </a:cubicBezTo>
                  <a:cubicBezTo>
                    <a:pt x="206" y="8"/>
                    <a:pt x="181" y="1"/>
                    <a:pt x="15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26"/>
            <p:cNvSpPr/>
            <p:nvPr/>
          </p:nvSpPr>
          <p:spPr>
            <a:xfrm>
              <a:off x="5711625" y="1884250"/>
              <a:ext cx="8575" cy="7100"/>
            </a:xfrm>
            <a:custGeom>
              <a:avLst/>
              <a:gdLst/>
              <a:ahLst/>
              <a:cxnLst/>
              <a:rect l="l" t="t" r="r" b="b"/>
              <a:pathLst>
                <a:path w="343" h="284" extrusionOk="0">
                  <a:moveTo>
                    <a:pt x="151" y="1"/>
                  </a:moveTo>
                  <a:cubicBezTo>
                    <a:pt x="104" y="1"/>
                    <a:pt x="61" y="26"/>
                    <a:pt x="46" y="70"/>
                  </a:cubicBezTo>
                  <a:cubicBezTo>
                    <a:pt x="0" y="161"/>
                    <a:pt x="46" y="230"/>
                    <a:pt x="114" y="275"/>
                  </a:cubicBezTo>
                  <a:cubicBezTo>
                    <a:pt x="132" y="281"/>
                    <a:pt x="150" y="284"/>
                    <a:pt x="169" y="284"/>
                  </a:cubicBezTo>
                  <a:cubicBezTo>
                    <a:pt x="224" y="284"/>
                    <a:pt x="280" y="258"/>
                    <a:pt x="297" y="207"/>
                  </a:cubicBezTo>
                  <a:cubicBezTo>
                    <a:pt x="343" y="138"/>
                    <a:pt x="297" y="47"/>
                    <a:pt x="229" y="24"/>
                  </a:cubicBezTo>
                  <a:cubicBezTo>
                    <a:pt x="204" y="8"/>
                    <a:pt x="177" y="1"/>
                    <a:pt x="15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26"/>
            <p:cNvSpPr/>
            <p:nvPr/>
          </p:nvSpPr>
          <p:spPr>
            <a:xfrm>
              <a:off x="5778950" y="1384750"/>
              <a:ext cx="11450" cy="10400"/>
            </a:xfrm>
            <a:custGeom>
              <a:avLst/>
              <a:gdLst/>
              <a:ahLst/>
              <a:cxnLst/>
              <a:rect l="l" t="t" r="r" b="b"/>
              <a:pathLst>
                <a:path w="458" h="416" extrusionOk="0">
                  <a:moveTo>
                    <a:pt x="213" y="0"/>
                  </a:moveTo>
                  <a:cubicBezTo>
                    <a:pt x="140" y="0"/>
                    <a:pt x="77" y="46"/>
                    <a:pt x="46" y="124"/>
                  </a:cubicBezTo>
                  <a:cubicBezTo>
                    <a:pt x="1" y="215"/>
                    <a:pt x="24" y="352"/>
                    <a:pt x="138" y="397"/>
                  </a:cubicBezTo>
                  <a:cubicBezTo>
                    <a:pt x="162" y="410"/>
                    <a:pt x="190" y="415"/>
                    <a:pt x="218" y="415"/>
                  </a:cubicBezTo>
                  <a:cubicBezTo>
                    <a:pt x="296" y="415"/>
                    <a:pt x="378" y="373"/>
                    <a:pt x="412" y="306"/>
                  </a:cubicBezTo>
                  <a:cubicBezTo>
                    <a:pt x="457" y="192"/>
                    <a:pt x="412" y="78"/>
                    <a:pt x="320" y="32"/>
                  </a:cubicBezTo>
                  <a:cubicBezTo>
                    <a:pt x="284" y="10"/>
                    <a:pt x="247" y="0"/>
                    <a:pt x="21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26"/>
            <p:cNvSpPr/>
            <p:nvPr/>
          </p:nvSpPr>
          <p:spPr>
            <a:xfrm>
              <a:off x="6199500" y="2208750"/>
              <a:ext cx="7450" cy="6425"/>
            </a:xfrm>
            <a:custGeom>
              <a:avLst/>
              <a:gdLst/>
              <a:ahLst/>
              <a:cxnLst/>
              <a:rect l="l" t="t" r="r" b="b"/>
              <a:pathLst>
                <a:path w="298" h="257" extrusionOk="0">
                  <a:moveTo>
                    <a:pt x="152" y="1"/>
                  </a:moveTo>
                  <a:cubicBezTo>
                    <a:pt x="97" y="1"/>
                    <a:pt x="41" y="26"/>
                    <a:pt x="24" y="78"/>
                  </a:cubicBezTo>
                  <a:cubicBezTo>
                    <a:pt x="1" y="123"/>
                    <a:pt x="24" y="215"/>
                    <a:pt x="92" y="237"/>
                  </a:cubicBezTo>
                  <a:cubicBezTo>
                    <a:pt x="112" y="251"/>
                    <a:pt x="132" y="256"/>
                    <a:pt x="151" y="256"/>
                  </a:cubicBezTo>
                  <a:cubicBezTo>
                    <a:pt x="197" y="256"/>
                    <a:pt x="236" y="224"/>
                    <a:pt x="252" y="192"/>
                  </a:cubicBezTo>
                  <a:cubicBezTo>
                    <a:pt x="298" y="123"/>
                    <a:pt x="275" y="32"/>
                    <a:pt x="206" y="9"/>
                  </a:cubicBezTo>
                  <a:cubicBezTo>
                    <a:pt x="189" y="3"/>
                    <a:pt x="171" y="1"/>
                    <a:pt x="15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26"/>
            <p:cNvSpPr/>
            <p:nvPr/>
          </p:nvSpPr>
          <p:spPr>
            <a:xfrm>
              <a:off x="5382375" y="1455150"/>
              <a:ext cx="7425" cy="6775"/>
            </a:xfrm>
            <a:custGeom>
              <a:avLst/>
              <a:gdLst/>
              <a:ahLst/>
              <a:cxnLst/>
              <a:rect l="l" t="t" r="r" b="b"/>
              <a:pathLst>
                <a:path w="297" h="271" extrusionOk="0">
                  <a:moveTo>
                    <a:pt x="128" y="0"/>
                  </a:moveTo>
                  <a:cubicBezTo>
                    <a:pt x="81" y="0"/>
                    <a:pt x="38" y="25"/>
                    <a:pt x="23" y="69"/>
                  </a:cubicBezTo>
                  <a:cubicBezTo>
                    <a:pt x="0" y="138"/>
                    <a:pt x="23" y="229"/>
                    <a:pt x="91" y="252"/>
                  </a:cubicBezTo>
                  <a:cubicBezTo>
                    <a:pt x="111" y="265"/>
                    <a:pt x="130" y="270"/>
                    <a:pt x="148" y="270"/>
                  </a:cubicBezTo>
                  <a:cubicBezTo>
                    <a:pt x="196" y="270"/>
                    <a:pt x="241" y="233"/>
                    <a:pt x="274" y="184"/>
                  </a:cubicBezTo>
                  <a:cubicBezTo>
                    <a:pt x="297" y="138"/>
                    <a:pt x="274" y="47"/>
                    <a:pt x="206" y="24"/>
                  </a:cubicBezTo>
                  <a:cubicBezTo>
                    <a:pt x="181" y="8"/>
                    <a:pt x="154" y="0"/>
                    <a:pt x="12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26"/>
            <p:cNvSpPr/>
            <p:nvPr/>
          </p:nvSpPr>
          <p:spPr>
            <a:xfrm>
              <a:off x="5525025" y="1479125"/>
              <a:ext cx="9150" cy="8225"/>
            </a:xfrm>
            <a:custGeom>
              <a:avLst/>
              <a:gdLst/>
              <a:ahLst/>
              <a:cxnLst/>
              <a:rect l="l" t="t" r="r" b="b"/>
              <a:pathLst>
                <a:path w="366" h="329" extrusionOk="0">
                  <a:moveTo>
                    <a:pt x="172" y="1"/>
                  </a:moveTo>
                  <a:cubicBezTo>
                    <a:pt x="115" y="1"/>
                    <a:pt x="54" y="31"/>
                    <a:pt x="23" y="92"/>
                  </a:cubicBezTo>
                  <a:cubicBezTo>
                    <a:pt x="0" y="183"/>
                    <a:pt x="23" y="274"/>
                    <a:pt x="115" y="320"/>
                  </a:cubicBezTo>
                  <a:cubicBezTo>
                    <a:pt x="131" y="326"/>
                    <a:pt x="149" y="328"/>
                    <a:pt x="169" y="328"/>
                  </a:cubicBezTo>
                  <a:cubicBezTo>
                    <a:pt x="233" y="328"/>
                    <a:pt x="308" y="299"/>
                    <a:pt x="343" y="229"/>
                  </a:cubicBezTo>
                  <a:cubicBezTo>
                    <a:pt x="366" y="160"/>
                    <a:pt x="343" y="46"/>
                    <a:pt x="252" y="23"/>
                  </a:cubicBezTo>
                  <a:cubicBezTo>
                    <a:pt x="229" y="8"/>
                    <a:pt x="201" y="1"/>
                    <a:pt x="17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26"/>
            <p:cNvSpPr/>
            <p:nvPr/>
          </p:nvSpPr>
          <p:spPr>
            <a:xfrm>
              <a:off x="5456550" y="1496025"/>
              <a:ext cx="7450" cy="6175"/>
            </a:xfrm>
            <a:custGeom>
              <a:avLst/>
              <a:gdLst/>
              <a:ahLst/>
              <a:cxnLst/>
              <a:rect l="l" t="t" r="r" b="b"/>
              <a:pathLst>
                <a:path w="298" h="247" extrusionOk="0">
                  <a:moveTo>
                    <a:pt x="155" y="1"/>
                  </a:moveTo>
                  <a:cubicBezTo>
                    <a:pt x="106" y="1"/>
                    <a:pt x="63" y="26"/>
                    <a:pt x="46" y="78"/>
                  </a:cubicBezTo>
                  <a:cubicBezTo>
                    <a:pt x="0" y="123"/>
                    <a:pt x="46" y="192"/>
                    <a:pt x="92" y="238"/>
                  </a:cubicBezTo>
                  <a:cubicBezTo>
                    <a:pt x="109" y="243"/>
                    <a:pt x="126" y="246"/>
                    <a:pt x="143" y="246"/>
                  </a:cubicBezTo>
                  <a:cubicBezTo>
                    <a:pt x="193" y="246"/>
                    <a:pt x="240" y="220"/>
                    <a:pt x="274" y="169"/>
                  </a:cubicBezTo>
                  <a:cubicBezTo>
                    <a:pt x="297" y="123"/>
                    <a:pt x="274" y="32"/>
                    <a:pt x="206" y="9"/>
                  </a:cubicBezTo>
                  <a:cubicBezTo>
                    <a:pt x="189" y="4"/>
                    <a:pt x="172" y="1"/>
                    <a:pt x="15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26"/>
            <p:cNvSpPr/>
            <p:nvPr/>
          </p:nvSpPr>
          <p:spPr>
            <a:xfrm>
              <a:off x="6972725" y="1992475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0"/>
                  </a:moveTo>
                  <a:cubicBezTo>
                    <a:pt x="81" y="0"/>
                    <a:pt x="40" y="22"/>
                    <a:pt x="23" y="55"/>
                  </a:cubicBezTo>
                  <a:cubicBezTo>
                    <a:pt x="0" y="123"/>
                    <a:pt x="23" y="192"/>
                    <a:pt x="69" y="215"/>
                  </a:cubicBezTo>
                  <a:cubicBezTo>
                    <a:pt x="87" y="221"/>
                    <a:pt x="105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65" y="3"/>
                    <a:pt x="146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26"/>
            <p:cNvSpPr/>
            <p:nvPr/>
          </p:nvSpPr>
          <p:spPr>
            <a:xfrm>
              <a:off x="6098500" y="13343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02" y="1"/>
                  </a:moveTo>
                  <a:cubicBezTo>
                    <a:pt x="138" y="1"/>
                    <a:pt x="80" y="43"/>
                    <a:pt x="47" y="110"/>
                  </a:cubicBezTo>
                  <a:cubicBezTo>
                    <a:pt x="1" y="179"/>
                    <a:pt x="47" y="293"/>
                    <a:pt x="138" y="338"/>
                  </a:cubicBezTo>
                  <a:cubicBezTo>
                    <a:pt x="156" y="351"/>
                    <a:pt x="178" y="356"/>
                    <a:pt x="201" y="356"/>
                  </a:cubicBezTo>
                  <a:cubicBezTo>
                    <a:pt x="263" y="356"/>
                    <a:pt x="333" y="314"/>
                    <a:pt x="366" y="247"/>
                  </a:cubicBezTo>
                  <a:cubicBezTo>
                    <a:pt x="412" y="179"/>
                    <a:pt x="366" y="64"/>
                    <a:pt x="275" y="19"/>
                  </a:cubicBezTo>
                  <a:cubicBezTo>
                    <a:pt x="250" y="7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26"/>
            <p:cNvSpPr/>
            <p:nvPr/>
          </p:nvSpPr>
          <p:spPr>
            <a:xfrm>
              <a:off x="5459975" y="1611075"/>
              <a:ext cx="10875" cy="9475"/>
            </a:xfrm>
            <a:custGeom>
              <a:avLst/>
              <a:gdLst/>
              <a:ahLst/>
              <a:cxnLst/>
              <a:rect l="l" t="t" r="r" b="b"/>
              <a:pathLst>
                <a:path w="435" h="379" extrusionOk="0">
                  <a:moveTo>
                    <a:pt x="221" y="0"/>
                  </a:moveTo>
                  <a:cubicBezTo>
                    <a:pt x="150" y="0"/>
                    <a:pt x="79" y="43"/>
                    <a:pt x="46" y="109"/>
                  </a:cubicBezTo>
                  <a:cubicBezTo>
                    <a:pt x="0" y="201"/>
                    <a:pt x="46" y="315"/>
                    <a:pt x="137" y="360"/>
                  </a:cubicBezTo>
                  <a:cubicBezTo>
                    <a:pt x="162" y="373"/>
                    <a:pt x="188" y="378"/>
                    <a:pt x="214" y="378"/>
                  </a:cubicBezTo>
                  <a:cubicBezTo>
                    <a:pt x="285" y="378"/>
                    <a:pt x="355" y="336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26"/>
            <p:cNvSpPr/>
            <p:nvPr/>
          </p:nvSpPr>
          <p:spPr>
            <a:xfrm>
              <a:off x="6440325" y="1172475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42" y="0"/>
                  </a:moveTo>
                  <a:cubicBezTo>
                    <a:pt x="102" y="0"/>
                    <a:pt x="56" y="22"/>
                    <a:pt x="23" y="55"/>
                  </a:cubicBezTo>
                  <a:cubicBezTo>
                    <a:pt x="0" y="124"/>
                    <a:pt x="23" y="192"/>
                    <a:pt x="92" y="215"/>
                  </a:cubicBezTo>
                  <a:cubicBezTo>
                    <a:pt x="108" y="231"/>
                    <a:pt x="127" y="239"/>
                    <a:pt x="147" y="239"/>
                  </a:cubicBezTo>
                  <a:cubicBezTo>
                    <a:pt x="183" y="239"/>
                    <a:pt x="222" y="213"/>
                    <a:pt x="251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26"/>
            <p:cNvSpPr/>
            <p:nvPr/>
          </p:nvSpPr>
          <p:spPr>
            <a:xfrm>
              <a:off x="5753850" y="2000125"/>
              <a:ext cx="10875" cy="9125"/>
            </a:xfrm>
            <a:custGeom>
              <a:avLst/>
              <a:gdLst/>
              <a:ahLst/>
              <a:cxnLst/>
              <a:rect l="l" t="t" r="r" b="b"/>
              <a:pathLst>
                <a:path w="435" h="365" extrusionOk="0">
                  <a:moveTo>
                    <a:pt x="202" y="0"/>
                  </a:moveTo>
                  <a:cubicBezTo>
                    <a:pt x="137" y="0"/>
                    <a:pt x="76" y="30"/>
                    <a:pt x="46" y="91"/>
                  </a:cubicBezTo>
                  <a:cubicBezTo>
                    <a:pt x="0" y="183"/>
                    <a:pt x="46" y="297"/>
                    <a:pt x="137" y="342"/>
                  </a:cubicBezTo>
                  <a:cubicBezTo>
                    <a:pt x="166" y="357"/>
                    <a:pt x="197" y="364"/>
                    <a:pt x="228" y="364"/>
                  </a:cubicBezTo>
                  <a:cubicBezTo>
                    <a:pt x="294" y="364"/>
                    <a:pt x="357" y="329"/>
                    <a:pt x="388" y="251"/>
                  </a:cubicBezTo>
                  <a:cubicBezTo>
                    <a:pt x="434" y="160"/>
                    <a:pt x="388" y="69"/>
                    <a:pt x="297" y="23"/>
                  </a:cubicBezTo>
                  <a:cubicBezTo>
                    <a:pt x="267" y="8"/>
                    <a:pt x="234" y="0"/>
                    <a:pt x="20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26"/>
            <p:cNvSpPr/>
            <p:nvPr/>
          </p:nvSpPr>
          <p:spPr>
            <a:xfrm>
              <a:off x="5555275" y="1919775"/>
              <a:ext cx="9725" cy="6750"/>
            </a:xfrm>
            <a:custGeom>
              <a:avLst/>
              <a:gdLst/>
              <a:ahLst/>
              <a:cxnLst/>
              <a:rect l="l" t="t" r="r" b="b"/>
              <a:pathLst>
                <a:path w="389" h="270" extrusionOk="0">
                  <a:moveTo>
                    <a:pt x="175" y="1"/>
                  </a:moveTo>
                  <a:cubicBezTo>
                    <a:pt x="104" y="1"/>
                    <a:pt x="34" y="43"/>
                    <a:pt x="0" y="110"/>
                  </a:cubicBezTo>
                  <a:lnTo>
                    <a:pt x="343" y="270"/>
                  </a:lnTo>
                  <a:cubicBezTo>
                    <a:pt x="388" y="178"/>
                    <a:pt x="343" y="64"/>
                    <a:pt x="251" y="19"/>
                  </a:cubicBezTo>
                  <a:cubicBezTo>
                    <a:pt x="227" y="6"/>
                    <a:pt x="201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26"/>
            <p:cNvSpPr/>
            <p:nvPr/>
          </p:nvSpPr>
          <p:spPr>
            <a:xfrm>
              <a:off x="5732175" y="1999525"/>
              <a:ext cx="6300" cy="4600"/>
            </a:xfrm>
            <a:custGeom>
              <a:avLst/>
              <a:gdLst/>
              <a:ahLst/>
              <a:cxnLst/>
              <a:rect l="l" t="t" r="r" b="b"/>
              <a:pathLst>
                <a:path w="252" h="184" extrusionOk="0">
                  <a:moveTo>
                    <a:pt x="99" y="0"/>
                  </a:moveTo>
                  <a:cubicBezTo>
                    <a:pt x="58" y="0"/>
                    <a:pt x="15" y="25"/>
                    <a:pt x="0" y="70"/>
                  </a:cubicBezTo>
                  <a:lnTo>
                    <a:pt x="228" y="184"/>
                  </a:lnTo>
                  <a:cubicBezTo>
                    <a:pt x="251" y="115"/>
                    <a:pt x="228" y="47"/>
                    <a:pt x="160" y="24"/>
                  </a:cubicBezTo>
                  <a:cubicBezTo>
                    <a:pt x="144" y="8"/>
                    <a:pt x="122" y="0"/>
                    <a:pt x="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26"/>
            <p:cNvSpPr/>
            <p:nvPr/>
          </p:nvSpPr>
          <p:spPr>
            <a:xfrm>
              <a:off x="5594650" y="19200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01"/>
                    <a:pt x="23" y="169"/>
                    <a:pt x="69" y="215"/>
                  </a:cubicBezTo>
                  <a:cubicBezTo>
                    <a:pt x="86" y="221"/>
                    <a:pt x="103" y="224"/>
                    <a:pt x="119" y="224"/>
                  </a:cubicBezTo>
                  <a:cubicBezTo>
                    <a:pt x="168" y="224"/>
                    <a:pt x="211" y="198"/>
                    <a:pt x="228" y="146"/>
                  </a:cubicBezTo>
                  <a:cubicBezTo>
                    <a:pt x="251" y="101"/>
                    <a:pt x="228" y="32"/>
                    <a:pt x="183" y="10"/>
                  </a:cubicBezTo>
                  <a:cubicBezTo>
                    <a:pt x="164" y="3"/>
                    <a:pt x="146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26"/>
            <p:cNvSpPr/>
            <p:nvPr/>
          </p:nvSpPr>
          <p:spPr>
            <a:xfrm>
              <a:off x="5470825" y="1831575"/>
              <a:ext cx="8000" cy="6975"/>
            </a:xfrm>
            <a:custGeom>
              <a:avLst/>
              <a:gdLst/>
              <a:ahLst/>
              <a:cxnLst/>
              <a:rect l="l" t="t" r="r" b="b"/>
              <a:pathLst>
                <a:path w="320" h="279" extrusionOk="0">
                  <a:moveTo>
                    <a:pt x="164" y="0"/>
                  </a:moveTo>
                  <a:cubicBezTo>
                    <a:pt x="118" y="0"/>
                    <a:pt x="63" y="26"/>
                    <a:pt x="46" y="77"/>
                  </a:cubicBezTo>
                  <a:cubicBezTo>
                    <a:pt x="0" y="146"/>
                    <a:pt x="23" y="237"/>
                    <a:pt x="91" y="260"/>
                  </a:cubicBezTo>
                  <a:cubicBezTo>
                    <a:pt x="110" y="272"/>
                    <a:pt x="131" y="278"/>
                    <a:pt x="152" y="278"/>
                  </a:cubicBezTo>
                  <a:cubicBezTo>
                    <a:pt x="205" y="278"/>
                    <a:pt x="258" y="241"/>
                    <a:pt x="274" y="191"/>
                  </a:cubicBezTo>
                  <a:cubicBezTo>
                    <a:pt x="320" y="123"/>
                    <a:pt x="274" y="54"/>
                    <a:pt x="205" y="9"/>
                  </a:cubicBezTo>
                  <a:cubicBezTo>
                    <a:pt x="194" y="3"/>
                    <a:pt x="180" y="0"/>
                    <a:pt x="16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26"/>
            <p:cNvSpPr/>
            <p:nvPr/>
          </p:nvSpPr>
          <p:spPr>
            <a:xfrm>
              <a:off x="5824025" y="20250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0"/>
                  </a:moveTo>
                  <a:cubicBezTo>
                    <a:pt x="82" y="0"/>
                    <a:pt x="40" y="22"/>
                    <a:pt x="24" y="55"/>
                  </a:cubicBezTo>
                  <a:cubicBezTo>
                    <a:pt x="1" y="123"/>
                    <a:pt x="24" y="192"/>
                    <a:pt x="69" y="215"/>
                  </a:cubicBezTo>
                  <a:cubicBezTo>
                    <a:pt x="88" y="221"/>
                    <a:pt x="106" y="224"/>
                    <a:pt x="124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52" y="101"/>
                    <a:pt x="229" y="32"/>
                    <a:pt x="184" y="9"/>
                  </a:cubicBezTo>
                  <a:cubicBezTo>
                    <a:pt x="165" y="3"/>
                    <a:pt x="147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26"/>
            <p:cNvSpPr/>
            <p:nvPr/>
          </p:nvSpPr>
          <p:spPr>
            <a:xfrm>
              <a:off x="5483375" y="1880975"/>
              <a:ext cx="8000" cy="5600"/>
            </a:xfrm>
            <a:custGeom>
              <a:avLst/>
              <a:gdLst/>
              <a:ahLst/>
              <a:cxnLst/>
              <a:rect l="l" t="t" r="r" b="b"/>
              <a:pathLst>
                <a:path w="320" h="224" extrusionOk="0">
                  <a:moveTo>
                    <a:pt x="153" y="0"/>
                  </a:moveTo>
                  <a:cubicBezTo>
                    <a:pt x="90" y="0"/>
                    <a:pt x="33" y="38"/>
                    <a:pt x="0" y="87"/>
                  </a:cubicBezTo>
                  <a:lnTo>
                    <a:pt x="297" y="224"/>
                  </a:lnTo>
                  <a:cubicBezTo>
                    <a:pt x="320" y="155"/>
                    <a:pt x="297" y="64"/>
                    <a:pt x="228" y="18"/>
                  </a:cubicBezTo>
                  <a:cubicBezTo>
                    <a:pt x="203" y="6"/>
                    <a:pt x="177" y="0"/>
                    <a:pt x="15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26"/>
            <p:cNvSpPr/>
            <p:nvPr/>
          </p:nvSpPr>
          <p:spPr>
            <a:xfrm>
              <a:off x="5531300" y="1895800"/>
              <a:ext cx="9725" cy="6750"/>
            </a:xfrm>
            <a:custGeom>
              <a:avLst/>
              <a:gdLst/>
              <a:ahLst/>
              <a:cxnLst/>
              <a:rect l="l" t="t" r="r" b="b"/>
              <a:pathLst>
                <a:path w="389" h="270" extrusionOk="0">
                  <a:moveTo>
                    <a:pt x="175" y="1"/>
                  </a:moveTo>
                  <a:cubicBezTo>
                    <a:pt x="104" y="1"/>
                    <a:pt x="34" y="43"/>
                    <a:pt x="1" y="110"/>
                  </a:cubicBezTo>
                  <a:lnTo>
                    <a:pt x="343" y="270"/>
                  </a:lnTo>
                  <a:cubicBezTo>
                    <a:pt x="389" y="179"/>
                    <a:pt x="343" y="65"/>
                    <a:pt x="252" y="19"/>
                  </a:cubicBezTo>
                  <a:cubicBezTo>
                    <a:pt x="227" y="7"/>
                    <a:pt x="201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26"/>
            <p:cNvSpPr/>
            <p:nvPr/>
          </p:nvSpPr>
          <p:spPr>
            <a:xfrm>
              <a:off x="5545000" y="1905175"/>
              <a:ext cx="8000" cy="5375"/>
            </a:xfrm>
            <a:custGeom>
              <a:avLst/>
              <a:gdLst/>
              <a:ahLst/>
              <a:cxnLst/>
              <a:rect l="l" t="t" r="r" b="b"/>
              <a:pathLst>
                <a:path w="320" h="215" extrusionOk="0">
                  <a:moveTo>
                    <a:pt x="151" y="0"/>
                  </a:moveTo>
                  <a:cubicBezTo>
                    <a:pt x="95" y="0"/>
                    <a:pt x="35" y="26"/>
                    <a:pt x="0" y="78"/>
                  </a:cubicBezTo>
                  <a:lnTo>
                    <a:pt x="274" y="214"/>
                  </a:lnTo>
                  <a:cubicBezTo>
                    <a:pt x="320" y="146"/>
                    <a:pt x="274" y="55"/>
                    <a:pt x="206" y="9"/>
                  </a:cubicBezTo>
                  <a:cubicBezTo>
                    <a:pt x="189" y="3"/>
                    <a:pt x="170" y="0"/>
                    <a:pt x="15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26"/>
            <p:cNvSpPr/>
            <p:nvPr/>
          </p:nvSpPr>
          <p:spPr>
            <a:xfrm>
              <a:off x="5637450" y="1849250"/>
              <a:ext cx="8000" cy="7300"/>
            </a:xfrm>
            <a:custGeom>
              <a:avLst/>
              <a:gdLst/>
              <a:ahLst/>
              <a:cxnLst/>
              <a:rect l="l" t="t" r="r" b="b"/>
              <a:pathLst>
                <a:path w="320" h="292" extrusionOk="0">
                  <a:moveTo>
                    <a:pt x="174" y="1"/>
                  </a:moveTo>
                  <a:cubicBezTo>
                    <a:pt x="118" y="1"/>
                    <a:pt x="63" y="26"/>
                    <a:pt x="46" y="78"/>
                  </a:cubicBezTo>
                  <a:cubicBezTo>
                    <a:pt x="0" y="146"/>
                    <a:pt x="23" y="237"/>
                    <a:pt x="91" y="283"/>
                  </a:cubicBezTo>
                  <a:cubicBezTo>
                    <a:pt x="114" y="289"/>
                    <a:pt x="136" y="292"/>
                    <a:pt x="156" y="292"/>
                  </a:cubicBezTo>
                  <a:cubicBezTo>
                    <a:pt x="215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26"/>
            <p:cNvSpPr/>
            <p:nvPr/>
          </p:nvSpPr>
          <p:spPr>
            <a:xfrm>
              <a:off x="5412050" y="165830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84" y="1"/>
                  </a:moveTo>
                  <a:cubicBezTo>
                    <a:pt x="127" y="1"/>
                    <a:pt x="76" y="31"/>
                    <a:pt x="46" y="92"/>
                  </a:cubicBezTo>
                  <a:cubicBezTo>
                    <a:pt x="0" y="160"/>
                    <a:pt x="46" y="275"/>
                    <a:pt x="114" y="297"/>
                  </a:cubicBezTo>
                  <a:cubicBezTo>
                    <a:pt x="140" y="310"/>
                    <a:pt x="165" y="316"/>
                    <a:pt x="190" y="316"/>
                  </a:cubicBezTo>
                  <a:cubicBezTo>
                    <a:pt x="253" y="316"/>
                    <a:pt x="310" y="278"/>
                    <a:pt x="342" y="229"/>
                  </a:cubicBezTo>
                  <a:cubicBezTo>
                    <a:pt x="365" y="160"/>
                    <a:pt x="342" y="46"/>
                    <a:pt x="274" y="24"/>
                  </a:cubicBezTo>
                  <a:cubicBezTo>
                    <a:pt x="244" y="8"/>
                    <a:pt x="213" y="1"/>
                    <a:pt x="1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26"/>
            <p:cNvSpPr/>
            <p:nvPr/>
          </p:nvSpPr>
          <p:spPr>
            <a:xfrm>
              <a:off x="5729875" y="191830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39" y="0"/>
                  </a:moveTo>
                  <a:cubicBezTo>
                    <a:pt x="94" y="0"/>
                    <a:pt x="40" y="21"/>
                    <a:pt x="24" y="55"/>
                  </a:cubicBezTo>
                  <a:cubicBezTo>
                    <a:pt x="1" y="123"/>
                    <a:pt x="24" y="192"/>
                    <a:pt x="92" y="237"/>
                  </a:cubicBezTo>
                  <a:cubicBezTo>
                    <a:pt x="103" y="243"/>
                    <a:pt x="116" y="246"/>
                    <a:pt x="130" y="246"/>
                  </a:cubicBezTo>
                  <a:cubicBezTo>
                    <a:pt x="171" y="246"/>
                    <a:pt x="218" y="220"/>
                    <a:pt x="252" y="169"/>
                  </a:cubicBezTo>
                  <a:cubicBezTo>
                    <a:pt x="275" y="100"/>
                    <a:pt x="252" y="32"/>
                    <a:pt x="183" y="9"/>
                  </a:cubicBezTo>
                  <a:cubicBezTo>
                    <a:pt x="171" y="3"/>
                    <a:pt x="156" y="0"/>
                    <a:pt x="13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26"/>
            <p:cNvSpPr/>
            <p:nvPr/>
          </p:nvSpPr>
          <p:spPr>
            <a:xfrm>
              <a:off x="6047150" y="19805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0"/>
                  </a:moveTo>
                  <a:cubicBezTo>
                    <a:pt x="81" y="0"/>
                    <a:pt x="40" y="21"/>
                    <a:pt x="23" y="55"/>
                  </a:cubicBezTo>
                  <a:cubicBezTo>
                    <a:pt x="1" y="123"/>
                    <a:pt x="23" y="192"/>
                    <a:pt x="69" y="214"/>
                  </a:cubicBezTo>
                  <a:cubicBezTo>
                    <a:pt x="87" y="221"/>
                    <a:pt x="106" y="223"/>
                    <a:pt x="123" y="223"/>
                  </a:cubicBezTo>
                  <a:cubicBezTo>
                    <a:pt x="171" y="223"/>
                    <a:pt x="212" y="202"/>
                    <a:pt x="229" y="169"/>
                  </a:cubicBezTo>
                  <a:cubicBezTo>
                    <a:pt x="252" y="100"/>
                    <a:pt x="229" y="32"/>
                    <a:pt x="183" y="9"/>
                  </a:cubicBezTo>
                  <a:cubicBezTo>
                    <a:pt x="165" y="3"/>
                    <a:pt x="147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26"/>
            <p:cNvSpPr/>
            <p:nvPr/>
          </p:nvSpPr>
          <p:spPr>
            <a:xfrm>
              <a:off x="5610050" y="1857575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67" y="0"/>
                  </a:moveTo>
                  <a:cubicBezTo>
                    <a:pt x="113" y="0"/>
                    <a:pt x="56" y="38"/>
                    <a:pt x="23" y="87"/>
                  </a:cubicBezTo>
                  <a:cubicBezTo>
                    <a:pt x="0" y="156"/>
                    <a:pt x="23" y="247"/>
                    <a:pt x="92" y="292"/>
                  </a:cubicBezTo>
                  <a:cubicBezTo>
                    <a:pt x="115" y="298"/>
                    <a:pt x="136" y="301"/>
                    <a:pt x="156" y="301"/>
                  </a:cubicBezTo>
                  <a:cubicBezTo>
                    <a:pt x="216" y="301"/>
                    <a:pt x="263" y="275"/>
                    <a:pt x="297" y="224"/>
                  </a:cubicBezTo>
                  <a:cubicBezTo>
                    <a:pt x="343" y="133"/>
                    <a:pt x="297" y="41"/>
                    <a:pt x="229" y="19"/>
                  </a:cubicBezTo>
                  <a:cubicBezTo>
                    <a:pt x="210" y="6"/>
                    <a:pt x="189" y="0"/>
                    <a:pt x="16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26"/>
            <p:cNvSpPr/>
            <p:nvPr/>
          </p:nvSpPr>
          <p:spPr>
            <a:xfrm>
              <a:off x="5524450" y="1897975"/>
              <a:ext cx="9150" cy="6300"/>
            </a:xfrm>
            <a:custGeom>
              <a:avLst/>
              <a:gdLst/>
              <a:ahLst/>
              <a:cxnLst/>
              <a:rect l="l" t="t" r="r" b="b"/>
              <a:pathLst>
                <a:path w="366" h="252" extrusionOk="0">
                  <a:moveTo>
                    <a:pt x="134" y="0"/>
                  </a:moveTo>
                  <a:cubicBezTo>
                    <a:pt x="72" y="0"/>
                    <a:pt x="16" y="31"/>
                    <a:pt x="1" y="92"/>
                  </a:cubicBezTo>
                  <a:lnTo>
                    <a:pt x="320" y="251"/>
                  </a:lnTo>
                  <a:cubicBezTo>
                    <a:pt x="366" y="160"/>
                    <a:pt x="320" y="46"/>
                    <a:pt x="229" y="23"/>
                  </a:cubicBezTo>
                  <a:cubicBezTo>
                    <a:pt x="198" y="8"/>
                    <a:pt x="165" y="0"/>
                    <a:pt x="13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26"/>
            <p:cNvSpPr/>
            <p:nvPr/>
          </p:nvSpPr>
          <p:spPr>
            <a:xfrm>
              <a:off x="5667100" y="1939975"/>
              <a:ext cx="6875" cy="6550"/>
            </a:xfrm>
            <a:custGeom>
              <a:avLst/>
              <a:gdLst/>
              <a:ahLst/>
              <a:cxnLst/>
              <a:rect l="l" t="t" r="r" b="b"/>
              <a:pathLst>
                <a:path w="275" h="262" extrusionOk="0">
                  <a:moveTo>
                    <a:pt x="143" y="1"/>
                  </a:moveTo>
                  <a:cubicBezTo>
                    <a:pt x="97" y="1"/>
                    <a:pt x="41" y="27"/>
                    <a:pt x="24" y="78"/>
                  </a:cubicBezTo>
                  <a:cubicBezTo>
                    <a:pt x="1" y="146"/>
                    <a:pt x="24" y="215"/>
                    <a:pt x="92" y="238"/>
                  </a:cubicBezTo>
                  <a:cubicBezTo>
                    <a:pt x="108" y="254"/>
                    <a:pt x="130" y="261"/>
                    <a:pt x="153" y="261"/>
                  </a:cubicBezTo>
                  <a:cubicBezTo>
                    <a:pt x="194" y="261"/>
                    <a:pt x="237" y="236"/>
                    <a:pt x="252" y="192"/>
                  </a:cubicBezTo>
                  <a:cubicBezTo>
                    <a:pt x="275" y="124"/>
                    <a:pt x="252" y="55"/>
                    <a:pt x="184" y="9"/>
                  </a:cubicBezTo>
                  <a:cubicBezTo>
                    <a:pt x="172" y="4"/>
                    <a:pt x="158" y="1"/>
                    <a:pt x="14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26"/>
            <p:cNvSpPr/>
            <p:nvPr/>
          </p:nvSpPr>
          <p:spPr>
            <a:xfrm>
              <a:off x="5602625" y="1671225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4" y="0"/>
                  </a:moveTo>
                  <a:cubicBezTo>
                    <a:pt x="132" y="0"/>
                    <a:pt x="63" y="26"/>
                    <a:pt x="46" y="77"/>
                  </a:cubicBezTo>
                  <a:cubicBezTo>
                    <a:pt x="1" y="168"/>
                    <a:pt x="46" y="260"/>
                    <a:pt x="115" y="305"/>
                  </a:cubicBezTo>
                  <a:cubicBezTo>
                    <a:pt x="131" y="311"/>
                    <a:pt x="150" y="314"/>
                    <a:pt x="169" y="314"/>
                  </a:cubicBezTo>
                  <a:cubicBezTo>
                    <a:pt x="232" y="314"/>
                    <a:pt x="303" y="284"/>
                    <a:pt x="320" y="214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5" y="0"/>
                    <a:pt x="19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26"/>
            <p:cNvSpPr/>
            <p:nvPr/>
          </p:nvSpPr>
          <p:spPr>
            <a:xfrm>
              <a:off x="5567250" y="1918075"/>
              <a:ext cx="12000" cy="10050"/>
            </a:xfrm>
            <a:custGeom>
              <a:avLst/>
              <a:gdLst/>
              <a:ahLst/>
              <a:cxnLst/>
              <a:rect l="l" t="t" r="r" b="b"/>
              <a:pathLst>
                <a:path w="480" h="402" extrusionOk="0">
                  <a:moveTo>
                    <a:pt x="252" y="0"/>
                  </a:moveTo>
                  <a:cubicBezTo>
                    <a:pt x="173" y="0"/>
                    <a:pt x="102" y="43"/>
                    <a:pt x="69" y="109"/>
                  </a:cubicBezTo>
                  <a:cubicBezTo>
                    <a:pt x="1" y="201"/>
                    <a:pt x="46" y="338"/>
                    <a:pt x="160" y="383"/>
                  </a:cubicBezTo>
                  <a:cubicBezTo>
                    <a:pt x="185" y="395"/>
                    <a:pt x="211" y="401"/>
                    <a:pt x="237" y="401"/>
                  </a:cubicBezTo>
                  <a:cubicBezTo>
                    <a:pt x="309" y="401"/>
                    <a:pt x="384" y="359"/>
                    <a:pt x="434" y="292"/>
                  </a:cubicBezTo>
                  <a:cubicBezTo>
                    <a:pt x="480" y="178"/>
                    <a:pt x="434" y="64"/>
                    <a:pt x="343" y="18"/>
                  </a:cubicBezTo>
                  <a:cubicBezTo>
                    <a:pt x="312" y="6"/>
                    <a:pt x="282" y="0"/>
                    <a:pt x="2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26"/>
            <p:cNvSpPr/>
            <p:nvPr/>
          </p:nvSpPr>
          <p:spPr>
            <a:xfrm>
              <a:off x="5586650" y="1860425"/>
              <a:ext cx="9725" cy="8925"/>
            </a:xfrm>
            <a:custGeom>
              <a:avLst/>
              <a:gdLst/>
              <a:ahLst/>
              <a:cxnLst/>
              <a:rect l="l" t="t" r="r" b="b"/>
              <a:pathLst>
                <a:path w="389" h="357" extrusionOk="0">
                  <a:moveTo>
                    <a:pt x="198" y="1"/>
                  </a:moveTo>
                  <a:cubicBezTo>
                    <a:pt x="129" y="1"/>
                    <a:pt x="63" y="43"/>
                    <a:pt x="46" y="110"/>
                  </a:cubicBezTo>
                  <a:cubicBezTo>
                    <a:pt x="1" y="201"/>
                    <a:pt x="23" y="293"/>
                    <a:pt x="115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1" y="356"/>
                    <a:pt x="326" y="314"/>
                    <a:pt x="343" y="247"/>
                  </a:cubicBezTo>
                  <a:cubicBezTo>
                    <a:pt x="389" y="178"/>
                    <a:pt x="366" y="64"/>
                    <a:pt x="275" y="19"/>
                  </a:cubicBezTo>
                  <a:cubicBezTo>
                    <a:pt x="250" y="6"/>
                    <a:pt x="224" y="1"/>
                    <a:pt x="19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26"/>
            <p:cNvSpPr/>
            <p:nvPr/>
          </p:nvSpPr>
          <p:spPr>
            <a:xfrm>
              <a:off x="5506775" y="1835200"/>
              <a:ext cx="10275" cy="9025"/>
            </a:xfrm>
            <a:custGeom>
              <a:avLst/>
              <a:gdLst/>
              <a:ahLst/>
              <a:cxnLst/>
              <a:rect l="l" t="t" r="r" b="b"/>
              <a:pathLst>
                <a:path w="411" h="361" extrusionOk="0">
                  <a:moveTo>
                    <a:pt x="178" y="1"/>
                  </a:moveTo>
                  <a:cubicBezTo>
                    <a:pt x="114" y="1"/>
                    <a:pt x="53" y="31"/>
                    <a:pt x="23" y="92"/>
                  </a:cubicBezTo>
                  <a:cubicBezTo>
                    <a:pt x="0" y="183"/>
                    <a:pt x="23" y="297"/>
                    <a:pt x="114" y="343"/>
                  </a:cubicBezTo>
                  <a:cubicBezTo>
                    <a:pt x="139" y="355"/>
                    <a:pt x="165" y="361"/>
                    <a:pt x="191" y="361"/>
                  </a:cubicBezTo>
                  <a:cubicBezTo>
                    <a:pt x="262" y="361"/>
                    <a:pt x="332" y="318"/>
                    <a:pt x="365" y="252"/>
                  </a:cubicBezTo>
                  <a:cubicBezTo>
                    <a:pt x="411" y="160"/>
                    <a:pt x="365" y="69"/>
                    <a:pt x="274" y="23"/>
                  </a:cubicBezTo>
                  <a:cubicBezTo>
                    <a:pt x="244" y="8"/>
                    <a:pt x="211" y="1"/>
                    <a:pt x="17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26"/>
            <p:cNvSpPr/>
            <p:nvPr/>
          </p:nvSpPr>
          <p:spPr>
            <a:xfrm>
              <a:off x="5715050" y="19736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210" y="1"/>
                  </a:moveTo>
                  <a:cubicBezTo>
                    <a:pt x="142" y="1"/>
                    <a:pt x="81" y="31"/>
                    <a:pt x="46" y="100"/>
                  </a:cubicBezTo>
                  <a:cubicBezTo>
                    <a:pt x="0" y="192"/>
                    <a:pt x="23" y="283"/>
                    <a:pt x="114" y="329"/>
                  </a:cubicBezTo>
                  <a:cubicBezTo>
                    <a:pt x="139" y="341"/>
                    <a:pt x="163" y="347"/>
                    <a:pt x="187" y="347"/>
                  </a:cubicBezTo>
                  <a:cubicBezTo>
                    <a:pt x="251" y="347"/>
                    <a:pt x="309" y="304"/>
                    <a:pt x="343" y="237"/>
                  </a:cubicBezTo>
                  <a:cubicBezTo>
                    <a:pt x="388" y="169"/>
                    <a:pt x="343" y="55"/>
                    <a:pt x="274" y="9"/>
                  </a:cubicBezTo>
                  <a:cubicBezTo>
                    <a:pt x="253" y="4"/>
                    <a:pt x="231" y="1"/>
                    <a:pt x="2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26"/>
            <p:cNvSpPr/>
            <p:nvPr/>
          </p:nvSpPr>
          <p:spPr>
            <a:xfrm>
              <a:off x="5635150" y="1886675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40" y="1"/>
                  </a:moveTo>
                  <a:cubicBezTo>
                    <a:pt x="162" y="1"/>
                    <a:pt x="80" y="43"/>
                    <a:pt x="46" y="110"/>
                  </a:cubicBezTo>
                  <a:cubicBezTo>
                    <a:pt x="1" y="224"/>
                    <a:pt x="46" y="338"/>
                    <a:pt x="138" y="384"/>
                  </a:cubicBezTo>
                  <a:cubicBezTo>
                    <a:pt x="168" y="396"/>
                    <a:pt x="199" y="402"/>
                    <a:pt x="228" y="402"/>
                  </a:cubicBezTo>
                  <a:cubicBezTo>
                    <a:pt x="308" y="402"/>
                    <a:pt x="378" y="359"/>
                    <a:pt x="412" y="293"/>
                  </a:cubicBezTo>
                  <a:cubicBezTo>
                    <a:pt x="457" y="201"/>
                    <a:pt x="412" y="87"/>
                    <a:pt x="320" y="19"/>
                  </a:cubicBezTo>
                  <a:cubicBezTo>
                    <a:pt x="296" y="6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26"/>
            <p:cNvSpPr/>
            <p:nvPr/>
          </p:nvSpPr>
          <p:spPr>
            <a:xfrm>
              <a:off x="5784100" y="2033900"/>
              <a:ext cx="8000" cy="5600"/>
            </a:xfrm>
            <a:custGeom>
              <a:avLst/>
              <a:gdLst/>
              <a:ahLst/>
              <a:cxnLst/>
              <a:rect l="l" t="t" r="r" b="b"/>
              <a:pathLst>
                <a:path w="320" h="224" extrusionOk="0">
                  <a:moveTo>
                    <a:pt x="144" y="0"/>
                  </a:moveTo>
                  <a:cubicBezTo>
                    <a:pt x="90" y="0"/>
                    <a:pt x="33" y="38"/>
                    <a:pt x="0" y="87"/>
                  </a:cubicBezTo>
                  <a:lnTo>
                    <a:pt x="297" y="224"/>
                  </a:lnTo>
                  <a:cubicBezTo>
                    <a:pt x="320" y="133"/>
                    <a:pt x="297" y="41"/>
                    <a:pt x="206" y="19"/>
                  </a:cubicBezTo>
                  <a:cubicBezTo>
                    <a:pt x="186" y="6"/>
                    <a:pt x="166" y="0"/>
                    <a:pt x="14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26"/>
            <p:cNvSpPr/>
            <p:nvPr/>
          </p:nvSpPr>
          <p:spPr>
            <a:xfrm>
              <a:off x="5501050" y="1784200"/>
              <a:ext cx="8600" cy="7650"/>
            </a:xfrm>
            <a:custGeom>
              <a:avLst/>
              <a:gdLst/>
              <a:ahLst/>
              <a:cxnLst/>
              <a:rect l="l" t="t" r="r" b="b"/>
              <a:pathLst>
                <a:path w="344" h="306" extrusionOk="0">
                  <a:moveTo>
                    <a:pt x="174" y="1"/>
                  </a:moveTo>
                  <a:cubicBezTo>
                    <a:pt x="118" y="1"/>
                    <a:pt x="58" y="26"/>
                    <a:pt x="24" y="78"/>
                  </a:cubicBezTo>
                  <a:cubicBezTo>
                    <a:pt x="1" y="169"/>
                    <a:pt x="24" y="260"/>
                    <a:pt x="92" y="283"/>
                  </a:cubicBezTo>
                  <a:cubicBezTo>
                    <a:pt x="123" y="298"/>
                    <a:pt x="153" y="306"/>
                    <a:pt x="181" y="306"/>
                  </a:cubicBezTo>
                  <a:cubicBezTo>
                    <a:pt x="237" y="306"/>
                    <a:pt x="282" y="275"/>
                    <a:pt x="298" y="215"/>
                  </a:cubicBezTo>
                  <a:cubicBezTo>
                    <a:pt x="343" y="146"/>
                    <a:pt x="298" y="55"/>
                    <a:pt x="229" y="9"/>
                  </a:cubicBezTo>
                  <a:cubicBezTo>
                    <a:pt x="212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26"/>
            <p:cNvSpPr/>
            <p:nvPr/>
          </p:nvSpPr>
          <p:spPr>
            <a:xfrm>
              <a:off x="5415475" y="1833850"/>
              <a:ext cx="6850" cy="6425"/>
            </a:xfrm>
            <a:custGeom>
              <a:avLst/>
              <a:gdLst/>
              <a:ahLst/>
              <a:cxnLst/>
              <a:rect l="l" t="t" r="r" b="b"/>
              <a:pathLst>
                <a:path w="274" h="257" extrusionOk="0">
                  <a:moveTo>
                    <a:pt x="142" y="0"/>
                  </a:moveTo>
                  <a:cubicBezTo>
                    <a:pt x="96" y="0"/>
                    <a:pt x="40" y="26"/>
                    <a:pt x="23" y="77"/>
                  </a:cubicBezTo>
                  <a:cubicBezTo>
                    <a:pt x="0" y="146"/>
                    <a:pt x="23" y="214"/>
                    <a:pt x="91" y="237"/>
                  </a:cubicBezTo>
                  <a:cubicBezTo>
                    <a:pt x="105" y="251"/>
                    <a:pt x="122" y="256"/>
                    <a:pt x="140" y="256"/>
                  </a:cubicBezTo>
                  <a:cubicBezTo>
                    <a:pt x="185" y="256"/>
                    <a:pt x="235" y="224"/>
                    <a:pt x="251" y="192"/>
                  </a:cubicBezTo>
                  <a:cubicBezTo>
                    <a:pt x="274" y="123"/>
                    <a:pt x="251" y="55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26"/>
            <p:cNvSpPr/>
            <p:nvPr/>
          </p:nvSpPr>
          <p:spPr>
            <a:xfrm>
              <a:off x="5341275" y="1801500"/>
              <a:ext cx="5175" cy="4050"/>
            </a:xfrm>
            <a:custGeom>
              <a:avLst/>
              <a:gdLst/>
              <a:ahLst/>
              <a:cxnLst/>
              <a:rect l="l" t="t" r="r" b="b"/>
              <a:pathLst>
                <a:path w="207" h="162" extrusionOk="0">
                  <a:moveTo>
                    <a:pt x="84" y="1"/>
                  </a:moveTo>
                  <a:cubicBezTo>
                    <a:pt x="49" y="1"/>
                    <a:pt x="15" y="26"/>
                    <a:pt x="1" y="70"/>
                  </a:cubicBezTo>
                  <a:lnTo>
                    <a:pt x="183" y="162"/>
                  </a:lnTo>
                  <a:cubicBezTo>
                    <a:pt x="206" y="93"/>
                    <a:pt x="206" y="48"/>
                    <a:pt x="138" y="25"/>
                  </a:cubicBezTo>
                  <a:cubicBezTo>
                    <a:pt x="121" y="9"/>
                    <a:pt x="102" y="1"/>
                    <a:pt x="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26"/>
            <p:cNvSpPr/>
            <p:nvPr/>
          </p:nvSpPr>
          <p:spPr>
            <a:xfrm>
              <a:off x="5377225" y="1368775"/>
              <a:ext cx="8025" cy="7300"/>
            </a:xfrm>
            <a:custGeom>
              <a:avLst/>
              <a:gdLst/>
              <a:ahLst/>
              <a:cxnLst/>
              <a:rect l="l" t="t" r="r" b="b"/>
              <a:pathLst>
                <a:path w="321" h="292" extrusionOk="0">
                  <a:moveTo>
                    <a:pt x="174" y="1"/>
                  </a:moveTo>
                  <a:cubicBezTo>
                    <a:pt x="118" y="1"/>
                    <a:pt x="58" y="26"/>
                    <a:pt x="24" y="78"/>
                  </a:cubicBezTo>
                  <a:cubicBezTo>
                    <a:pt x="1" y="169"/>
                    <a:pt x="24" y="238"/>
                    <a:pt x="92" y="283"/>
                  </a:cubicBezTo>
                  <a:cubicBezTo>
                    <a:pt x="115" y="289"/>
                    <a:pt x="136" y="292"/>
                    <a:pt x="156" y="292"/>
                  </a:cubicBezTo>
                  <a:cubicBezTo>
                    <a:pt x="216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9" y="9"/>
                  </a:cubicBezTo>
                  <a:cubicBezTo>
                    <a:pt x="212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26"/>
            <p:cNvSpPr/>
            <p:nvPr/>
          </p:nvSpPr>
          <p:spPr>
            <a:xfrm>
              <a:off x="5240850" y="1570800"/>
              <a:ext cx="10300" cy="9225"/>
            </a:xfrm>
            <a:custGeom>
              <a:avLst/>
              <a:gdLst/>
              <a:ahLst/>
              <a:cxnLst/>
              <a:rect l="l" t="t" r="r" b="b"/>
              <a:pathLst>
                <a:path w="412" h="369" extrusionOk="0">
                  <a:moveTo>
                    <a:pt x="207" y="0"/>
                  </a:moveTo>
                  <a:cubicBezTo>
                    <a:pt x="134" y="0"/>
                    <a:pt x="64" y="30"/>
                    <a:pt x="46" y="100"/>
                  </a:cubicBezTo>
                  <a:cubicBezTo>
                    <a:pt x="0" y="191"/>
                    <a:pt x="23" y="305"/>
                    <a:pt x="115" y="351"/>
                  </a:cubicBezTo>
                  <a:cubicBezTo>
                    <a:pt x="139" y="363"/>
                    <a:pt x="165" y="369"/>
                    <a:pt x="191" y="369"/>
                  </a:cubicBezTo>
                  <a:cubicBezTo>
                    <a:pt x="262" y="369"/>
                    <a:pt x="332" y="326"/>
                    <a:pt x="366" y="260"/>
                  </a:cubicBezTo>
                  <a:cubicBezTo>
                    <a:pt x="411" y="168"/>
                    <a:pt x="366" y="54"/>
                    <a:pt x="274" y="8"/>
                  </a:cubicBezTo>
                  <a:cubicBezTo>
                    <a:pt x="253" y="3"/>
                    <a:pt x="230" y="0"/>
                    <a:pt x="20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26"/>
            <p:cNvSpPr/>
            <p:nvPr/>
          </p:nvSpPr>
          <p:spPr>
            <a:xfrm>
              <a:off x="5700200" y="1861225"/>
              <a:ext cx="8025" cy="7300"/>
            </a:xfrm>
            <a:custGeom>
              <a:avLst/>
              <a:gdLst/>
              <a:ahLst/>
              <a:cxnLst/>
              <a:rect l="l" t="t" r="r" b="b"/>
              <a:pathLst>
                <a:path w="321" h="292" extrusionOk="0">
                  <a:moveTo>
                    <a:pt x="155" y="1"/>
                  </a:moveTo>
                  <a:cubicBezTo>
                    <a:pt x="105" y="1"/>
                    <a:pt x="58" y="27"/>
                    <a:pt x="24" y="78"/>
                  </a:cubicBezTo>
                  <a:cubicBezTo>
                    <a:pt x="1" y="146"/>
                    <a:pt x="24" y="238"/>
                    <a:pt x="92" y="283"/>
                  </a:cubicBezTo>
                  <a:cubicBezTo>
                    <a:pt x="109" y="289"/>
                    <a:pt x="128" y="292"/>
                    <a:pt x="146" y="292"/>
                  </a:cubicBezTo>
                  <a:cubicBezTo>
                    <a:pt x="202" y="292"/>
                    <a:pt x="258" y="266"/>
                    <a:pt x="275" y="215"/>
                  </a:cubicBezTo>
                  <a:cubicBezTo>
                    <a:pt x="320" y="146"/>
                    <a:pt x="275" y="55"/>
                    <a:pt x="206" y="10"/>
                  </a:cubicBezTo>
                  <a:cubicBezTo>
                    <a:pt x="189" y="4"/>
                    <a:pt x="172" y="1"/>
                    <a:pt x="15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26"/>
            <p:cNvSpPr/>
            <p:nvPr/>
          </p:nvSpPr>
          <p:spPr>
            <a:xfrm>
              <a:off x="5724750" y="1602375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9" y="1"/>
                  </a:moveTo>
                  <a:cubicBezTo>
                    <a:pt x="114" y="1"/>
                    <a:pt x="54" y="31"/>
                    <a:pt x="23" y="92"/>
                  </a:cubicBezTo>
                  <a:cubicBezTo>
                    <a:pt x="0" y="183"/>
                    <a:pt x="23" y="275"/>
                    <a:pt x="114" y="320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2" y="343"/>
                    <a:pt x="312" y="313"/>
                    <a:pt x="343" y="252"/>
                  </a:cubicBezTo>
                  <a:cubicBezTo>
                    <a:pt x="388" y="161"/>
                    <a:pt x="343" y="46"/>
                    <a:pt x="274" y="24"/>
                  </a:cubicBezTo>
                  <a:cubicBezTo>
                    <a:pt x="244" y="8"/>
                    <a:pt x="211" y="1"/>
                    <a:pt x="17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26"/>
            <p:cNvSpPr/>
            <p:nvPr/>
          </p:nvSpPr>
          <p:spPr>
            <a:xfrm>
              <a:off x="5844575" y="1891825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21" y="0"/>
                  </a:moveTo>
                  <a:cubicBezTo>
                    <a:pt x="150" y="0"/>
                    <a:pt x="80" y="43"/>
                    <a:pt x="46" y="109"/>
                  </a:cubicBezTo>
                  <a:cubicBezTo>
                    <a:pt x="1" y="201"/>
                    <a:pt x="23" y="315"/>
                    <a:pt x="138" y="360"/>
                  </a:cubicBezTo>
                  <a:cubicBezTo>
                    <a:pt x="166" y="375"/>
                    <a:pt x="198" y="382"/>
                    <a:pt x="228" y="382"/>
                  </a:cubicBezTo>
                  <a:cubicBezTo>
                    <a:pt x="294" y="382"/>
                    <a:pt x="357" y="347"/>
                    <a:pt x="389" y="269"/>
                  </a:cubicBezTo>
                  <a:cubicBezTo>
                    <a:pt x="434" y="178"/>
                    <a:pt x="389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26"/>
            <p:cNvSpPr/>
            <p:nvPr/>
          </p:nvSpPr>
          <p:spPr>
            <a:xfrm>
              <a:off x="5359550" y="1650975"/>
              <a:ext cx="7425" cy="6675"/>
            </a:xfrm>
            <a:custGeom>
              <a:avLst/>
              <a:gdLst/>
              <a:ahLst/>
              <a:cxnLst/>
              <a:rect l="l" t="t" r="r" b="b"/>
              <a:pathLst>
                <a:path w="297" h="267" extrusionOk="0">
                  <a:moveTo>
                    <a:pt x="146" y="1"/>
                  </a:moveTo>
                  <a:cubicBezTo>
                    <a:pt x="99" y="1"/>
                    <a:pt x="55" y="33"/>
                    <a:pt x="23" y="65"/>
                  </a:cubicBezTo>
                  <a:cubicBezTo>
                    <a:pt x="0" y="134"/>
                    <a:pt x="23" y="225"/>
                    <a:pt x="91" y="248"/>
                  </a:cubicBezTo>
                  <a:cubicBezTo>
                    <a:pt x="111" y="261"/>
                    <a:pt x="130" y="266"/>
                    <a:pt x="148" y="266"/>
                  </a:cubicBezTo>
                  <a:cubicBezTo>
                    <a:pt x="196" y="266"/>
                    <a:pt x="241" y="229"/>
                    <a:pt x="274" y="180"/>
                  </a:cubicBezTo>
                  <a:cubicBezTo>
                    <a:pt x="297" y="134"/>
                    <a:pt x="274" y="43"/>
                    <a:pt x="206" y="20"/>
                  </a:cubicBezTo>
                  <a:cubicBezTo>
                    <a:pt x="185" y="6"/>
                    <a:pt x="165" y="1"/>
                    <a:pt x="14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26"/>
            <p:cNvSpPr/>
            <p:nvPr/>
          </p:nvSpPr>
          <p:spPr>
            <a:xfrm>
              <a:off x="5780100" y="1671975"/>
              <a:ext cx="6875" cy="6550"/>
            </a:xfrm>
            <a:custGeom>
              <a:avLst/>
              <a:gdLst/>
              <a:ahLst/>
              <a:cxnLst/>
              <a:rect l="l" t="t" r="r" b="b"/>
              <a:pathLst>
                <a:path w="275" h="262" extrusionOk="0">
                  <a:moveTo>
                    <a:pt x="122" y="1"/>
                  </a:moveTo>
                  <a:cubicBezTo>
                    <a:pt x="81" y="1"/>
                    <a:pt x="38" y="26"/>
                    <a:pt x="23" y="70"/>
                  </a:cubicBezTo>
                  <a:cubicBezTo>
                    <a:pt x="0" y="138"/>
                    <a:pt x="23" y="207"/>
                    <a:pt x="69" y="253"/>
                  </a:cubicBezTo>
                  <a:cubicBezTo>
                    <a:pt x="86" y="258"/>
                    <a:pt x="103" y="261"/>
                    <a:pt x="120" y="261"/>
                  </a:cubicBezTo>
                  <a:cubicBezTo>
                    <a:pt x="170" y="261"/>
                    <a:pt x="217" y="235"/>
                    <a:pt x="251" y="184"/>
                  </a:cubicBezTo>
                  <a:cubicBezTo>
                    <a:pt x="274" y="116"/>
                    <a:pt x="251" y="47"/>
                    <a:pt x="183" y="24"/>
                  </a:cubicBezTo>
                  <a:cubicBezTo>
                    <a:pt x="167" y="8"/>
                    <a:pt x="145" y="1"/>
                    <a:pt x="12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26"/>
            <p:cNvSpPr/>
            <p:nvPr/>
          </p:nvSpPr>
          <p:spPr>
            <a:xfrm>
              <a:off x="5250550" y="1641875"/>
              <a:ext cx="10300" cy="9475"/>
            </a:xfrm>
            <a:custGeom>
              <a:avLst/>
              <a:gdLst/>
              <a:ahLst/>
              <a:cxnLst/>
              <a:rect l="l" t="t" r="r" b="b"/>
              <a:pathLst>
                <a:path w="412" h="379" extrusionOk="0">
                  <a:moveTo>
                    <a:pt x="221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2" y="373"/>
                    <a:pt x="186" y="379"/>
                    <a:pt x="210" y="379"/>
                  </a:cubicBezTo>
                  <a:cubicBezTo>
                    <a:pt x="274" y="379"/>
                    <a:pt x="332" y="337"/>
                    <a:pt x="366" y="270"/>
                  </a:cubicBezTo>
                  <a:cubicBezTo>
                    <a:pt x="411" y="178"/>
                    <a:pt x="389" y="64"/>
                    <a:pt x="297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26"/>
            <p:cNvSpPr/>
            <p:nvPr/>
          </p:nvSpPr>
          <p:spPr>
            <a:xfrm>
              <a:off x="6109350" y="1285775"/>
              <a:ext cx="7450" cy="6675"/>
            </a:xfrm>
            <a:custGeom>
              <a:avLst/>
              <a:gdLst/>
              <a:ahLst/>
              <a:cxnLst/>
              <a:rect l="l" t="t" r="r" b="b"/>
              <a:pathLst>
                <a:path w="298" h="267" extrusionOk="0">
                  <a:moveTo>
                    <a:pt x="157" y="1"/>
                  </a:moveTo>
                  <a:cubicBezTo>
                    <a:pt x="113" y="1"/>
                    <a:pt x="62" y="33"/>
                    <a:pt x="46" y="65"/>
                  </a:cubicBezTo>
                  <a:cubicBezTo>
                    <a:pt x="1" y="134"/>
                    <a:pt x="46" y="225"/>
                    <a:pt x="92" y="248"/>
                  </a:cubicBezTo>
                  <a:cubicBezTo>
                    <a:pt x="111" y="261"/>
                    <a:pt x="132" y="266"/>
                    <a:pt x="153" y="266"/>
                  </a:cubicBezTo>
                  <a:cubicBezTo>
                    <a:pt x="206" y="266"/>
                    <a:pt x="258" y="229"/>
                    <a:pt x="274" y="179"/>
                  </a:cubicBezTo>
                  <a:cubicBezTo>
                    <a:pt x="297" y="134"/>
                    <a:pt x="274" y="42"/>
                    <a:pt x="206" y="20"/>
                  </a:cubicBezTo>
                  <a:cubicBezTo>
                    <a:pt x="193" y="6"/>
                    <a:pt x="175" y="1"/>
                    <a:pt x="15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26"/>
            <p:cNvSpPr/>
            <p:nvPr/>
          </p:nvSpPr>
          <p:spPr>
            <a:xfrm>
              <a:off x="5862850" y="19919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8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24"/>
                    <a:pt x="23" y="169"/>
                    <a:pt x="91" y="215"/>
                  </a:cubicBezTo>
                  <a:cubicBezTo>
                    <a:pt x="103" y="221"/>
                    <a:pt x="116" y="223"/>
                    <a:pt x="129" y="223"/>
                  </a:cubicBezTo>
                  <a:cubicBezTo>
                    <a:pt x="168" y="223"/>
                    <a:pt x="211" y="198"/>
                    <a:pt x="228" y="146"/>
                  </a:cubicBezTo>
                  <a:cubicBezTo>
                    <a:pt x="251" y="101"/>
                    <a:pt x="228" y="32"/>
                    <a:pt x="183" y="9"/>
                  </a:cubicBezTo>
                  <a:cubicBezTo>
                    <a:pt x="164" y="3"/>
                    <a:pt x="146" y="1"/>
                    <a:pt x="12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26"/>
            <p:cNvSpPr/>
            <p:nvPr/>
          </p:nvSpPr>
          <p:spPr>
            <a:xfrm>
              <a:off x="6311925" y="1955575"/>
              <a:ext cx="6300" cy="5975"/>
            </a:xfrm>
            <a:custGeom>
              <a:avLst/>
              <a:gdLst/>
              <a:ahLst/>
              <a:cxnLst/>
              <a:rect l="l" t="t" r="r" b="b"/>
              <a:pathLst>
                <a:path w="252" h="239" extrusionOk="0">
                  <a:moveTo>
                    <a:pt x="112" y="1"/>
                  </a:moveTo>
                  <a:cubicBezTo>
                    <a:pt x="72" y="1"/>
                    <a:pt x="38" y="26"/>
                    <a:pt x="23" y="70"/>
                  </a:cubicBezTo>
                  <a:cubicBezTo>
                    <a:pt x="1" y="116"/>
                    <a:pt x="23" y="184"/>
                    <a:pt x="69" y="230"/>
                  </a:cubicBezTo>
                  <a:cubicBezTo>
                    <a:pt x="86" y="236"/>
                    <a:pt x="103" y="238"/>
                    <a:pt x="120" y="238"/>
                  </a:cubicBezTo>
                  <a:cubicBezTo>
                    <a:pt x="169" y="238"/>
                    <a:pt x="212" y="213"/>
                    <a:pt x="229" y="161"/>
                  </a:cubicBezTo>
                  <a:cubicBezTo>
                    <a:pt x="252" y="116"/>
                    <a:pt x="229" y="47"/>
                    <a:pt x="183" y="25"/>
                  </a:cubicBezTo>
                  <a:cubicBezTo>
                    <a:pt x="159" y="8"/>
                    <a:pt x="135" y="1"/>
                    <a:pt x="11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26"/>
            <p:cNvSpPr/>
            <p:nvPr/>
          </p:nvSpPr>
          <p:spPr>
            <a:xfrm>
              <a:off x="6074550" y="2145400"/>
              <a:ext cx="8000" cy="7300"/>
            </a:xfrm>
            <a:custGeom>
              <a:avLst/>
              <a:gdLst/>
              <a:ahLst/>
              <a:cxnLst/>
              <a:rect l="l" t="t" r="r" b="b"/>
              <a:pathLst>
                <a:path w="320" h="292" extrusionOk="0">
                  <a:moveTo>
                    <a:pt x="174" y="1"/>
                  </a:moveTo>
                  <a:cubicBezTo>
                    <a:pt x="117" y="1"/>
                    <a:pt x="57" y="27"/>
                    <a:pt x="23" y="78"/>
                  </a:cubicBezTo>
                  <a:cubicBezTo>
                    <a:pt x="0" y="146"/>
                    <a:pt x="23" y="238"/>
                    <a:pt x="92" y="283"/>
                  </a:cubicBezTo>
                  <a:cubicBezTo>
                    <a:pt x="109" y="289"/>
                    <a:pt x="127" y="292"/>
                    <a:pt x="146" y="292"/>
                  </a:cubicBezTo>
                  <a:cubicBezTo>
                    <a:pt x="203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8" y="9"/>
                  </a:cubicBezTo>
                  <a:cubicBezTo>
                    <a:pt x="211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26"/>
            <p:cNvSpPr/>
            <p:nvPr/>
          </p:nvSpPr>
          <p:spPr>
            <a:xfrm>
              <a:off x="6133325" y="2189350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42" y="0"/>
                  </a:moveTo>
                  <a:cubicBezTo>
                    <a:pt x="102" y="0"/>
                    <a:pt x="56" y="21"/>
                    <a:pt x="23" y="55"/>
                  </a:cubicBezTo>
                  <a:cubicBezTo>
                    <a:pt x="0" y="123"/>
                    <a:pt x="23" y="192"/>
                    <a:pt x="92" y="214"/>
                  </a:cubicBezTo>
                  <a:cubicBezTo>
                    <a:pt x="104" y="221"/>
                    <a:pt x="118" y="223"/>
                    <a:pt x="132" y="223"/>
                  </a:cubicBezTo>
                  <a:cubicBezTo>
                    <a:pt x="172" y="223"/>
                    <a:pt x="218" y="202"/>
                    <a:pt x="251" y="169"/>
                  </a:cubicBezTo>
                  <a:cubicBezTo>
                    <a:pt x="274" y="100"/>
                    <a:pt x="251" y="32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26"/>
            <p:cNvSpPr/>
            <p:nvPr/>
          </p:nvSpPr>
          <p:spPr>
            <a:xfrm>
              <a:off x="6122475" y="209837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9" y="0"/>
                  </a:moveTo>
                  <a:cubicBezTo>
                    <a:pt x="136" y="0"/>
                    <a:pt x="79" y="38"/>
                    <a:pt x="46" y="87"/>
                  </a:cubicBezTo>
                  <a:cubicBezTo>
                    <a:pt x="1" y="179"/>
                    <a:pt x="23" y="270"/>
                    <a:pt x="115" y="316"/>
                  </a:cubicBezTo>
                  <a:cubicBezTo>
                    <a:pt x="145" y="331"/>
                    <a:pt x="176" y="338"/>
                    <a:pt x="204" y="338"/>
                  </a:cubicBezTo>
                  <a:cubicBezTo>
                    <a:pt x="262" y="338"/>
                    <a:pt x="313" y="308"/>
                    <a:pt x="343" y="247"/>
                  </a:cubicBezTo>
                  <a:cubicBezTo>
                    <a:pt x="389" y="156"/>
                    <a:pt x="343" y="64"/>
                    <a:pt x="274" y="19"/>
                  </a:cubicBezTo>
                  <a:cubicBezTo>
                    <a:pt x="249" y="6"/>
                    <a:pt x="223" y="0"/>
                    <a:pt x="1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26"/>
            <p:cNvSpPr/>
            <p:nvPr/>
          </p:nvSpPr>
          <p:spPr>
            <a:xfrm>
              <a:off x="6488250" y="218650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42" y="0"/>
                  </a:moveTo>
                  <a:cubicBezTo>
                    <a:pt x="96" y="0"/>
                    <a:pt x="41" y="26"/>
                    <a:pt x="23" y="77"/>
                  </a:cubicBezTo>
                  <a:cubicBezTo>
                    <a:pt x="1" y="123"/>
                    <a:pt x="23" y="214"/>
                    <a:pt x="92" y="237"/>
                  </a:cubicBezTo>
                  <a:cubicBezTo>
                    <a:pt x="103" y="243"/>
                    <a:pt x="116" y="246"/>
                    <a:pt x="130" y="246"/>
                  </a:cubicBezTo>
                  <a:cubicBezTo>
                    <a:pt x="170" y="246"/>
                    <a:pt x="217" y="220"/>
                    <a:pt x="252" y="169"/>
                  </a:cubicBezTo>
                  <a:cubicBezTo>
                    <a:pt x="274" y="123"/>
                    <a:pt x="252" y="55"/>
                    <a:pt x="183" y="9"/>
                  </a:cubicBezTo>
                  <a:cubicBezTo>
                    <a:pt x="172" y="3"/>
                    <a:pt x="158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26"/>
            <p:cNvSpPr/>
            <p:nvPr/>
          </p:nvSpPr>
          <p:spPr>
            <a:xfrm>
              <a:off x="6179550" y="2178825"/>
              <a:ext cx="10275" cy="8925"/>
            </a:xfrm>
            <a:custGeom>
              <a:avLst/>
              <a:gdLst/>
              <a:ahLst/>
              <a:cxnLst/>
              <a:rect l="l" t="t" r="r" b="b"/>
              <a:pathLst>
                <a:path w="411" h="357" extrusionOk="0">
                  <a:moveTo>
                    <a:pt x="199" y="1"/>
                  </a:moveTo>
                  <a:cubicBezTo>
                    <a:pt x="135" y="1"/>
                    <a:pt x="79" y="38"/>
                    <a:pt x="46" y="88"/>
                  </a:cubicBezTo>
                  <a:cubicBezTo>
                    <a:pt x="0" y="179"/>
                    <a:pt x="23" y="293"/>
                    <a:pt x="114" y="339"/>
                  </a:cubicBezTo>
                  <a:cubicBezTo>
                    <a:pt x="139" y="351"/>
                    <a:pt x="165" y="357"/>
                    <a:pt x="191" y="357"/>
                  </a:cubicBezTo>
                  <a:cubicBezTo>
                    <a:pt x="262" y="357"/>
                    <a:pt x="332" y="314"/>
                    <a:pt x="365" y="247"/>
                  </a:cubicBezTo>
                  <a:cubicBezTo>
                    <a:pt x="411" y="156"/>
                    <a:pt x="365" y="65"/>
                    <a:pt x="274" y="19"/>
                  </a:cubicBezTo>
                  <a:cubicBezTo>
                    <a:pt x="248" y="6"/>
                    <a:pt x="223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26"/>
            <p:cNvSpPr/>
            <p:nvPr/>
          </p:nvSpPr>
          <p:spPr>
            <a:xfrm>
              <a:off x="5923325" y="2101675"/>
              <a:ext cx="8025" cy="5750"/>
            </a:xfrm>
            <a:custGeom>
              <a:avLst/>
              <a:gdLst/>
              <a:ahLst/>
              <a:cxnLst/>
              <a:rect l="l" t="t" r="r" b="b"/>
              <a:pathLst>
                <a:path w="321" h="230" extrusionOk="0">
                  <a:moveTo>
                    <a:pt x="117" y="1"/>
                  </a:moveTo>
                  <a:cubicBezTo>
                    <a:pt x="61" y="1"/>
                    <a:pt x="16" y="31"/>
                    <a:pt x="1" y="92"/>
                  </a:cubicBezTo>
                  <a:lnTo>
                    <a:pt x="274" y="229"/>
                  </a:lnTo>
                  <a:cubicBezTo>
                    <a:pt x="320" y="161"/>
                    <a:pt x="274" y="47"/>
                    <a:pt x="206" y="24"/>
                  </a:cubicBezTo>
                  <a:cubicBezTo>
                    <a:pt x="176" y="9"/>
                    <a:pt x="145" y="1"/>
                    <a:pt x="11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26"/>
            <p:cNvSpPr/>
            <p:nvPr/>
          </p:nvSpPr>
          <p:spPr>
            <a:xfrm>
              <a:off x="6234900" y="2023875"/>
              <a:ext cx="6875" cy="5950"/>
            </a:xfrm>
            <a:custGeom>
              <a:avLst/>
              <a:gdLst/>
              <a:ahLst/>
              <a:cxnLst/>
              <a:rect l="l" t="t" r="r" b="b"/>
              <a:pathLst>
                <a:path w="275" h="238" extrusionOk="0">
                  <a:moveTo>
                    <a:pt x="145" y="0"/>
                  </a:moveTo>
                  <a:cubicBezTo>
                    <a:pt x="104" y="0"/>
                    <a:pt x="57" y="26"/>
                    <a:pt x="23" y="77"/>
                  </a:cubicBezTo>
                  <a:cubicBezTo>
                    <a:pt x="0" y="123"/>
                    <a:pt x="23" y="191"/>
                    <a:pt x="91" y="214"/>
                  </a:cubicBezTo>
                  <a:cubicBezTo>
                    <a:pt x="108" y="230"/>
                    <a:pt x="127" y="238"/>
                    <a:pt x="146" y="238"/>
                  </a:cubicBezTo>
                  <a:cubicBezTo>
                    <a:pt x="180" y="238"/>
                    <a:pt x="214" y="213"/>
                    <a:pt x="228" y="168"/>
                  </a:cubicBezTo>
                  <a:cubicBezTo>
                    <a:pt x="274" y="100"/>
                    <a:pt x="251" y="32"/>
                    <a:pt x="183" y="9"/>
                  </a:cubicBezTo>
                  <a:cubicBezTo>
                    <a:pt x="171" y="3"/>
                    <a:pt x="158" y="0"/>
                    <a:pt x="14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26"/>
            <p:cNvSpPr/>
            <p:nvPr/>
          </p:nvSpPr>
          <p:spPr>
            <a:xfrm>
              <a:off x="6446600" y="2141750"/>
              <a:ext cx="8575" cy="7525"/>
            </a:xfrm>
            <a:custGeom>
              <a:avLst/>
              <a:gdLst/>
              <a:ahLst/>
              <a:cxnLst/>
              <a:rect l="l" t="t" r="r" b="b"/>
              <a:pathLst>
                <a:path w="343" h="301" extrusionOk="0">
                  <a:moveTo>
                    <a:pt x="176" y="0"/>
                  </a:moveTo>
                  <a:cubicBezTo>
                    <a:pt x="114" y="0"/>
                    <a:pt x="62" y="38"/>
                    <a:pt x="46" y="87"/>
                  </a:cubicBezTo>
                  <a:cubicBezTo>
                    <a:pt x="0" y="155"/>
                    <a:pt x="46" y="247"/>
                    <a:pt x="114" y="292"/>
                  </a:cubicBezTo>
                  <a:cubicBezTo>
                    <a:pt x="132" y="298"/>
                    <a:pt x="150" y="301"/>
                    <a:pt x="169" y="301"/>
                  </a:cubicBezTo>
                  <a:cubicBezTo>
                    <a:pt x="226" y="301"/>
                    <a:pt x="286" y="275"/>
                    <a:pt x="320" y="224"/>
                  </a:cubicBezTo>
                  <a:cubicBezTo>
                    <a:pt x="343" y="133"/>
                    <a:pt x="320" y="64"/>
                    <a:pt x="251" y="19"/>
                  </a:cubicBezTo>
                  <a:cubicBezTo>
                    <a:pt x="226" y="6"/>
                    <a:pt x="200" y="0"/>
                    <a:pt x="17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26"/>
            <p:cNvSpPr/>
            <p:nvPr/>
          </p:nvSpPr>
          <p:spPr>
            <a:xfrm>
              <a:off x="6334175" y="2114225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23" y="0"/>
                  </a:moveTo>
                  <a:cubicBezTo>
                    <a:pt x="82" y="0"/>
                    <a:pt x="38" y="25"/>
                    <a:pt x="24" y="70"/>
                  </a:cubicBezTo>
                  <a:cubicBezTo>
                    <a:pt x="1" y="138"/>
                    <a:pt x="24" y="207"/>
                    <a:pt x="92" y="229"/>
                  </a:cubicBezTo>
                  <a:cubicBezTo>
                    <a:pt x="104" y="235"/>
                    <a:pt x="118" y="238"/>
                    <a:pt x="133" y="238"/>
                  </a:cubicBezTo>
                  <a:cubicBezTo>
                    <a:pt x="173" y="238"/>
                    <a:pt x="218" y="217"/>
                    <a:pt x="252" y="184"/>
                  </a:cubicBezTo>
                  <a:cubicBezTo>
                    <a:pt x="275" y="115"/>
                    <a:pt x="252" y="47"/>
                    <a:pt x="183" y="24"/>
                  </a:cubicBezTo>
                  <a:cubicBezTo>
                    <a:pt x="167" y="8"/>
                    <a:pt x="145" y="0"/>
                    <a:pt x="12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26"/>
            <p:cNvSpPr/>
            <p:nvPr/>
          </p:nvSpPr>
          <p:spPr>
            <a:xfrm>
              <a:off x="6487100" y="2171275"/>
              <a:ext cx="7450" cy="6800"/>
            </a:xfrm>
            <a:custGeom>
              <a:avLst/>
              <a:gdLst/>
              <a:ahLst/>
              <a:cxnLst/>
              <a:rect l="l" t="t" r="r" b="b"/>
              <a:pathLst>
                <a:path w="298" h="272" extrusionOk="0">
                  <a:moveTo>
                    <a:pt x="129" y="1"/>
                  </a:moveTo>
                  <a:cubicBezTo>
                    <a:pt x="82" y="1"/>
                    <a:pt x="38" y="26"/>
                    <a:pt x="24" y="70"/>
                  </a:cubicBezTo>
                  <a:cubicBezTo>
                    <a:pt x="1" y="139"/>
                    <a:pt x="24" y="230"/>
                    <a:pt x="92" y="253"/>
                  </a:cubicBezTo>
                  <a:cubicBezTo>
                    <a:pt x="111" y="265"/>
                    <a:pt x="130" y="271"/>
                    <a:pt x="149" y="271"/>
                  </a:cubicBezTo>
                  <a:cubicBezTo>
                    <a:pt x="197" y="271"/>
                    <a:pt x="242" y="234"/>
                    <a:pt x="275" y="184"/>
                  </a:cubicBezTo>
                  <a:cubicBezTo>
                    <a:pt x="298" y="139"/>
                    <a:pt x="275" y="47"/>
                    <a:pt x="206" y="24"/>
                  </a:cubicBezTo>
                  <a:cubicBezTo>
                    <a:pt x="182" y="8"/>
                    <a:pt x="155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26"/>
            <p:cNvSpPr/>
            <p:nvPr/>
          </p:nvSpPr>
          <p:spPr>
            <a:xfrm>
              <a:off x="5616325" y="1456100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7" y="0"/>
                  </a:moveTo>
                  <a:cubicBezTo>
                    <a:pt x="134" y="0"/>
                    <a:pt x="64" y="30"/>
                    <a:pt x="46" y="100"/>
                  </a:cubicBezTo>
                  <a:cubicBezTo>
                    <a:pt x="1" y="168"/>
                    <a:pt x="23" y="260"/>
                    <a:pt x="115" y="305"/>
                  </a:cubicBezTo>
                  <a:cubicBezTo>
                    <a:pt x="132" y="311"/>
                    <a:pt x="152" y="314"/>
                    <a:pt x="172" y="314"/>
                  </a:cubicBezTo>
                  <a:cubicBezTo>
                    <a:pt x="234" y="314"/>
                    <a:pt x="303" y="288"/>
                    <a:pt x="320" y="237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7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26"/>
            <p:cNvSpPr/>
            <p:nvPr/>
          </p:nvSpPr>
          <p:spPr>
            <a:xfrm>
              <a:off x="6119625" y="1335100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24"/>
                    <a:pt x="23" y="192"/>
                    <a:pt x="69" y="215"/>
                  </a:cubicBezTo>
                  <a:cubicBezTo>
                    <a:pt x="87" y="221"/>
                    <a:pt x="106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4" y="101"/>
                    <a:pt x="252" y="32"/>
                    <a:pt x="183" y="10"/>
                  </a:cubicBezTo>
                  <a:cubicBezTo>
                    <a:pt x="165" y="4"/>
                    <a:pt x="146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26"/>
            <p:cNvSpPr/>
            <p:nvPr/>
          </p:nvSpPr>
          <p:spPr>
            <a:xfrm>
              <a:off x="6379250" y="2269800"/>
              <a:ext cx="7450" cy="6550"/>
            </a:xfrm>
            <a:custGeom>
              <a:avLst/>
              <a:gdLst/>
              <a:ahLst/>
              <a:cxnLst/>
              <a:rect l="l" t="t" r="r" b="b"/>
              <a:pathLst>
                <a:path w="298" h="262" extrusionOk="0">
                  <a:moveTo>
                    <a:pt x="156" y="1"/>
                  </a:moveTo>
                  <a:cubicBezTo>
                    <a:pt x="107" y="1"/>
                    <a:pt x="64" y="27"/>
                    <a:pt x="47" y="78"/>
                  </a:cubicBezTo>
                  <a:cubicBezTo>
                    <a:pt x="1" y="146"/>
                    <a:pt x="47" y="215"/>
                    <a:pt x="92" y="238"/>
                  </a:cubicBezTo>
                  <a:cubicBezTo>
                    <a:pt x="117" y="254"/>
                    <a:pt x="141" y="261"/>
                    <a:pt x="164" y="261"/>
                  </a:cubicBezTo>
                  <a:cubicBezTo>
                    <a:pt x="206" y="261"/>
                    <a:pt x="245" y="236"/>
                    <a:pt x="275" y="192"/>
                  </a:cubicBezTo>
                  <a:cubicBezTo>
                    <a:pt x="298" y="124"/>
                    <a:pt x="275" y="55"/>
                    <a:pt x="206" y="9"/>
                  </a:cubicBezTo>
                  <a:cubicBezTo>
                    <a:pt x="189" y="4"/>
                    <a:pt x="172" y="1"/>
                    <a:pt x="15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26"/>
            <p:cNvSpPr/>
            <p:nvPr/>
          </p:nvSpPr>
          <p:spPr>
            <a:xfrm>
              <a:off x="5894225" y="1387375"/>
              <a:ext cx="7450" cy="6775"/>
            </a:xfrm>
            <a:custGeom>
              <a:avLst/>
              <a:gdLst/>
              <a:ahLst/>
              <a:cxnLst/>
              <a:rect l="l" t="t" r="r" b="b"/>
              <a:pathLst>
                <a:path w="298" h="271" extrusionOk="0">
                  <a:moveTo>
                    <a:pt x="159" y="0"/>
                  </a:moveTo>
                  <a:cubicBezTo>
                    <a:pt x="115" y="0"/>
                    <a:pt x="63" y="38"/>
                    <a:pt x="46" y="87"/>
                  </a:cubicBezTo>
                  <a:cubicBezTo>
                    <a:pt x="0" y="133"/>
                    <a:pt x="23" y="224"/>
                    <a:pt x="92" y="247"/>
                  </a:cubicBezTo>
                  <a:cubicBezTo>
                    <a:pt x="116" y="263"/>
                    <a:pt x="143" y="271"/>
                    <a:pt x="169" y="271"/>
                  </a:cubicBezTo>
                  <a:cubicBezTo>
                    <a:pt x="216" y="271"/>
                    <a:pt x="260" y="245"/>
                    <a:pt x="274" y="201"/>
                  </a:cubicBezTo>
                  <a:cubicBezTo>
                    <a:pt x="297" y="133"/>
                    <a:pt x="274" y="41"/>
                    <a:pt x="206" y="19"/>
                  </a:cubicBezTo>
                  <a:cubicBezTo>
                    <a:pt x="193" y="6"/>
                    <a:pt x="177" y="0"/>
                    <a:pt x="15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26"/>
            <p:cNvSpPr/>
            <p:nvPr/>
          </p:nvSpPr>
          <p:spPr>
            <a:xfrm>
              <a:off x="6001500" y="1393650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30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01"/>
                    <a:pt x="46" y="338"/>
                    <a:pt x="138" y="384"/>
                  </a:cubicBezTo>
                  <a:cubicBezTo>
                    <a:pt x="162" y="396"/>
                    <a:pt x="190" y="402"/>
                    <a:pt x="218" y="402"/>
                  </a:cubicBezTo>
                  <a:cubicBezTo>
                    <a:pt x="296" y="402"/>
                    <a:pt x="378" y="359"/>
                    <a:pt x="411" y="293"/>
                  </a:cubicBezTo>
                  <a:cubicBezTo>
                    <a:pt x="457" y="178"/>
                    <a:pt x="411" y="64"/>
                    <a:pt x="320" y="19"/>
                  </a:cubicBezTo>
                  <a:cubicBezTo>
                    <a:pt x="290" y="6"/>
                    <a:pt x="259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26"/>
            <p:cNvSpPr/>
            <p:nvPr/>
          </p:nvSpPr>
          <p:spPr>
            <a:xfrm>
              <a:off x="6008350" y="1367625"/>
              <a:ext cx="6875" cy="5625"/>
            </a:xfrm>
            <a:custGeom>
              <a:avLst/>
              <a:gdLst/>
              <a:ahLst/>
              <a:cxnLst/>
              <a:rect l="l" t="t" r="r" b="b"/>
              <a:pathLst>
                <a:path w="275" h="225" extrusionOk="0">
                  <a:moveTo>
                    <a:pt x="143" y="1"/>
                  </a:moveTo>
                  <a:cubicBezTo>
                    <a:pt x="104" y="1"/>
                    <a:pt x="63" y="22"/>
                    <a:pt x="46" y="55"/>
                  </a:cubicBezTo>
                  <a:cubicBezTo>
                    <a:pt x="0" y="124"/>
                    <a:pt x="46" y="192"/>
                    <a:pt x="92" y="215"/>
                  </a:cubicBezTo>
                  <a:cubicBezTo>
                    <a:pt x="104" y="221"/>
                    <a:pt x="118" y="224"/>
                    <a:pt x="133" y="224"/>
                  </a:cubicBezTo>
                  <a:cubicBezTo>
                    <a:pt x="173" y="224"/>
                    <a:pt x="218" y="203"/>
                    <a:pt x="252" y="169"/>
                  </a:cubicBezTo>
                  <a:cubicBezTo>
                    <a:pt x="274" y="101"/>
                    <a:pt x="252" y="32"/>
                    <a:pt x="183" y="10"/>
                  </a:cubicBezTo>
                  <a:cubicBezTo>
                    <a:pt x="171" y="4"/>
                    <a:pt x="157" y="1"/>
                    <a:pt x="14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26"/>
            <p:cNvSpPr/>
            <p:nvPr/>
          </p:nvSpPr>
          <p:spPr>
            <a:xfrm>
              <a:off x="5362975" y="1316625"/>
              <a:ext cx="10850" cy="10050"/>
            </a:xfrm>
            <a:custGeom>
              <a:avLst/>
              <a:gdLst/>
              <a:ahLst/>
              <a:cxnLst/>
              <a:rect l="l" t="t" r="r" b="b"/>
              <a:pathLst>
                <a:path w="434" h="402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24"/>
                    <a:pt x="23" y="338"/>
                    <a:pt x="137" y="383"/>
                  </a:cubicBezTo>
                  <a:cubicBezTo>
                    <a:pt x="161" y="396"/>
                    <a:pt x="188" y="401"/>
                    <a:pt x="214" y="401"/>
                  </a:cubicBezTo>
                  <a:cubicBezTo>
                    <a:pt x="285" y="401"/>
                    <a:pt x="355" y="359"/>
                    <a:pt x="388" y="292"/>
                  </a:cubicBezTo>
                  <a:cubicBezTo>
                    <a:pt x="434" y="201"/>
                    <a:pt x="411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26"/>
            <p:cNvSpPr/>
            <p:nvPr/>
          </p:nvSpPr>
          <p:spPr>
            <a:xfrm>
              <a:off x="5700775" y="1946600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21" y="0"/>
                  </a:moveTo>
                  <a:cubicBezTo>
                    <a:pt x="150" y="0"/>
                    <a:pt x="80" y="43"/>
                    <a:pt x="46" y="110"/>
                  </a:cubicBezTo>
                  <a:cubicBezTo>
                    <a:pt x="1" y="201"/>
                    <a:pt x="46" y="315"/>
                    <a:pt x="138" y="361"/>
                  </a:cubicBezTo>
                  <a:cubicBezTo>
                    <a:pt x="167" y="375"/>
                    <a:pt x="198" y="383"/>
                    <a:pt x="228" y="383"/>
                  </a:cubicBezTo>
                  <a:cubicBezTo>
                    <a:pt x="294" y="383"/>
                    <a:pt x="357" y="347"/>
                    <a:pt x="389" y="269"/>
                  </a:cubicBezTo>
                  <a:cubicBezTo>
                    <a:pt x="434" y="178"/>
                    <a:pt x="389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26"/>
            <p:cNvSpPr/>
            <p:nvPr/>
          </p:nvSpPr>
          <p:spPr>
            <a:xfrm>
              <a:off x="5855425" y="1750525"/>
              <a:ext cx="6300" cy="5850"/>
            </a:xfrm>
            <a:custGeom>
              <a:avLst/>
              <a:gdLst/>
              <a:ahLst/>
              <a:cxnLst/>
              <a:rect l="l" t="t" r="r" b="b"/>
              <a:pathLst>
                <a:path w="252" h="234" extrusionOk="0">
                  <a:moveTo>
                    <a:pt x="132" y="1"/>
                  </a:moveTo>
                  <a:cubicBezTo>
                    <a:pt x="83" y="1"/>
                    <a:pt x="40" y="27"/>
                    <a:pt x="23" y="78"/>
                  </a:cubicBezTo>
                  <a:cubicBezTo>
                    <a:pt x="0" y="124"/>
                    <a:pt x="23" y="192"/>
                    <a:pt x="69" y="215"/>
                  </a:cubicBezTo>
                  <a:cubicBezTo>
                    <a:pt x="89" y="228"/>
                    <a:pt x="109" y="234"/>
                    <a:pt x="128" y="234"/>
                  </a:cubicBezTo>
                  <a:cubicBezTo>
                    <a:pt x="173" y="234"/>
                    <a:pt x="212" y="201"/>
                    <a:pt x="229" y="169"/>
                  </a:cubicBezTo>
                  <a:cubicBezTo>
                    <a:pt x="251" y="101"/>
                    <a:pt x="229" y="32"/>
                    <a:pt x="183" y="9"/>
                  </a:cubicBezTo>
                  <a:cubicBezTo>
                    <a:pt x="166" y="4"/>
                    <a:pt x="149" y="1"/>
                    <a:pt x="13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26"/>
            <p:cNvSpPr/>
            <p:nvPr/>
          </p:nvSpPr>
          <p:spPr>
            <a:xfrm>
              <a:off x="6088250" y="20384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4" y="1"/>
                  </a:moveTo>
                  <a:cubicBezTo>
                    <a:pt x="124" y="1"/>
                    <a:pt x="56" y="38"/>
                    <a:pt x="23" y="88"/>
                  </a:cubicBezTo>
                  <a:cubicBezTo>
                    <a:pt x="0" y="179"/>
                    <a:pt x="23" y="293"/>
                    <a:pt x="114" y="339"/>
                  </a:cubicBezTo>
                  <a:cubicBezTo>
                    <a:pt x="136" y="344"/>
                    <a:pt x="157" y="347"/>
                    <a:pt x="178" y="347"/>
                  </a:cubicBezTo>
                  <a:cubicBezTo>
                    <a:pt x="246" y="347"/>
                    <a:pt x="308" y="317"/>
                    <a:pt x="342" y="247"/>
                  </a:cubicBezTo>
                  <a:cubicBezTo>
                    <a:pt x="388" y="156"/>
                    <a:pt x="342" y="65"/>
                    <a:pt x="274" y="19"/>
                  </a:cubicBezTo>
                  <a:cubicBezTo>
                    <a:pt x="248" y="6"/>
                    <a:pt x="221" y="1"/>
                    <a:pt x="19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26"/>
            <p:cNvSpPr/>
            <p:nvPr/>
          </p:nvSpPr>
          <p:spPr>
            <a:xfrm>
              <a:off x="6130475" y="20136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36" y="0"/>
                  </a:moveTo>
                  <a:cubicBezTo>
                    <a:pt x="93" y="0"/>
                    <a:pt x="63" y="26"/>
                    <a:pt x="46" y="77"/>
                  </a:cubicBezTo>
                  <a:cubicBezTo>
                    <a:pt x="0" y="123"/>
                    <a:pt x="23" y="191"/>
                    <a:pt x="91" y="214"/>
                  </a:cubicBezTo>
                  <a:cubicBezTo>
                    <a:pt x="104" y="220"/>
                    <a:pt x="118" y="223"/>
                    <a:pt x="132" y="223"/>
                  </a:cubicBezTo>
                  <a:cubicBezTo>
                    <a:pt x="170" y="223"/>
                    <a:pt x="212" y="202"/>
                    <a:pt x="228" y="169"/>
                  </a:cubicBezTo>
                  <a:cubicBezTo>
                    <a:pt x="251" y="100"/>
                    <a:pt x="228" y="55"/>
                    <a:pt x="183" y="9"/>
                  </a:cubicBezTo>
                  <a:cubicBezTo>
                    <a:pt x="166" y="3"/>
                    <a:pt x="150" y="0"/>
                    <a:pt x="13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26"/>
            <p:cNvSpPr/>
            <p:nvPr/>
          </p:nvSpPr>
          <p:spPr>
            <a:xfrm>
              <a:off x="6356425" y="1213000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75" y="0"/>
                  </a:moveTo>
                  <a:cubicBezTo>
                    <a:pt x="119" y="0"/>
                    <a:pt x="64" y="26"/>
                    <a:pt x="47" y="77"/>
                  </a:cubicBezTo>
                  <a:cubicBezTo>
                    <a:pt x="1" y="146"/>
                    <a:pt x="47" y="237"/>
                    <a:pt x="115" y="260"/>
                  </a:cubicBezTo>
                  <a:cubicBezTo>
                    <a:pt x="134" y="273"/>
                    <a:pt x="153" y="278"/>
                    <a:pt x="172" y="278"/>
                  </a:cubicBezTo>
                  <a:cubicBezTo>
                    <a:pt x="220" y="278"/>
                    <a:pt x="265" y="241"/>
                    <a:pt x="298" y="192"/>
                  </a:cubicBezTo>
                  <a:cubicBezTo>
                    <a:pt x="320" y="123"/>
                    <a:pt x="298" y="55"/>
                    <a:pt x="229" y="9"/>
                  </a:cubicBezTo>
                  <a:cubicBezTo>
                    <a:pt x="212" y="3"/>
                    <a:pt x="194" y="0"/>
                    <a:pt x="17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26"/>
            <p:cNvSpPr/>
            <p:nvPr/>
          </p:nvSpPr>
          <p:spPr>
            <a:xfrm>
              <a:off x="6440325" y="1140150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12" y="0"/>
                  </a:moveTo>
                  <a:cubicBezTo>
                    <a:pt x="72" y="0"/>
                    <a:pt x="38" y="26"/>
                    <a:pt x="23" y="70"/>
                  </a:cubicBezTo>
                  <a:cubicBezTo>
                    <a:pt x="0" y="138"/>
                    <a:pt x="23" y="207"/>
                    <a:pt x="92" y="230"/>
                  </a:cubicBezTo>
                  <a:cubicBezTo>
                    <a:pt x="103" y="235"/>
                    <a:pt x="116" y="238"/>
                    <a:pt x="129" y="238"/>
                  </a:cubicBezTo>
                  <a:cubicBezTo>
                    <a:pt x="169" y="238"/>
                    <a:pt x="211" y="213"/>
                    <a:pt x="229" y="161"/>
                  </a:cubicBezTo>
                  <a:cubicBezTo>
                    <a:pt x="274" y="116"/>
                    <a:pt x="251" y="47"/>
                    <a:pt x="183" y="24"/>
                  </a:cubicBezTo>
                  <a:cubicBezTo>
                    <a:pt x="159" y="8"/>
                    <a:pt x="134" y="0"/>
                    <a:pt x="11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26"/>
            <p:cNvSpPr/>
            <p:nvPr/>
          </p:nvSpPr>
          <p:spPr>
            <a:xfrm>
              <a:off x="5971250" y="1554575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89" y="0"/>
                  </a:moveTo>
                  <a:cubicBezTo>
                    <a:pt x="127" y="0"/>
                    <a:pt x="57" y="43"/>
                    <a:pt x="24" y="110"/>
                  </a:cubicBezTo>
                  <a:cubicBezTo>
                    <a:pt x="1" y="178"/>
                    <a:pt x="24" y="292"/>
                    <a:pt x="115" y="338"/>
                  </a:cubicBezTo>
                  <a:cubicBezTo>
                    <a:pt x="137" y="343"/>
                    <a:pt x="158" y="346"/>
                    <a:pt x="179" y="346"/>
                  </a:cubicBezTo>
                  <a:cubicBezTo>
                    <a:pt x="247" y="346"/>
                    <a:pt x="308" y="316"/>
                    <a:pt x="343" y="247"/>
                  </a:cubicBezTo>
                  <a:cubicBezTo>
                    <a:pt x="389" y="178"/>
                    <a:pt x="343" y="64"/>
                    <a:pt x="252" y="18"/>
                  </a:cubicBezTo>
                  <a:cubicBezTo>
                    <a:pt x="234" y="6"/>
                    <a:pt x="212" y="0"/>
                    <a:pt x="18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26"/>
            <p:cNvSpPr/>
            <p:nvPr/>
          </p:nvSpPr>
          <p:spPr>
            <a:xfrm>
              <a:off x="5831450" y="1597350"/>
              <a:ext cx="6875" cy="6225"/>
            </a:xfrm>
            <a:custGeom>
              <a:avLst/>
              <a:gdLst/>
              <a:ahLst/>
              <a:cxnLst/>
              <a:rect l="l" t="t" r="r" b="b"/>
              <a:pathLst>
                <a:path w="275" h="249" extrusionOk="0">
                  <a:moveTo>
                    <a:pt x="138" y="0"/>
                  </a:moveTo>
                  <a:cubicBezTo>
                    <a:pt x="99" y="0"/>
                    <a:pt x="56" y="33"/>
                    <a:pt x="23" y="65"/>
                  </a:cubicBezTo>
                  <a:cubicBezTo>
                    <a:pt x="1" y="133"/>
                    <a:pt x="23" y="202"/>
                    <a:pt x="92" y="225"/>
                  </a:cubicBezTo>
                  <a:cubicBezTo>
                    <a:pt x="108" y="241"/>
                    <a:pt x="130" y="248"/>
                    <a:pt x="153" y="248"/>
                  </a:cubicBezTo>
                  <a:cubicBezTo>
                    <a:pt x="194" y="248"/>
                    <a:pt x="237" y="223"/>
                    <a:pt x="252" y="179"/>
                  </a:cubicBezTo>
                  <a:cubicBezTo>
                    <a:pt x="275" y="111"/>
                    <a:pt x="252" y="42"/>
                    <a:pt x="183" y="19"/>
                  </a:cubicBezTo>
                  <a:cubicBezTo>
                    <a:pt x="170" y="6"/>
                    <a:pt x="155" y="0"/>
                    <a:pt x="13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26"/>
            <p:cNvSpPr/>
            <p:nvPr/>
          </p:nvSpPr>
          <p:spPr>
            <a:xfrm>
              <a:off x="6038600" y="1537125"/>
              <a:ext cx="7425" cy="6725"/>
            </a:xfrm>
            <a:custGeom>
              <a:avLst/>
              <a:gdLst/>
              <a:ahLst/>
              <a:cxnLst/>
              <a:rect l="l" t="t" r="r" b="b"/>
              <a:pathLst>
                <a:path w="297" h="269" extrusionOk="0">
                  <a:moveTo>
                    <a:pt x="155" y="0"/>
                  </a:moveTo>
                  <a:cubicBezTo>
                    <a:pt x="104" y="0"/>
                    <a:pt x="57" y="26"/>
                    <a:pt x="23" y="77"/>
                  </a:cubicBezTo>
                  <a:cubicBezTo>
                    <a:pt x="0" y="146"/>
                    <a:pt x="23" y="214"/>
                    <a:pt x="92" y="260"/>
                  </a:cubicBezTo>
                  <a:cubicBezTo>
                    <a:pt x="109" y="266"/>
                    <a:pt x="126" y="268"/>
                    <a:pt x="142" y="268"/>
                  </a:cubicBezTo>
                  <a:cubicBezTo>
                    <a:pt x="191" y="268"/>
                    <a:pt x="234" y="243"/>
                    <a:pt x="251" y="191"/>
                  </a:cubicBezTo>
                  <a:cubicBezTo>
                    <a:pt x="297" y="123"/>
                    <a:pt x="274" y="54"/>
                    <a:pt x="206" y="9"/>
                  </a:cubicBezTo>
                  <a:cubicBezTo>
                    <a:pt x="189" y="3"/>
                    <a:pt x="171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26"/>
            <p:cNvSpPr/>
            <p:nvPr/>
          </p:nvSpPr>
          <p:spPr>
            <a:xfrm>
              <a:off x="5843425" y="1571125"/>
              <a:ext cx="10875" cy="9475"/>
            </a:xfrm>
            <a:custGeom>
              <a:avLst/>
              <a:gdLst/>
              <a:ahLst/>
              <a:cxnLst/>
              <a:rect l="l" t="t" r="r" b="b"/>
              <a:pathLst>
                <a:path w="435" h="379" extrusionOk="0">
                  <a:moveTo>
                    <a:pt x="221" y="0"/>
                  </a:moveTo>
                  <a:cubicBezTo>
                    <a:pt x="150" y="0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62" y="373"/>
                    <a:pt x="189" y="379"/>
                    <a:pt x="214" y="379"/>
                  </a:cubicBezTo>
                  <a:cubicBezTo>
                    <a:pt x="285" y="379"/>
                    <a:pt x="356" y="336"/>
                    <a:pt x="389" y="269"/>
                  </a:cubicBezTo>
                  <a:cubicBezTo>
                    <a:pt x="435" y="178"/>
                    <a:pt x="389" y="64"/>
                    <a:pt x="298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26"/>
            <p:cNvSpPr/>
            <p:nvPr/>
          </p:nvSpPr>
          <p:spPr>
            <a:xfrm>
              <a:off x="5876525" y="1557650"/>
              <a:ext cx="8025" cy="6750"/>
            </a:xfrm>
            <a:custGeom>
              <a:avLst/>
              <a:gdLst/>
              <a:ahLst/>
              <a:cxnLst/>
              <a:rect l="l" t="t" r="r" b="b"/>
              <a:pathLst>
                <a:path w="321" h="270" extrusionOk="0">
                  <a:moveTo>
                    <a:pt x="175" y="1"/>
                  </a:moveTo>
                  <a:cubicBezTo>
                    <a:pt x="119" y="1"/>
                    <a:pt x="64" y="27"/>
                    <a:pt x="47" y="78"/>
                  </a:cubicBezTo>
                  <a:cubicBezTo>
                    <a:pt x="1" y="146"/>
                    <a:pt x="24" y="215"/>
                    <a:pt x="92" y="261"/>
                  </a:cubicBezTo>
                  <a:cubicBezTo>
                    <a:pt x="109" y="266"/>
                    <a:pt x="128" y="269"/>
                    <a:pt x="146" y="269"/>
                  </a:cubicBezTo>
                  <a:cubicBezTo>
                    <a:pt x="202" y="269"/>
                    <a:pt x="258" y="243"/>
                    <a:pt x="275" y="192"/>
                  </a:cubicBezTo>
                  <a:cubicBezTo>
                    <a:pt x="320" y="124"/>
                    <a:pt x="298" y="32"/>
                    <a:pt x="229" y="9"/>
                  </a:cubicBezTo>
                  <a:cubicBezTo>
                    <a:pt x="212" y="4"/>
                    <a:pt x="193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26"/>
            <p:cNvSpPr/>
            <p:nvPr/>
          </p:nvSpPr>
          <p:spPr>
            <a:xfrm>
              <a:off x="5967825" y="1547400"/>
              <a:ext cx="9175" cy="7650"/>
            </a:xfrm>
            <a:custGeom>
              <a:avLst/>
              <a:gdLst/>
              <a:ahLst/>
              <a:cxnLst/>
              <a:rect l="l" t="t" r="r" b="b"/>
              <a:pathLst>
                <a:path w="367" h="306" extrusionOk="0">
                  <a:moveTo>
                    <a:pt x="197" y="0"/>
                  </a:moveTo>
                  <a:cubicBezTo>
                    <a:pt x="141" y="0"/>
                    <a:pt x="81" y="26"/>
                    <a:pt x="47" y="77"/>
                  </a:cubicBezTo>
                  <a:cubicBezTo>
                    <a:pt x="1" y="168"/>
                    <a:pt x="47" y="260"/>
                    <a:pt x="115" y="283"/>
                  </a:cubicBezTo>
                  <a:cubicBezTo>
                    <a:pt x="145" y="298"/>
                    <a:pt x="176" y="305"/>
                    <a:pt x="204" y="305"/>
                  </a:cubicBezTo>
                  <a:cubicBezTo>
                    <a:pt x="260" y="305"/>
                    <a:pt x="305" y="275"/>
                    <a:pt x="320" y="214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26"/>
            <p:cNvSpPr/>
            <p:nvPr/>
          </p:nvSpPr>
          <p:spPr>
            <a:xfrm>
              <a:off x="6727925" y="1650100"/>
              <a:ext cx="8575" cy="7100"/>
            </a:xfrm>
            <a:custGeom>
              <a:avLst/>
              <a:gdLst/>
              <a:ahLst/>
              <a:cxnLst/>
              <a:rect l="l" t="t" r="r" b="b"/>
              <a:pathLst>
                <a:path w="343" h="284" extrusionOk="0">
                  <a:moveTo>
                    <a:pt x="174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0" y="146"/>
                    <a:pt x="46" y="237"/>
                    <a:pt x="114" y="260"/>
                  </a:cubicBezTo>
                  <a:cubicBezTo>
                    <a:pt x="137" y="275"/>
                    <a:pt x="163" y="283"/>
                    <a:pt x="187" y="283"/>
                  </a:cubicBezTo>
                  <a:cubicBezTo>
                    <a:pt x="236" y="283"/>
                    <a:pt x="282" y="253"/>
                    <a:pt x="297" y="192"/>
                  </a:cubicBezTo>
                  <a:cubicBezTo>
                    <a:pt x="343" y="123"/>
                    <a:pt x="297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26"/>
            <p:cNvSpPr/>
            <p:nvPr/>
          </p:nvSpPr>
          <p:spPr>
            <a:xfrm>
              <a:off x="6325050" y="2057525"/>
              <a:ext cx="11450" cy="10400"/>
            </a:xfrm>
            <a:custGeom>
              <a:avLst/>
              <a:gdLst/>
              <a:ahLst/>
              <a:cxnLst/>
              <a:rect l="l" t="t" r="r" b="b"/>
              <a:pathLst>
                <a:path w="458" h="416" extrusionOk="0">
                  <a:moveTo>
                    <a:pt x="213" y="0"/>
                  </a:moveTo>
                  <a:cubicBezTo>
                    <a:pt x="140" y="0"/>
                    <a:pt x="77" y="46"/>
                    <a:pt x="46" y="124"/>
                  </a:cubicBezTo>
                  <a:cubicBezTo>
                    <a:pt x="1" y="215"/>
                    <a:pt x="23" y="352"/>
                    <a:pt x="137" y="397"/>
                  </a:cubicBezTo>
                  <a:cubicBezTo>
                    <a:pt x="162" y="410"/>
                    <a:pt x="190" y="415"/>
                    <a:pt x="218" y="415"/>
                  </a:cubicBezTo>
                  <a:cubicBezTo>
                    <a:pt x="296" y="415"/>
                    <a:pt x="378" y="373"/>
                    <a:pt x="411" y="306"/>
                  </a:cubicBezTo>
                  <a:cubicBezTo>
                    <a:pt x="457" y="192"/>
                    <a:pt x="411" y="78"/>
                    <a:pt x="320" y="32"/>
                  </a:cubicBezTo>
                  <a:cubicBezTo>
                    <a:pt x="284" y="10"/>
                    <a:pt x="247" y="0"/>
                    <a:pt x="21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26"/>
            <p:cNvSpPr/>
            <p:nvPr/>
          </p:nvSpPr>
          <p:spPr>
            <a:xfrm>
              <a:off x="6331900" y="204472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9" y="1"/>
                  </a:moveTo>
                  <a:cubicBezTo>
                    <a:pt x="136" y="1"/>
                    <a:pt x="79" y="38"/>
                    <a:pt x="46" y="88"/>
                  </a:cubicBezTo>
                  <a:cubicBezTo>
                    <a:pt x="0" y="179"/>
                    <a:pt x="46" y="293"/>
                    <a:pt x="115" y="316"/>
                  </a:cubicBezTo>
                  <a:cubicBezTo>
                    <a:pt x="145" y="331"/>
                    <a:pt x="178" y="339"/>
                    <a:pt x="209" y="339"/>
                  </a:cubicBezTo>
                  <a:cubicBezTo>
                    <a:pt x="272" y="339"/>
                    <a:pt x="328" y="308"/>
                    <a:pt x="343" y="247"/>
                  </a:cubicBezTo>
                  <a:cubicBezTo>
                    <a:pt x="388" y="156"/>
                    <a:pt x="366" y="65"/>
                    <a:pt x="274" y="19"/>
                  </a:cubicBezTo>
                  <a:cubicBezTo>
                    <a:pt x="249" y="6"/>
                    <a:pt x="223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26"/>
            <p:cNvSpPr/>
            <p:nvPr/>
          </p:nvSpPr>
          <p:spPr>
            <a:xfrm>
              <a:off x="6327900" y="2032050"/>
              <a:ext cx="8600" cy="7100"/>
            </a:xfrm>
            <a:custGeom>
              <a:avLst/>
              <a:gdLst/>
              <a:ahLst/>
              <a:cxnLst/>
              <a:rect l="l" t="t" r="r" b="b"/>
              <a:pathLst>
                <a:path w="344" h="284" extrusionOk="0">
                  <a:moveTo>
                    <a:pt x="152" y="0"/>
                  </a:moveTo>
                  <a:cubicBezTo>
                    <a:pt x="104" y="0"/>
                    <a:pt x="61" y="26"/>
                    <a:pt x="46" y="70"/>
                  </a:cubicBezTo>
                  <a:cubicBezTo>
                    <a:pt x="1" y="161"/>
                    <a:pt x="46" y="230"/>
                    <a:pt x="115" y="275"/>
                  </a:cubicBezTo>
                  <a:cubicBezTo>
                    <a:pt x="132" y="281"/>
                    <a:pt x="150" y="284"/>
                    <a:pt x="169" y="284"/>
                  </a:cubicBezTo>
                  <a:cubicBezTo>
                    <a:pt x="225" y="284"/>
                    <a:pt x="280" y="258"/>
                    <a:pt x="297" y="207"/>
                  </a:cubicBezTo>
                  <a:cubicBezTo>
                    <a:pt x="343" y="138"/>
                    <a:pt x="297" y="47"/>
                    <a:pt x="229" y="24"/>
                  </a:cubicBezTo>
                  <a:cubicBezTo>
                    <a:pt x="205" y="8"/>
                    <a:pt x="178" y="0"/>
                    <a:pt x="1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26"/>
            <p:cNvSpPr/>
            <p:nvPr/>
          </p:nvSpPr>
          <p:spPr>
            <a:xfrm>
              <a:off x="6327900" y="2017025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75" y="0"/>
                  </a:moveTo>
                  <a:cubicBezTo>
                    <a:pt x="119" y="0"/>
                    <a:pt x="63" y="26"/>
                    <a:pt x="46" y="77"/>
                  </a:cubicBezTo>
                  <a:cubicBezTo>
                    <a:pt x="1" y="146"/>
                    <a:pt x="23" y="237"/>
                    <a:pt x="92" y="260"/>
                  </a:cubicBezTo>
                  <a:cubicBezTo>
                    <a:pt x="124" y="276"/>
                    <a:pt x="154" y="284"/>
                    <a:pt x="180" y="284"/>
                  </a:cubicBezTo>
                  <a:cubicBezTo>
                    <a:pt x="229" y="284"/>
                    <a:pt x="268" y="258"/>
                    <a:pt x="297" y="214"/>
                  </a:cubicBezTo>
                  <a:cubicBezTo>
                    <a:pt x="320" y="123"/>
                    <a:pt x="297" y="54"/>
                    <a:pt x="229" y="9"/>
                  </a:cubicBezTo>
                  <a:cubicBezTo>
                    <a:pt x="212" y="3"/>
                    <a:pt x="193" y="0"/>
                    <a:pt x="17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26"/>
            <p:cNvSpPr/>
            <p:nvPr/>
          </p:nvSpPr>
          <p:spPr>
            <a:xfrm>
              <a:off x="6072825" y="2014725"/>
              <a:ext cx="6300" cy="5050"/>
            </a:xfrm>
            <a:custGeom>
              <a:avLst/>
              <a:gdLst/>
              <a:ahLst/>
              <a:cxnLst/>
              <a:rect l="l" t="t" r="r" b="b"/>
              <a:pathLst>
                <a:path w="252" h="202" extrusionOk="0">
                  <a:moveTo>
                    <a:pt x="133" y="1"/>
                  </a:moveTo>
                  <a:cubicBezTo>
                    <a:pt x="90" y="1"/>
                    <a:pt x="57" y="22"/>
                    <a:pt x="24" y="55"/>
                  </a:cubicBezTo>
                  <a:cubicBezTo>
                    <a:pt x="1" y="101"/>
                    <a:pt x="24" y="169"/>
                    <a:pt x="92" y="192"/>
                  </a:cubicBezTo>
                  <a:cubicBezTo>
                    <a:pt x="104" y="198"/>
                    <a:pt x="118" y="201"/>
                    <a:pt x="132" y="201"/>
                  </a:cubicBezTo>
                  <a:cubicBezTo>
                    <a:pt x="171" y="201"/>
                    <a:pt x="212" y="180"/>
                    <a:pt x="229" y="146"/>
                  </a:cubicBezTo>
                  <a:cubicBezTo>
                    <a:pt x="252" y="101"/>
                    <a:pt x="229" y="32"/>
                    <a:pt x="183" y="10"/>
                  </a:cubicBezTo>
                  <a:cubicBezTo>
                    <a:pt x="165" y="3"/>
                    <a:pt x="148" y="1"/>
                    <a:pt x="13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26"/>
            <p:cNvSpPr/>
            <p:nvPr/>
          </p:nvSpPr>
          <p:spPr>
            <a:xfrm>
              <a:off x="6262275" y="145460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63" y="0"/>
                  </a:moveTo>
                  <a:cubicBezTo>
                    <a:pt x="107" y="0"/>
                    <a:pt x="62" y="31"/>
                    <a:pt x="46" y="91"/>
                  </a:cubicBezTo>
                  <a:cubicBezTo>
                    <a:pt x="1" y="160"/>
                    <a:pt x="24" y="251"/>
                    <a:pt x="115" y="297"/>
                  </a:cubicBezTo>
                  <a:cubicBezTo>
                    <a:pt x="134" y="310"/>
                    <a:pt x="155" y="315"/>
                    <a:pt x="176" y="315"/>
                  </a:cubicBezTo>
                  <a:cubicBezTo>
                    <a:pt x="231" y="315"/>
                    <a:pt x="287" y="278"/>
                    <a:pt x="320" y="228"/>
                  </a:cubicBezTo>
                  <a:cubicBezTo>
                    <a:pt x="366" y="137"/>
                    <a:pt x="320" y="46"/>
                    <a:pt x="252" y="23"/>
                  </a:cubicBezTo>
                  <a:cubicBezTo>
                    <a:pt x="221" y="8"/>
                    <a:pt x="191" y="0"/>
                    <a:pt x="16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26"/>
            <p:cNvSpPr/>
            <p:nvPr/>
          </p:nvSpPr>
          <p:spPr>
            <a:xfrm>
              <a:off x="6254300" y="1462350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38" y="1"/>
                  </a:moveTo>
                  <a:cubicBezTo>
                    <a:pt x="93" y="1"/>
                    <a:pt x="40" y="22"/>
                    <a:pt x="23" y="55"/>
                  </a:cubicBezTo>
                  <a:cubicBezTo>
                    <a:pt x="0" y="124"/>
                    <a:pt x="23" y="192"/>
                    <a:pt x="92" y="215"/>
                  </a:cubicBezTo>
                  <a:cubicBezTo>
                    <a:pt x="108" y="231"/>
                    <a:pt x="127" y="239"/>
                    <a:pt x="147" y="239"/>
                  </a:cubicBezTo>
                  <a:cubicBezTo>
                    <a:pt x="183" y="239"/>
                    <a:pt x="222" y="214"/>
                    <a:pt x="251" y="169"/>
                  </a:cubicBezTo>
                  <a:cubicBezTo>
                    <a:pt x="274" y="101"/>
                    <a:pt x="251" y="32"/>
                    <a:pt x="183" y="10"/>
                  </a:cubicBezTo>
                  <a:cubicBezTo>
                    <a:pt x="171" y="4"/>
                    <a:pt x="155" y="1"/>
                    <a:pt x="1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26"/>
            <p:cNvSpPr/>
            <p:nvPr/>
          </p:nvSpPr>
          <p:spPr>
            <a:xfrm>
              <a:off x="6276550" y="1513125"/>
              <a:ext cx="11425" cy="10425"/>
            </a:xfrm>
            <a:custGeom>
              <a:avLst/>
              <a:gdLst/>
              <a:ahLst/>
              <a:cxnLst/>
              <a:rect l="l" t="t" r="r" b="b"/>
              <a:pathLst>
                <a:path w="457" h="417" extrusionOk="0">
                  <a:moveTo>
                    <a:pt x="223" y="1"/>
                  </a:moveTo>
                  <a:cubicBezTo>
                    <a:pt x="150" y="1"/>
                    <a:pt x="77" y="47"/>
                    <a:pt x="46" y="124"/>
                  </a:cubicBezTo>
                  <a:cubicBezTo>
                    <a:pt x="0" y="216"/>
                    <a:pt x="46" y="352"/>
                    <a:pt x="137" y="398"/>
                  </a:cubicBezTo>
                  <a:cubicBezTo>
                    <a:pt x="168" y="410"/>
                    <a:pt x="199" y="416"/>
                    <a:pt x="228" y="416"/>
                  </a:cubicBezTo>
                  <a:cubicBezTo>
                    <a:pt x="308" y="416"/>
                    <a:pt x="378" y="374"/>
                    <a:pt x="411" y="307"/>
                  </a:cubicBezTo>
                  <a:cubicBezTo>
                    <a:pt x="457" y="193"/>
                    <a:pt x="411" y="79"/>
                    <a:pt x="320" y="33"/>
                  </a:cubicBezTo>
                  <a:cubicBezTo>
                    <a:pt x="291" y="11"/>
                    <a:pt x="257" y="1"/>
                    <a:pt x="2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26"/>
            <p:cNvSpPr/>
            <p:nvPr/>
          </p:nvSpPr>
          <p:spPr>
            <a:xfrm>
              <a:off x="6273700" y="1481950"/>
              <a:ext cx="6300" cy="5425"/>
            </a:xfrm>
            <a:custGeom>
              <a:avLst/>
              <a:gdLst/>
              <a:ahLst/>
              <a:cxnLst/>
              <a:rect l="l" t="t" r="r" b="b"/>
              <a:pathLst>
                <a:path w="252" h="217" extrusionOk="0">
                  <a:moveTo>
                    <a:pt x="106" y="1"/>
                  </a:moveTo>
                  <a:cubicBezTo>
                    <a:pt x="72" y="1"/>
                    <a:pt x="38" y="26"/>
                    <a:pt x="23" y="70"/>
                  </a:cubicBezTo>
                  <a:cubicBezTo>
                    <a:pt x="0" y="116"/>
                    <a:pt x="23" y="184"/>
                    <a:pt x="69" y="207"/>
                  </a:cubicBezTo>
                  <a:cubicBezTo>
                    <a:pt x="81" y="213"/>
                    <a:pt x="95" y="216"/>
                    <a:pt x="109" y="216"/>
                  </a:cubicBezTo>
                  <a:cubicBezTo>
                    <a:pt x="148" y="216"/>
                    <a:pt x="189" y="195"/>
                    <a:pt x="206" y="161"/>
                  </a:cubicBezTo>
                  <a:cubicBezTo>
                    <a:pt x="251" y="116"/>
                    <a:pt x="229" y="47"/>
                    <a:pt x="160" y="25"/>
                  </a:cubicBezTo>
                  <a:cubicBezTo>
                    <a:pt x="144" y="8"/>
                    <a:pt x="125" y="1"/>
                    <a:pt x="1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26"/>
            <p:cNvSpPr/>
            <p:nvPr/>
          </p:nvSpPr>
          <p:spPr>
            <a:xfrm>
              <a:off x="5680800" y="1186375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52" y="0"/>
                  </a:moveTo>
                  <a:cubicBezTo>
                    <a:pt x="104" y="0"/>
                    <a:pt x="61" y="25"/>
                    <a:pt x="46" y="70"/>
                  </a:cubicBezTo>
                  <a:cubicBezTo>
                    <a:pt x="1" y="138"/>
                    <a:pt x="24" y="229"/>
                    <a:pt x="92" y="275"/>
                  </a:cubicBezTo>
                  <a:cubicBezTo>
                    <a:pt x="109" y="281"/>
                    <a:pt x="128" y="284"/>
                    <a:pt x="146" y="284"/>
                  </a:cubicBezTo>
                  <a:cubicBezTo>
                    <a:pt x="202" y="284"/>
                    <a:pt x="258" y="258"/>
                    <a:pt x="275" y="207"/>
                  </a:cubicBezTo>
                  <a:cubicBezTo>
                    <a:pt x="320" y="138"/>
                    <a:pt x="298" y="47"/>
                    <a:pt x="229" y="24"/>
                  </a:cubicBezTo>
                  <a:cubicBezTo>
                    <a:pt x="205" y="8"/>
                    <a:pt x="178" y="0"/>
                    <a:pt x="1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26"/>
            <p:cNvSpPr/>
            <p:nvPr/>
          </p:nvSpPr>
          <p:spPr>
            <a:xfrm>
              <a:off x="5685950" y="114795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32" y="0"/>
                  </a:moveTo>
                  <a:cubicBezTo>
                    <a:pt x="83" y="0"/>
                    <a:pt x="40" y="26"/>
                    <a:pt x="23" y="77"/>
                  </a:cubicBezTo>
                  <a:cubicBezTo>
                    <a:pt x="0" y="123"/>
                    <a:pt x="23" y="192"/>
                    <a:pt x="69" y="237"/>
                  </a:cubicBezTo>
                  <a:cubicBezTo>
                    <a:pt x="86" y="243"/>
                    <a:pt x="103" y="246"/>
                    <a:pt x="119" y="246"/>
                  </a:cubicBezTo>
                  <a:cubicBezTo>
                    <a:pt x="169" y="246"/>
                    <a:pt x="211" y="220"/>
                    <a:pt x="228" y="169"/>
                  </a:cubicBezTo>
                  <a:cubicBezTo>
                    <a:pt x="274" y="123"/>
                    <a:pt x="228" y="55"/>
                    <a:pt x="183" y="9"/>
                  </a:cubicBezTo>
                  <a:cubicBezTo>
                    <a:pt x="166" y="3"/>
                    <a:pt x="149" y="0"/>
                    <a:pt x="13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7" name="Google Shape;5057;p26"/>
          <p:cNvGrpSpPr/>
          <p:nvPr/>
        </p:nvGrpSpPr>
        <p:grpSpPr>
          <a:xfrm>
            <a:off x="7906817" y="416855"/>
            <a:ext cx="1048180" cy="245101"/>
            <a:chOff x="3504975" y="1233750"/>
            <a:chExt cx="324725" cy="75925"/>
          </a:xfrm>
        </p:grpSpPr>
        <p:sp>
          <p:nvSpPr>
            <p:cNvPr id="5058" name="Google Shape;5058;p26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26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26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1" name="Google Shape;5061;p26"/>
          <p:cNvGrpSpPr/>
          <p:nvPr/>
        </p:nvGrpSpPr>
        <p:grpSpPr>
          <a:xfrm>
            <a:off x="-3159408" y="-1622504"/>
            <a:ext cx="5958123" cy="5505660"/>
            <a:chOff x="407025" y="3490600"/>
            <a:chExt cx="1442575" cy="1333025"/>
          </a:xfrm>
        </p:grpSpPr>
        <p:sp>
          <p:nvSpPr>
            <p:cNvPr id="5062" name="Google Shape;5062;p26"/>
            <p:cNvSpPr/>
            <p:nvPr/>
          </p:nvSpPr>
          <p:spPr>
            <a:xfrm>
              <a:off x="810450" y="3490600"/>
              <a:ext cx="1039150" cy="1082525"/>
            </a:xfrm>
            <a:custGeom>
              <a:avLst/>
              <a:gdLst/>
              <a:ahLst/>
              <a:cxnLst/>
              <a:rect l="l" t="t" r="r" b="b"/>
              <a:pathLst>
                <a:path w="41566" h="43301" extrusionOk="0">
                  <a:moveTo>
                    <a:pt x="1" y="41497"/>
                  </a:moveTo>
                  <a:lnTo>
                    <a:pt x="252" y="43300"/>
                  </a:lnTo>
                  <a:lnTo>
                    <a:pt x="41566" y="1804"/>
                  </a:lnTo>
                  <a:lnTo>
                    <a:pt x="4131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26"/>
            <p:cNvSpPr/>
            <p:nvPr/>
          </p:nvSpPr>
          <p:spPr>
            <a:xfrm>
              <a:off x="566225" y="3920300"/>
              <a:ext cx="783500" cy="816575"/>
            </a:xfrm>
            <a:custGeom>
              <a:avLst/>
              <a:gdLst/>
              <a:ahLst/>
              <a:cxnLst/>
              <a:rect l="l" t="t" r="r" b="b"/>
              <a:pathLst>
                <a:path w="31340" h="32663" extrusionOk="0">
                  <a:moveTo>
                    <a:pt x="31157" y="0"/>
                  </a:moveTo>
                  <a:lnTo>
                    <a:pt x="1" y="31293"/>
                  </a:lnTo>
                  <a:lnTo>
                    <a:pt x="183" y="32663"/>
                  </a:lnTo>
                  <a:lnTo>
                    <a:pt x="31340" y="1370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26"/>
            <p:cNvSpPr/>
            <p:nvPr/>
          </p:nvSpPr>
          <p:spPr>
            <a:xfrm>
              <a:off x="1016450" y="3682900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1"/>
                  </a:moveTo>
                  <a:lnTo>
                    <a:pt x="1" y="31294"/>
                  </a:lnTo>
                  <a:lnTo>
                    <a:pt x="183" y="32641"/>
                  </a:lnTo>
                  <a:lnTo>
                    <a:pt x="31340" y="1370"/>
                  </a:lnTo>
                  <a:lnTo>
                    <a:pt x="31157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26"/>
            <p:cNvSpPr/>
            <p:nvPr/>
          </p:nvSpPr>
          <p:spPr>
            <a:xfrm>
              <a:off x="788775" y="3843825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0"/>
                  </a:moveTo>
                  <a:lnTo>
                    <a:pt x="0" y="31294"/>
                  </a:lnTo>
                  <a:lnTo>
                    <a:pt x="183" y="32641"/>
                  </a:lnTo>
                  <a:lnTo>
                    <a:pt x="31340" y="1347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26"/>
            <p:cNvSpPr/>
            <p:nvPr/>
          </p:nvSpPr>
          <p:spPr>
            <a:xfrm>
              <a:off x="407025" y="3741675"/>
              <a:ext cx="1038575" cy="1081950"/>
            </a:xfrm>
            <a:custGeom>
              <a:avLst/>
              <a:gdLst/>
              <a:ahLst/>
              <a:cxnLst/>
              <a:rect l="l" t="t" r="r" b="b"/>
              <a:pathLst>
                <a:path w="41543" h="43278" extrusionOk="0">
                  <a:moveTo>
                    <a:pt x="41314" y="1"/>
                  </a:moveTo>
                  <a:lnTo>
                    <a:pt x="0" y="41474"/>
                  </a:lnTo>
                  <a:lnTo>
                    <a:pt x="229" y="43277"/>
                  </a:lnTo>
                  <a:lnTo>
                    <a:pt x="41542" y="1804"/>
                  </a:lnTo>
                  <a:lnTo>
                    <a:pt x="41314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26"/>
            <p:cNvSpPr/>
            <p:nvPr/>
          </p:nvSpPr>
          <p:spPr>
            <a:xfrm>
              <a:off x="1095775" y="3693175"/>
              <a:ext cx="536425" cy="575800"/>
            </a:xfrm>
            <a:custGeom>
              <a:avLst/>
              <a:gdLst/>
              <a:ahLst/>
              <a:cxnLst/>
              <a:rect l="l" t="t" r="r" b="b"/>
              <a:pathLst>
                <a:path w="21457" h="23032" extrusionOk="0">
                  <a:moveTo>
                    <a:pt x="21411" y="1"/>
                  </a:moveTo>
                  <a:lnTo>
                    <a:pt x="0" y="21434"/>
                  </a:lnTo>
                  <a:lnTo>
                    <a:pt x="23" y="23031"/>
                  </a:lnTo>
                  <a:lnTo>
                    <a:pt x="21456" y="1598"/>
                  </a:lnTo>
                  <a:lnTo>
                    <a:pt x="21411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8" name="Google Shape;5068;p26"/>
          <p:cNvGrpSpPr/>
          <p:nvPr/>
        </p:nvGrpSpPr>
        <p:grpSpPr>
          <a:xfrm>
            <a:off x="352417" y="3436345"/>
            <a:ext cx="2352860" cy="2352860"/>
            <a:chOff x="3413675" y="1416350"/>
            <a:chExt cx="685925" cy="685925"/>
          </a:xfrm>
        </p:grpSpPr>
        <p:sp>
          <p:nvSpPr>
            <p:cNvPr id="5069" name="Google Shape;5069;p26"/>
            <p:cNvSpPr/>
            <p:nvPr/>
          </p:nvSpPr>
          <p:spPr>
            <a:xfrm>
              <a:off x="3514125" y="1599525"/>
              <a:ext cx="435400" cy="402325"/>
            </a:xfrm>
            <a:custGeom>
              <a:avLst/>
              <a:gdLst/>
              <a:ahLst/>
              <a:cxnLst/>
              <a:rect l="l" t="t" r="r" b="b"/>
              <a:pathLst>
                <a:path w="17416" h="16093" extrusionOk="0">
                  <a:moveTo>
                    <a:pt x="0" y="6392"/>
                  </a:moveTo>
                  <a:cubicBezTo>
                    <a:pt x="0" y="4041"/>
                    <a:pt x="845" y="1758"/>
                    <a:pt x="2397" y="1"/>
                  </a:cubicBezTo>
                  <a:lnTo>
                    <a:pt x="3424" y="914"/>
                  </a:lnTo>
                  <a:cubicBezTo>
                    <a:pt x="2100" y="2420"/>
                    <a:pt x="1370" y="4360"/>
                    <a:pt x="1370" y="6392"/>
                  </a:cubicBezTo>
                  <a:cubicBezTo>
                    <a:pt x="1370" y="10980"/>
                    <a:pt x="5113" y="14723"/>
                    <a:pt x="9701" y="14723"/>
                  </a:cubicBezTo>
                  <a:cubicBezTo>
                    <a:pt x="12326" y="14723"/>
                    <a:pt x="14722" y="13513"/>
                    <a:pt x="16320" y="11436"/>
                  </a:cubicBezTo>
                  <a:lnTo>
                    <a:pt x="17416" y="12281"/>
                  </a:lnTo>
                  <a:cubicBezTo>
                    <a:pt x="15567" y="14700"/>
                    <a:pt x="12759" y="16093"/>
                    <a:pt x="9701" y="16093"/>
                  </a:cubicBezTo>
                  <a:cubicBezTo>
                    <a:pt x="4360" y="16093"/>
                    <a:pt x="0" y="11733"/>
                    <a:pt x="0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26"/>
            <p:cNvSpPr/>
            <p:nvPr/>
          </p:nvSpPr>
          <p:spPr>
            <a:xfrm>
              <a:off x="3570025" y="1516800"/>
              <a:ext cx="429150" cy="398875"/>
            </a:xfrm>
            <a:custGeom>
              <a:avLst/>
              <a:gdLst/>
              <a:ahLst/>
              <a:cxnLst/>
              <a:rect l="l" t="t" r="r" b="b"/>
              <a:pathLst>
                <a:path w="17166" h="15955" extrusionOk="0">
                  <a:moveTo>
                    <a:pt x="161" y="3310"/>
                  </a:moveTo>
                  <a:cubicBezTo>
                    <a:pt x="47" y="3447"/>
                    <a:pt x="1" y="3606"/>
                    <a:pt x="1" y="3766"/>
                  </a:cubicBezTo>
                  <a:lnTo>
                    <a:pt x="1" y="3766"/>
                  </a:lnTo>
                  <a:cubicBezTo>
                    <a:pt x="1" y="3949"/>
                    <a:pt x="69" y="4131"/>
                    <a:pt x="229" y="4268"/>
                  </a:cubicBezTo>
                  <a:lnTo>
                    <a:pt x="229" y="4268"/>
                  </a:lnTo>
                  <a:cubicBezTo>
                    <a:pt x="503" y="4519"/>
                    <a:pt x="960" y="4497"/>
                    <a:pt x="1188" y="4223"/>
                  </a:cubicBezTo>
                  <a:lnTo>
                    <a:pt x="1188" y="4223"/>
                  </a:lnTo>
                  <a:cubicBezTo>
                    <a:pt x="2786" y="2397"/>
                    <a:pt x="5068" y="1370"/>
                    <a:pt x="7465" y="1370"/>
                  </a:cubicBezTo>
                  <a:lnTo>
                    <a:pt x="7465" y="1370"/>
                  </a:lnTo>
                  <a:cubicBezTo>
                    <a:pt x="12053" y="1370"/>
                    <a:pt x="15796" y="5113"/>
                    <a:pt x="15796" y="9701"/>
                  </a:cubicBezTo>
                  <a:lnTo>
                    <a:pt x="15796" y="9701"/>
                  </a:lnTo>
                  <a:cubicBezTo>
                    <a:pt x="15796" y="11550"/>
                    <a:pt x="15203" y="13284"/>
                    <a:pt x="14084" y="14745"/>
                  </a:cubicBezTo>
                  <a:lnTo>
                    <a:pt x="14084" y="14745"/>
                  </a:lnTo>
                  <a:cubicBezTo>
                    <a:pt x="13856" y="15065"/>
                    <a:pt x="13902" y="15498"/>
                    <a:pt x="14221" y="15727"/>
                  </a:cubicBezTo>
                  <a:lnTo>
                    <a:pt x="14221" y="15727"/>
                  </a:lnTo>
                  <a:cubicBezTo>
                    <a:pt x="14518" y="15955"/>
                    <a:pt x="14952" y="15886"/>
                    <a:pt x="15180" y="15590"/>
                  </a:cubicBezTo>
                  <a:lnTo>
                    <a:pt x="15180" y="15590"/>
                  </a:lnTo>
                  <a:cubicBezTo>
                    <a:pt x="16481" y="13878"/>
                    <a:pt x="17166" y="11846"/>
                    <a:pt x="17166" y="9701"/>
                  </a:cubicBezTo>
                  <a:lnTo>
                    <a:pt x="17166" y="9701"/>
                  </a:lnTo>
                  <a:cubicBezTo>
                    <a:pt x="17166" y="4337"/>
                    <a:pt x="12806" y="0"/>
                    <a:pt x="7465" y="0"/>
                  </a:cubicBezTo>
                  <a:lnTo>
                    <a:pt x="7465" y="0"/>
                  </a:lnTo>
                  <a:cubicBezTo>
                    <a:pt x="4657" y="0"/>
                    <a:pt x="2010" y="1210"/>
                    <a:pt x="161" y="33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26"/>
            <p:cNvSpPr/>
            <p:nvPr/>
          </p:nvSpPr>
          <p:spPr>
            <a:xfrm>
              <a:off x="3596850" y="1599525"/>
              <a:ext cx="319575" cy="290475"/>
            </a:xfrm>
            <a:custGeom>
              <a:avLst/>
              <a:gdLst/>
              <a:ahLst/>
              <a:cxnLst/>
              <a:rect l="l" t="t" r="r" b="b"/>
              <a:pathLst>
                <a:path w="12783" h="11619" extrusionOk="0">
                  <a:moveTo>
                    <a:pt x="1" y="6392"/>
                  </a:moveTo>
                  <a:cubicBezTo>
                    <a:pt x="1" y="2854"/>
                    <a:pt x="2877" y="1"/>
                    <a:pt x="6392" y="1"/>
                  </a:cubicBezTo>
                  <a:cubicBezTo>
                    <a:pt x="9907" y="1"/>
                    <a:pt x="12783" y="2854"/>
                    <a:pt x="12783" y="6392"/>
                  </a:cubicBezTo>
                  <a:cubicBezTo>
                    <a:pt x="12783" y="8378"/>
                    <a:pt x="11870" y="10226"/>
                    <a:pt x="10295" y="11459"/>
                  </a:cubicBezTo>
                  <a:lnTo>
                    <a:pt x="9450" y="10363"/>
                  </a:lnTo>
                  <a:cubicBezTo>
                    <a:pt x="10706" y="9405"/>
                    <a:pt x="11413" y="7967"/>
                    <a:pt x="11413" y="6392"/>
                  </a:cubicBezTo>
                  <a:cubicBezTo>
                    <a:pt x="11413" y="3630"/>
                    <a:pt x="9154" y="1370"/>
                    <a:pt x="6392" y="1370"/>
                  </a:cubicBezTo>
                  <a:cubicBezTo>
                    <a:pt x="3630" y="1370"/>
                    <a:pt x="1370" y="3630"/>
                    <a:pt x="1370" y="6392"/>
                  </a:cubicBezTo>
                  <a:cubicBezTo>
                    <a:pt x="1370" y="8012"/>
                    <a:pt x="2169" y="9542"/>
                    <a:pt x="3516" y="10500"/>
                  </a:cubicBezTo>
                  <a:lnTo>
                    <a:pt x="2717" y="11619"/>
                  </a:lnTo>
                  <a:cubicBezTo>
                    <a:pt x="1005" y="10432"/>
                    <a:pt x="1" y="8469"/>
                    <a:pt x="1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26"/>
            <p:cNvSpPr/>
            <p:nvPr/>
          </p:nvSpPr>
          <p:spPr>
            <a:xfrm>
              <a:off x="3657350" y="1855175"/>
              <a:ext cx="206025" cy="63925"/>
            </a:xfrm>
            <a:custGeom>
              <a:avLst/>
              <a:gdLst/>
              <a:ahLst/>
              <a:cxnLst/>
              <a:rect l="l" t="t" r="r" b="b"/>
              <a:pathLst>
                <a:path w="8241" h="2557" extrusionOk="0">
                  <a:moveTo>
                    <a:pt x="7030" y="137"/>
                  </a:moveTo>
                  <a:cubicBezTo>
                    <a:pt x="6140" y="822"/>
                    <a:pt x="5090" y="1187"/>
                    <a:pt x="3972" y="1187"/>
                  </a:cubicBezTo>
                  <a:lnTo>
                    <a:pt x="3972" y="1187"/>
                  </a:lnTo>
                  <a:cubicBezTo>
                    <a:pt x="2922" y="1187"/>
                    <a:pt x="1940" y="868"/>
                    <a:pt x="1096" y="274"/>
                  </a:cubicBezTo>
                  <a:lnTo>
                    <a:pt x="1096" y="274"/>
                  </a:lnTo>
                  <a:cubicBezTo>
                    <a:pt x="776" y="46"/>
                    <a:pt x="343" y="115"/>
                    <a:pt x="137" y="434"/>
                  </a:cubicBezTo>
                  <a:lnTo>
                    <a:pt x="137" y="434"/>
                  </a:lnTo>
                  <a:cubicBezTo>
                    <a:pt x="46" y="548"/>
                    <a:pt x="0" y="685"/>
                    <a:pt x="0" y="822"/>
                  </a:cubicBezTo>
                  <a:lnTo>
                    <a:pt x="0" y="822"/>
                  </a:lnTo>
                  <a:cubicBezTo>
                    <a:pt x="0" y="1050"/>
                    <a:pt x="92" y="1256"/>
                    <a:pt x="297" y="1393"/>
                  </a:cubicBezTo>
                  <a:lnTo>
                    <a:pt x="297" y="1393"/>
                  </a:lnTo>
                  <a:cubicBezTo>
                    <a:pt x="1370" y="2146"/>
                    <a:pt x="2648" y="2557"/>
                    <a:pt x="3972" y="2557"/>
                  </a:cubicBezTo>
                  <a:lnTo>
                    <a:pt x="3972" y="2557"/>
                  </a:lnTo>
                  <a:cubicBezTo>
                    <a:pt x="5387" y="2557"/>
                    <a:pt x="6757" y="2100"/>
                    <a:pt x="7875" y="1233"/>
                  </a:cubicBezTo>
                  <a:lnTo>
                    <a:pt x="7875" y="1233"/>
                  </a:lnTo>
                  <a:cubicBezTo>
                    <a:pt x="8172" y="1005"/>
                    <a:pt x="8240" y="571"/>
                    <a:pt x="7989" y="274"/>
                  </a:cubicBezTo>
                  <a:lnTo>
                    <a:pt x="7989" y="274"/>
                  </a:lnTo>
                  <a:cubicBezTo>
                    <a:pt x="7852" y="92"/>
                    <a:pt x="7647" y="0"/>
                    <a:pt x="7441" y="0"/>
                  </a:cubicBezTo>
                  <a:lnTo>
                    <a:pt x="7441" y="0"/>
                  </a:lnTo>
                  <a:cubicBezTo>
                    <a:pt x="7304" y="0"/>
                    <a:pt x="7167" y="46"/>
                    <a:pt x="7030" y="137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26"/>
            <p:cNvSpPr/>
            <p:nvPr/>
          </p:nvSpPr>
          <p:spPr>
            <a:xfrm>
              <a:off x="3413675" y="1416350"/>
              <a:ext cx="551825" cy="631150"/>
            </a:xfrm>
            <a:custGeom>
              <a:avLst/>
              <a:gdLst/>
              <a:ahLst/>
              <a:cxnLst/>
              <a:rect l="l" t="t" r="r" b="b"/>
              <a:pathLst>
                <a:path w="22073" h="25246" extrusionOk="0">
                  <a:moveTo>
                    <a:pt x="1" y="13719"/>
                  </a:moveTo>
                  <a:cubicBezTo>
                    <a:pt x="1" y="6141"/>
                    <a:pt x="6141" y="1"/>
                    <a:pt x="13719" y="1"/>
                  </a:cubicBezTo>
                  <a:cubicBezTo>
                    <a:pt x="16755" y="1"/>
                    <a:pt x="19653" y="959"/>
                    <a:pt x="22073" y="2808"/>
                  </a:cubicBezTo>
                  <a:lnTo>
                    <a:pt x="21228" y="3904"/>
                  </a:lnTo>
                  <a:cubicBezTo>
                    <a:pt x="19060" y="2238"/>
                    <a:pt x="16458" y="1370"/>
                    <a:pt x="13719" y="1370"/>
                  </a:cubicBezTo>
                  <a:cubicBezTo>
                    <a:pt x="6917" y="1370"/>
                    <a:pt x="1370" y="6917"/>
                    <a:pt x="1370" y="13719"/>
                  </a:cubicBezTo>
                  <a:cubicBezTo>
                    <a:pt x="1370" y="17919"/>
                    <a:pt x="3493" y="21799"/>
                    <a:pt x="7008" y="24081"/>
                  </a:cubicBezTo>
                  <a:lnTo>
                    <a:pt x="6278" y="25246"/>
                  </a:lnTo>
                  <a:cubicBezTo>
                    <a:pt x="2329" y="22712"/>
                    <a:pt x="1" y="18398"/>
                    <a:pt x="1" y="13719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26"/>
            <p:cNvSpPr/>
            <p:nvPr/>
          </p:nvSpPr>
          <p:spPr>
            <a:xfrm>
              <a:off x="3562625" y="1483125"/>
              <a:ext cx="536975" cy="619150"/>
            </a:xfrm>
            <a:custGeom>
              <a:avLst/>
              <a:gdLst/>
              <a:ahLst/>
              <a:cxnLst/>
              <a:rect l="l" t="t" r="r" b="b"/>
              <a:pathLst>
                <a:path w="21479" h="24766" extrusionOk="0">
                  <a:moveTo>
                    <a:pt x="15133" y="274"/>
                  </a:moveTo>
                  <a:cubicBezTo>
                    <a:pt x="14905" y="571"/>
                    <a:pt x="14974" y="1005"/>
                    <a:pt x="15270" y="1233"/>
                  </a:cubicBezTo>
                  <a:lnTo>
                    <a:pt x="15270" y="1233"/>
                  </a:lnTo>
                  <a:cubicBezTo>
                    <a:pt x="18352" y="3607"/>
                    <a:pt x="20109" y="7167"/>
                    <a:pt x="20109" y="11048"/>
                  </a:cubicBezTo>
                  <a:lnTo>
                    <a:pt x="20109" y="11048"/>
                  </a:lnTo>
                  <a:cubicBezTo>
                    <a:pt x="20109" y="17850"/>
                    <a:pt x="14563" y="23396"/>
                    <a:pt x="7761" y="23396"/>
                  </a:cubicBezTo>
                  <a:lnTo>
                    <a:pt x="7761" y="23396"/>
                  </a:lnTo>
                  <a:cubicBezTo>
                    <a:pt x="5364" y="23396"/>
                    <a:pt x="3059" y="22711"/>
                    <a:pt x="1050" y="21410"/>
                  </a:cubicBezTo>
                  <a:lnTo>
                    <a:pt x="1050" y="21410"/>
                  </a:lnTo>
                  <a:cubicBezTo>
                    <a:pt x="731" y="21205"/>
                    <a:pt x="320" y="21296"/>
                    <a:pt x="114" y="21616"/>
                  </a:cubicBezTo>
                  <a:lnTo>
                    <a:pt x="114" y="21616"/>
                  </a:lnTo>
                  <a:cubicBezTo>
                    <a:pt x="23" y="21730"/>
                    <a:pt x="0" y="21867"/>
                    <a:pt x="0" y="22004"/>
                  </a:cubicBezTo>
                  <a:lnTo>
                    <a:pt x="0" y="22004"/>
                  </a:lnTo>
                  <a:cubicBezTo>
                    <a:pt x="0" y="22232"/>
                    <a:pt x="114" y="22438"/>
                    <a:pt x="320" y="22575"/>
                  </a:cubicBezTo>
                  <a:lnTo>
                    <a:pt x="320" y="22575"/>
                  </a:lnTo>
                  <a:cubicBezTo>
                    <a:pt x="2534" y="24013"/>
                    <a:pt x="5113" y="24766"/>
                    <a:pt x="7761" y="24766"/>
                  </a:cubicBezTo>
                  <a:lnTo>
                    <a:pt x="7761" y="24766"/>
                  </a:lnTo>
                  <a:cubicBezTo>
                    <a:pt x="15339" y="24766"/>
                    <a:pt x="21479" y="18603"/>
                    <a:pt x="21479" y="11048"/>
                  </a:cubicBezTo>
                  <a:lnTo>
                    <a:pt x="21479" y="11048"/>
                  </a:lnTo>
                  <a:cubicBezTo>
                    <a:pt x="21479" y="6734"/>
                    <a:pt x="19516" y="2762"/>
                    <a:pt x="16115" y="137"/>
                  </a:cubicBezTo>
                  <a:lnTo>
                    <a:pt x="16115" y="137"/>
                  </a:lnTo>
                  <a:cubicBezTo>
                    <a:pt x="15978" y="46"/>
                    <a:pt x="15841" y="0"/>
                    <a:pt x="15681" y="0"/>
                  </a:cubicBezTo>
                  <a:lnTo>
                    <a:pt x="15681" y="0"/>
                  </a:lnTo>
                  <a:cubicBezTo>
                    <a:pt x="15476" y="0"/>
                    <a:pt x="15270" y="92"/>
                    <a:pt x="15133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75" name="Google Shape;5075;p26"/>
          <p:cNvSpPr/>
          <p:nvPr/>
        </p:nvSpPr>
        <p:spPr>
          <a:xfrm>
            <a:off x="-135928" y="2779476"/>
            <a:ext cx="488023" cy="880051"/>
          </a:xfrm>
          <a:custGeom>
            <a:avLst/>
            <a:gdLst/>
            <a:ahLst/>
            <a:cxnLst/>
            <a:rect l="l" t="t" r="r" b="b"/>
            <a:pathLst>
              <a:path w="6848" h="12349" extrusionOk="0">
                <a:moveTo>
                  <a:pt x="0" y="1"/>
                </a:moveTo>
                <a:lnTo>
                  <a:pt x="183" y="12349"/>
                </a:lnTo>
                <a:lnTo>
                  <a:pt x="6848" y="4337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6" name="Google Shape;5076;p26"/>
          <p:cNvSpPr/>
          <p:nvPr/>
        </p:nvSpPr>
        <p:spPr>
          <a:xfrm flipH="1">
            <a:off x="3502210" y="4247127"/>
            <a:ext cx="1756869" cy="1273904"/>
          </a:xfrm>
          <a:custGeom>
            <a:avLst/>
            <a:gdLst/>
            <a:ahLst/>
            <a:cxnLst/>
            <a:rect l="l" t="t" r="r" b="b"/>
            <a:pathLst>
              <a:path w="16686" h="12099" extrusionOk="0">
                <a:moveTo>
                  <a:pt x="12988" y="1"/>
                </a:moveTo>
                <a:lnTo>
                  <a:pt x="1" y="12098"/>
                </a:lnTo>
                <a:lnTo>
                  <a:pt x="16686" y="8058"/>
                </a:lnTo>
                <a:lnTo>
                  <a:pt x="12988" y="1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Google Shape;1138;p8"/>
          <p:cNvGrpSpPr/>
          <p:nvPr/>
        </p:nvGrpSpPr>
        <p:grpSpPr>
          <a:xfrm>
            <a:off x="74" y="63"/>
            <a:ext cx="9144153" cy="5143512"/>
            <a:chOff x="4263926" y="3811300"/>
            <a:chExt cx="2189272" cy="1231448"/>
          </a:xfrm>
        </p:grpSpPr>
        <p:sp>
          <p:nvSpPr>
            <p:cNvPr id="1139" name="Google Shape;1139;p8"/>
            <p:cNvSpPr/>
            <p:nvPr/>
          </p:nvSpPr>
          <p:spPr>
            <a:xfrm>
              <a:off x="64437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8"/>
            <p:cNvSpPr/>
            <p:nvPr/>
          </p:nvSpPr>
          <p:spPr>
            <a:xfrm>
              <a:off x="63650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6286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62080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6129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6050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59718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589307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58149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57361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56574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557867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549992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5421175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53424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52642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50280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487050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4713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4792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494925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51067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51855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4634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4556100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44773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43986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43204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4263926" y="50421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4263926" y="49907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4263926" y="49399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4263926" y="48886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4263926" y="48378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4263926" y="4786499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4263926" y="47357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4263926" y="46843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4263926" y="463357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4263926" y="45822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4263926" y="45314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4263926" y="448007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4263926" y="4429300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4263926" y="437792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4263926" y="432715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4263926" y="4275800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4263926" y="422500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4263926" y="4173650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4263926" y="40207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4263926" y="386722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4263926" y="391857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4263926" y="396937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4263926" y="4071501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1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4263926" y="4122876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4263926" y="38164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8"/>
          <p:cNvGrpSpPr/>
          <p:nvPr/>
        </p:nvGrpSpPr>
        <p:grpSpPr>
          <a:xfrm>
            <a:off x="1355835" y="611870"/>
            <a:ext cx="6432293" cy="6055903"/>
            <a:chOff x="5187775" y="635000"/>
            <a:chExt cx="1791825" cy="1686975"/>
          </a:xfrm>
        </p:grpSpPr>
        <p:sp>
          <p:nvSpPr>
            <p:cNvPr id="1193" name="Google Shape;1193;p8"/>
            <p:cNvSpPr/>
            <p:nvPr/>
          </p:nvSpPr>
          <p:spPr>
            <a:xfrm>
              <a:off x="6404950" y="1750600"/>
              <a:ext cx="8000" cy="7025"/>
            </a:xfrm>
            <a:custGeom>
              <a:avLst/>
              <a:gdLst/>
              <a:ahLst/>
              <a:cxnLst/>
              <a:rect l="l" t="t" r="r" b="b"/>
              <a:pathLst>
                <a:path w="320" h="281" extrusionOk="0">
                  <a:moveTo>
                    <a:pt x="147" y="0"/>
                  </a:moveTo>
                  <a:cubicBezTo>
                    <a:pt x="91" y="0"/>
                    <a:pt x="42" y="41"/>
                    <a:pt x="23" y="98"/>
                  </a:cubicBezTo>
                  <a:cubicBezTo>
                    <a:pt x="0" y="166"/>
                    <a:pt x="46" y="257"/>
                    <a:pt x="114" y="280"/>
                  </a:cubicBezTo>
                  <a:cubicBezTo>
                    <a:pt x="206" y="280"/>
                    <a:pt x="274" y="235"/>
                    <a:pt x="297" y="166"/>
                  </a:cubicBezTo>
                  <a:cubicBezTo>
                    <a:pt x="320" y="98"/>
                    <a:pt x="274" y="29"/>
                    <a:pt x="183" y="6"/>
                  </a:cubicBezTo>
                  <a:cubicBezTo>
                    <a:pt x="171" y="2"/>
                    <a:pt x="158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6253150" y="1585725"/>
              <a:ext cx="11450" cy="10525"/>
            </a:xfrm>
            <a:custGeom>
              <a:avLst/>
              <a:gdLst/>
              <a:ahLst/>
              <a:cxnLst/>
              <a:rect l="l" t="t" r="r" b="b"/>
              <a:pathLst>
                <a:path w="458" h="421" extrusionOk="0">
                  <a:moveTo>
                    <a:pt x="238" y="1"/>
                  </a:moveTo>
                  <a:cubicBezTo>
                    <a:pt x="155" y="1"/>
                    <a:pt x="63" y="65"/>
                    <a:pt x="23" y="165"/>
                  </a:cubicBezTo>
                  <a:cubicBezTo>
                    <a:pt x="1" y="279"/>
                    <a:pt x="69" y="393"/>
                    <a:pt x="183" y="416"/>
                  </a:cubicBezTo>
                  <a:cubicBezTo>
                    <a:pt x="198" y="419"/>
                    <a:pt x="213" y="420"/>
                    <a:pt x="227" y="420"/>
                  </a:cubicBezTo>
                  <a:cubicBezTo>
                    <a:pt x="325" y="420"/>
                    <a:pt x="414" y="355"/>
                    <a:pt x="434" y="256"/>
                  </a:cubicBezTo>
                  <a:cubicBezTo>
                    <a:pt x="457" y="165"/>
                    <a:pt x="389" y="51"/>
                    <a:pt x="274" y="5"/>
                  </a:cubicBezTo>
                  <a:cubicBezTo>
                    <a:pt x="263" y="2"/>
                    <a:pt x="250" y="1"/>
                    <a:pt x="2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6085375" y="16433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3" y="1"/>
                  </a:moveTo>
                  <a:cubicBezTo>
                    <a:pt x="115" y="1"/>
                    <a:pt x="44" y="63"/>
                    <a:pt x="24" y="142"/>
                  </a:cubicBezTo>
                  <a:cubicBezTo>
                    <a:pt x="1" y="234"/>
                    <a:pt x="69" y="325"/>
                    <a:pt x="161" y="348"/>
                  </a:cubicBezTo>
                  <a:cubicBezTo>
                    <a:pt x="176" y="352"/>
                    <a:pt x="192" y="353"/>
                    <a:pt x="207" y="353"/>
                  </a:cubicBezTo>
                  <a:cubicBezTo>
                    <a:pt x="281" y="353"/>
                    <a:pt x="347" y="309"/>
                    <a:pt x="366" y="234"/>
                  </a:cubicBezTo>
                  <a:cubicBezTo>
                    <a:pt x="389" y="142"/>
                    <a:pt x="320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6088800" y="1627950"/>
              <a:ext cx="10300" cy="9950"/>
            </a:xfrm>
            <a:custGeom>
              <a:avLst/>
              <a:gdLst/>
              <a:ahLst/>
              <a:cxnLst/>
              <a:rect l="l" t="t" r="r" b="b"/>
              <a:pathLst>
                <a:path w="412" h="398" extrusionOk="0">
                  <a:moveTo>
                    <a:pt x="209" y="1"/>
                  </a:moveTo>
                  <a:cubicBezTo>
                    <a:pt x="115" y="1"/>
                    <a:pt x="44" y="65"/>
                    <a:pt x="24" y="165"/>
                  </a:cubicBezTo>
                  <a:cubicBezTo>
                    <a:pt x="1" y="256"/>
                    <a:pt x="47" y="370"/>
                    <a:pt x="161" y="393"/>
                  </a:cubicBezTo>
                  <a:cubicBezTo>
                    <a:pt x="173" y="396"/>
                    <a:pt x="185" y="397"/>
                    <a:pt x="198" y="397"/>
                  </a:cubicBezTo>
                  <a:cubicBezTo>
                    <a:pt x="280" y="397"/>
                    <a:pt x="369" y="335"/>
                    <a:pt x="389" y="256"/>
                  </a:cubicBezTo>
                  <a:cubicBezTo>
                    <a:pt x="412" y="142"/>
                    <a:pt x="343" y="51"/>
                    <a:pt x="252" y="5"/>
                  </a:cubicBezTo>
                  <a:cubicBezTo>
                    <a:pt x="237" y="2"/>
                    <a:pt x="223" y="1"/>
                    <a:pt x="20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6072825" y="16273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92" y="1"/>
                  </a:moveTo>
                  <a:cubicBezTo>
                    <a:pt x="114" y="1"/>
                    <a:pt x="43" y="60"/>
                    <a:pt x="24" y="119"/>
                  </a:cubicBezTo>
                  <a:cubicBezTo>
                    <a:pt x="1" y="211"/>
                    <a:pt x="69" y="302"/>
                    <a:pt x="138" y="325"/>
                  </a:cubicBezTo>
                  <a:cubicBezTo>
                    <a:pt x="153" y="329"/>
                    <a:pt x="169" y="331"/>
                    <a:pt x="184" y="331"/>
                  </a:cubicBezTo>
                  <a:cubicBezTo>
                    <a:pt x="258" y="331"/>
                    <a:pt x="324" y="286"/>
                    <a:pt x="343" y="211"/>
                  </a:cubicBezTo>
                  <a:cubicBezTo>
                    <a:pt x="366" y="119"/>
                    <a:pt x="320" y="28"/>
                    <a:pt x="229" y="5"/>
                  </a:cubicBezTo>
                  <a:cubicBezTo>
                    <a:pt x="217" y="2"/>
                    <a:pt x="205" y="1"/>
                    <a:pt x="19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5702500" y="1262700"/>
              <a:ext cx="9725" cy="8325"/>
            </a:xfrm>
            <a:custGeom>
              <a:avLst/>
              <a:gdLst/>
              <a:ahLst/>
              <a:cxnLst/>
              <a:rect l="l" t="t" r="r" b="b"/>
              <a:pathLst>
                <a:path w="389" h="333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4"/>
                    <a:pt x="160" y="326"/>
                  </a:cubicBezTo>
                  <a:cubicBezTo>
                    <a:pt x="176" y="330"/>
                    <a:pt x="191" y="332"/>
                    <a:pt x="207" y="332"/>
                  </a:cubicBezTo>
                  <a:cubicBezTo>
                    <a:pt x="281" y="332"/>
                    <a:pt x="346" y="288"/>
                    <a:pt x="365" y="212"/>
                  </a:cubicBezTo>
                  <a:cubicBezTo>
                    <a:pt x="388" y="121"/>
                    <a:pt x="320" y="30"/>
                    <a:pt x="228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6409500" y="1544750"/>
              <a:ext cx="6875" cy="6300"/>
            </a:xfrm>
            <a:custGeom>
              <a:avLst/>
              <a:gdLst/>
              <a:ahLst/>
              <a:cxnLst/>
              <a:rect l="l" t="t" r="r" b="b"/>
              <a:pathLst>
                <a:path w="275" h="252" extrusionOk="0">
                  <a:moveTo>
                    <a:pt x="160" y="0"/>
                  </a:moveTo>
                  <a:cubicBezTo>
                    <a:pt x="92" y="0"/>
                    <a:pt x="24" y="23"/>
                    <a:pt x="24" y="92"/>
                  </a:cubicBezTo>
                  <a:cubicBezTo>
                    <a:pt x="1" y="160"/>
                    <a:pt x="46" y="229"/>
                    <a:pt x="115" y="252"/>
                  </a:cubicBezTo>
                  <a:cubicBezTo>
                    <a:pt x="160" y="252"/>
                    <a:pt x="229" y="229"/>
                    <a:pt x="252" y="160"/>
                  </a:cubicBezTo>
                  <a:cubicBezTo>
                    <a:pt x="275" y="92"/>
                    <a:pt x="229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6525350" y="1792825"/>
              <a:ext cx="7425" cy="7175"/>
            </a:xfrm>
            <a:custGeom>
              <a:avLst/>
              <a:gdLst/>
              <a:ahLst/>
              <a:cxnLst/>
              <a:rect l="l" t="t" r="r" b="b"/>
              <a:pathLst>
                <a:path w="297" h="287" extrusionOk="0">
                  <a:moveTo>
                    <a:pt x="137" y="1"/>
                  </a:moveTo>
                  <a:cubicBezTo>
                    <a:pt x="69" y="1"/>
                    <a:pt x="19" y="41"/>
                    <a:pt x="0" y="98"/>
                  </a:cubicBezTo>
                  <a:cubicBezTo>
                    <a:pt x="0" y="189"/>
                    <a:pt x="46" y="258"/>
                    <a:pt x="114" y="280"/>
                  </a:cubicBezTo>
                  <a:cubicBezTo>
                    <a:pt x="126" y="284"/>
                    <a:pt x="138" y="286"/>
                    <a:pt x="149" y="286"/>
                  </a:cubicBezTo>
                  <a:cubicBezTo>
                    <a:pt x="205" y="286"/>
                    <a:pt x="255" y="242"/>
                    <a:pt x="274" y="166"/>
                  </a:cubicBezTo>
                  <a:cubicBezTo>
                    <a:pt x="297" y="98"/>
                    <a:pt x="251" y="29"/>
                    <a:pt x="183" y="6"/>
                  </a:cubicBezTo>
                  <a:cubicBezTo>
                    <a:pt x="167" y="2"/>
                    <a:pt x="151" y="1"/>
                    <a:pt x="13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6545325" y="1590850"/>
              <a:ext cx="11425" cy="10000"/>
            </a:xfrm>
            <a:custGeom>
              <a:avLst/>
              <a:gdLst/>
              <a:ahLst/>
              <a:cxnLst/>
              <a:rect l="l" t="t" r="r" b="b"/>
              <a:pathLst>
                <a:path w="457" h="400" extrusionOk="0">
                  <a:moveTo>
                    <a:pt x="238" y="1"/>
                  </a:moveTo>
                  <a:cubicBezTo>
                    <a:pt x="155" y="1"/>
                    <a:pt x="66" y="66"/>
                    <a:pt x="46" y="165"/>
                  </a:cubicBezTo>
                  <a:cubicBezTo>
                    <a:pt x="0" y="256"/>
                    <a:pt x="69" y="371"/>
                    <a:pt x="183" y="393"/>
                  </a:cubicBezTo>
                  <a:cubicBezTo>
                    <a:pt x="202" y="397"/>
                    <a:pt x="220" y="399"/>
                    <a:pt x="238" y="399"/>
                  </a:cubicBezTo>
                  <a:cubicBezTo>
                    <a:pt x="326" y="399"/>
                    <a:pt x="396" y="352"/>
                    <a:pt x="434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62" y="2"/>
                    <a:pt x="250" y="1"/>
                    <a:pt x="2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6443750" y="1815075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35"/>
                    <a:pt x="46" y="326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43" y="29"/>
                    <a:pt x="228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6470000" y="1775750"/>
              <a:ext cx="11425" cy="10500"/>
            </a:xfrm>
            <a:custGeom>
              <a:avLst/>
              <a:gdLst/>
              <a:ahLst/>
              <a:cxnLst/>
              <a:rect l="l" t="t" r="r" b="b"/>
              <a:pathLst>
                <a:path w="457" h="420" extrusionOk="0">
                  <a:moveTo>
                    <a:pt x="230" y="0"/>
                  </a:moveTo>
                  <a:cubicBezTo>
                    <a:pt x="132" y="0"/>
                    <a:pt x="43" y="65"/>
                    <a:pt x="23" y="165"/>
                  </a:cubicBezTo>
                  <a:cubicBezTo>
                    <a:pt x="0" y="256"/>
                    <a:pt x="69" y="370"/>
                    <a:pt x="183" y="416"/>
                  </a:cubicBezTo>
                  <a:cubicBezTo>
                    <a:pt x="195" y="419"/>
                    <a:pt x="207" y="420"/>
                    <a:pt x="219" y="420"/>
                  </a:cubicBezTo>
                  <a:cubicBezTo>
                    <a:pt x="302" y="420"/>
                    <a:pt x="391" y="355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6440325" y="1675275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3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20" y="29"/>
                    <a:pt x="229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6555025" y="1619400"/>
              <a:ext cx="9150" cy="8800"/>
            </a:xfrm>
            <a:custGeom>
              <a:avLst/>
              <a:gdLst/>
              <a:ahLst/>
              <a:cxnLst/>
              <a:rect l="l" t="t" r="r" b="b"/>
              <a:pathLst>
                <a:path w="366" h="352" extrusionOk="0">
                  <a:moveTo>
                    <a:pt x="193" y="0"/>
                  </a:moveTo>
                  <a:cubicBezTo>
                    <a:pt x="114" y="0"/>
                    <a:pt x="43" y="62"/>
                    <a:pt x="23" y="142"/>
                  </a:cubicBezTo>
                  <a:cubicBezTo>
                    <a:pt x="0" y="233"/>
                    <a:pt x="46" y="324"/>
                    <a:pt x="137" y="347"/>
                  </a:cubicBezTo>
                  <a:cubicBezTo>
                    <a:pt x="149" y="350"/>
                    <a:pt x="161" y="351"/>
                    <a:pt x="173" y="351"/>
                  </a:cubicBezTo>
                  <a:cubicBezTo>
                    <a:pt x="251" y="351"/>
                    <a:pt x="323" y="289"/>
                    <a:pt x="343" y="210"/>
                  </a:cubicBezTo>
                  <a:cubicBezTo>
                    <a:pt x="365" y="119"/>
                    <a:pt x="320" y="27"/>
                    <a:pt x="228" y="5"/>
                  </a:cubicBezTo>
                  <a:cubicBezTo>
                    <a:pt x="216" y="2"/>
                    <a:pt x="204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6411775" y="1487550"/>
              <a:ext cx="7450" cy="6575"/>
            </a:xfrm>
            <a:custGeom>
              <a:avLst/>
              <a:gdLst/>
              <a:ahLst/>
              <a:cxnLst/>
              <a:rect l="l" t="t" r="r" b="b"/>
              <a:pathLst>
                <a:path w="298" h="263" extrusionOk="0">
                  <a:moveTo>
                    <a:pt x="147" y="0"/>
                  </a:moveTo>
                  <a:cubicBezTo>
                    <a:pt x="92" y="0"/>
                    <a:pt x="43" y="41"/>
                    <a:pt x="24" y="97"/>
                  </a:cubicBezTo>
                  <a:cubicBezTo>
                    <a:pt x="1" y="166"/>
                    <a:pt x="47" y="234"/>
                    <a:pt x="115" y="257"/>
                  </a:cubicBezTo>
                  <a:cubicBezTo>
                    <a:pt x="127" y="261"/>
                    <a:pt x="139" y="263"/>
                    <a:pt x="151" y="263"/>
                  </a:cubicBezTo>
                  <a:cubicBezTo>
                    <a:pt x="206" y="263"/>
                    <a:pt x="256" y="222"/>
                    <a:pt x="275" y="166"/>
                  </a:cubicBezTo>
                  <a:cubicBezTo>
                    <a:pt x="298" y="97"/>
                    <a:pt x="252" y="29"/>
                    <a:pt x="184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6552175" y="1694725"/>
              <a:ext cx="10850" cy="9925"/>
            </a:xfrm>
            <a:custGeom>
              <a:avLst/>
              <a:gdLst/>
              <a:ahLst/>
              <a:cxnLst/>
              <a:rect l="l" t="t" r="r" b="b"/>
              <a:pathLst>
                <a:path w="434" h="397" extrusionOk="0">
                  <a:moveTo>
                    <a:pt x="231" y="0"/>
                  </a:moveTo>
                  <a:cubicBezTo>
                    <a:pt x="137" y="0"/>
                    <a:pt x="63" y="65"/>
                    <a:pt x="23" y="164"/>
                  </a:cubicBezTo>
                  <a:cubicBezTo>
                    <a:pt x="0" y="256"/>
                    <a:pt x="68" y="370"/>
                    <a:pt x="183" y="393"/>
                  </a:cubicBezTo>
                  <a:cubicBezTo>
                    <a:pt x="195" y="396"/>
                    <a:pt x="207" y="397"/>
                    <a:pt x="220" y="397"/>
                  </a:cubicBezTo>
                  <a:cubicBezTo>
                    <a:pt x="302" y="397"/>
                    <a:pt x="391" y="335"/>
                    <a:pt x="411" y="256"/>
                  </a:cubicBezTo>
                  <a:cubicBezTo>
                    <a:pt x="434" y="141"/>
                    <a:pt x="365" y="50"/>
                    <a:pt x="274" y="5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6418625" y="1541175"/>
              <a:ext cx="7450" cy="7175"/>
            </a:xfrm>
            <a:custGeom>
              <a:avLst/>
              <a:gdLst/>
              <a:ahLst/>
              <a:cxnLst/>
              <a:rect l="l" t="t" r="r" b="b"/>
              <a:pathLst>
                <a:path w="298" h="287" extrusionOk="0">
                  <a:moveTo>
                    <a:pt x="147" y="1"/>
                  </a:moveTo>
                  <a:cubicBezTo>
                    <a:pt x="86" y="1"/>
                    <a:pt x="24" y="45"/>
                    <a:pt x="24" y="121"/>
                  </a:cubicBezTo>
                  <a:cubicBezTo>
                    <a:pt x="1" y="189"/>
                    <a:pt x="47" y="258"/>
                    <a:pt x="115" y="280"/>
                  </a:cubicBezTo>
                  <a:cubicBezTo>
                    <a:pt x="127" y="284"/>
                    <a:pt x="140" y="286"/>
                    <a:pt x="153" y="286"/>
                  </a:cubicBezTo>
                  <a:cubicBezTo>
                    <a:pt x="214" y="286"/>
                    <a:pt x="279" y="245"/>
                    <a:pt x="298" y="189"/>
                  </a:cubicBezTo>
                  <a:cubicBezTo>
                    <a:pt x="298" y="98"/>
                    <a:pt x="252" y="29"/>
                    <a:pt x="183" y="7"/>
                  </a:cubicBezTo>
                  <a:cubicBezTo>
                    <a:pt x="172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5440575" y="1009925"/>
              <a:ext cx="10300" cy="9400"/>
            </a:xfrm>
            <a:custGeom>
              <a:avLst/>
              <a:gdLst/>
              <a:ahLst/>
              <a:cxnLst/>
              <a:rect l="l" t="t" r="r" b="b"/>
              <a:pathLst>
                <a:path w="412" h="376" extrusionOk="0">
                  <a:moveTo>
                    <a:pt x="204" y="1"/>
                  </a:moveTo>
                  <a:cubicBezTo>
                    <a:pt x="125" y="1"/>
                    <a:pt x="42" y="48"/>
                    <a:pt x="23" y="143"/>
                  </a:cubicBezTo>
                  <a:cubicBezTo>
                    <a:pt x="0" y="234"/>
                    <a:pt x="69" y="349"/>
                    <a:pt x="160" y="371"/>
                  </a:cubicBezTo>
                  <a:cubicBezTo>
                    <a:pt x="172" y="374"/>
                    <a:pt x="184" y="376"/>
                    <a:pt x="197" y="376"/>
                  </a:cubicBezTo>
                  <a:cubicBezTo>
                    <a:pt x="280" y="376"/>
                    <a:pt x="369" y="314"/>
                    <a:pt x="388" y="234"/>
                  </a:cubicBezTo>
                  <a:cubicBezTo>
                    <a:pt x="411" y="143"/>
                    <a:pt x="343" y="29"/>
                    <a:pt x="251" y="6"/>
                  </a:cubicBezTo>
                  <a:cubicBezTo>
                    <a:pt x="236" y="2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6499100" y="1836225"/>
              <a:ext cx="11425" cy="10525"/>
            </a:xfrm>
            <a:custGeom>
              <a:avLst/>
              <a:gdLst/>
              <a:ahLst/>
              <a:cxnLst/>
              <a:rect l="l" t="t" r="r" b="b"/>
              <a:pathLst>
                <a:path w="457" h="421" extrusionOk="0">
                  <a:moveTo>
                    <a:pt x="230" y="1"/>
                  </a:moveTo>
                  <a:cubicBezTo>
                    <a:pt x="132" y="1"/>
                    <a:pt x="43" y="66"/>
                    <a:pt x="23" y="165"/>
                  </a:cubicBezTo>
                  <a:cubicBezTo>
                    <a:pt x="0" y="279"/>
                    <a:pt x="69" y="370"/>
                    <a:pt x="160" y="416"/>
                  </a:cubicBezTo>
                  <a:cubicBezTo>
                    <a:pt x="175" y="419"/>
                    <a:pt x="190" y="420"/>
                    <a:pt x="204" y="420"/>
                  </a:cubicBezTo>
                  <a:cubicBezTo>
                    <a:pt x="302" y="420"/>
                    <a:pt x="391" y="356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6463725" y="1832800"/>
              <a:ext cx="8575" cy="5275"/>
            </a:xfrm>
            <a:custGeom>
              <a:avLst/>
              <a:gdLst/>
              <a:ahLst/>
              <a:cxnLst/>
              <a:rect l="l" t="t" r="r" b="b"/>
              <a:pathLst>
                <a:path w="343" h="211" extrusionOk="0">
                  <a:moveTo>
                    <a:pt x="154" y="1"/>
                  </a:moveTo>
                  <a:cubicBezTo>
                    <a:pt x="91" y="1"/>
                    <a:pt x="20" y="60"/>
                    <a:pt x="0" y="119"/>
                  </a:cubicBezTo>
                  <a:lnTo>
                    <a:pt x="320" y="211"/>
                  </a:lnTo>
                  <a:cubicBezTo>
                    <a:pt x="342" y="119"/>
                    <a:pt x="274" y="28"/>
                    <a:pt x="183" y="5"/>
                  </a:cubicBezTo>
                  <a:cubicBezTo>
                    <a:pt x="174" y="2"/>
                    <a:pt x="164" y="1"/>
                    <a:pt x="15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6851750" y="1438250"/>
              <a:ext cx="9725" cy="9100"/>
            </a:xfrm>
            <a:custGeom>
              <a:avLst/>
              <a:gdLst/>
              <a:ahLst/>
              <a:cxnLst/>
              <a:rect l="l" t="t" r="r" b="b"/>
              <a:pathLst>
                <a:path w="389" h="364" extrusionOk="0">
                  <a:moveTo>
                    <a:pt x="180" y="0"/>
                  </a:moveTo>
                  <a:cubicBezTo>
                    <a:pt x="101" y="0"/>
                    <a:pt x="41" y="58"/>
                    <a:pt x="23" y="129"/>
                  </a:cubicBezTo>
                  <a:cubicBezTo>
                    <a:pt x="0" y="243"/>
                    <a:pt x="46" y="335"/>
                    <a:pt x="160" y="357"/>
                  </a:cubicBezTo>
                  <a:cubicBezTo>
                    <a:pt x="175" y="361"/>
                    <a:pt x="191" y="363"/>
                    <a:pt x="205" y="363"/>
                  </a:cubicBezTo>
                  <a:cubicBezTo>
                    <a:pt x="280" y="363"/>
                    <a:pt x="346" y="316"/>
                    <a:pt x="366" y="220"/>
                  </a:cubicBezTo>
                  <a:cubicBezTo>
                    <a:pt x="388" y="129"/>
                    <a:pt x="343" y="38"/>
                    <a:pt x="251" y="15"/>
                  </a:cubicBezTo>
                  <a:cubicBezTo>
                    <a:pt x="226" y="5"/>
                    <a:pt x="202" y="0"/>
                    <a:pt x="18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6845475" y="1415650"/>
              <a:ext cx="9725" cy="9400"/>
            </a:xfrm>
            <a:custGeom>
              <a:avLst/>
              <a:gdLst/>
              <a:ahLst/>
              <a:cxnLst/>
              <a:rect l="l" t="t" r="r" b="b"/>
              <a:pathLst>
                <a:path w="389" h="376" extrusionOk="0">
                  <a:moveTo>
                    <a:pt x="183" y="0"/>
                  </a:moveTo>
                  <a:cubicBezTo>
                    <a:pt x="109" y="0"/>
                    <a:pt x="42" y="48"/>
                    <a:pt x="23" y="143"/>
                  </a:cubicBezTo>
                  <a:cubicBezTo>
                    <a:pt x="0" y="234"/>
                    <a:pt x="46" y="326"/>
                    <a:pt x="137" y="371"/>
                  </a:cubicBezTo>
                  <a:cubicBezTo>
                    <a:pt x="152" y="374"/>
                    <a:pt x="167" y="376"/>
                    <a:pt x="181" y="376"/>
                  </a:cubicBezTo>
                  <a:cubicBezTo>
                    <a:pt x="274" y="376"/>
                    <a:pt x="346" y="314"/>
                    <a:pt x="365" y="234"/>
                  </a:cubicBezTo>
                  <a:cubicBezTo>
                    <a:pt x="388" y="120"/>
                    <a:pt x="343" y="29"/>
                    <a:pt x="228" y="6"/>
                  </a:cubicBezTo>
                  <a:cubicBezTo>
                    <a:pt x="213" y="2"/>
                    <a:pt x="198" y="0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6867725" y="1599525"/>
              <a:ext cx="8000" cy="7600"/>
            </a:xfrm>
            <a:custGeom>
              <a:avLst/>
              <a:gdLst/>
              <a:ahLst/>
              <a:cxnLst/>
              <a:rect l="l" t="t" r="r" b="b"/>
              <a:pathLst>
                <a:path w="320" h="304" extrusionOk="0">
                  <a:moveTo>
                    <a:pt x="206" y="1"/>
                  </a:moveTo>
                  <a:cubicBezTo>
                    <a:pt x="115" y="1"/>
                    <a:pt x="46" y="46"/>
                    <a:pt x="23" y="115"/>
                  </a:cubicBezTo>
                  <a:cubicBezTo>
                    <a:pt x="0" y="206"/>
                    <a:pt x="46" y="297"/>
                    <a:pt x="115" y="297"/>
                  </a:cubicBezTo>
                  <a:cubicBezTo>
                    <a:pt x="131" y="301"/>
                    <a:pt x="147" y="303"/>
                    <a:pt x="163" y="303"/>
                  </a:cubicBezTo>
                  <a:cubicBezTo>
                    <a:pt x="236" y="303"/>
                    <a:pt x="301" y="262"/>
                    <a:pt x="320" y="206"/>
                  </a:cubicBezTo>
                  <a:cubicBezTo>
                    <a:pt x="320" y="115"/>
                    <a:pt x="274" y="24"/>
                    <a:pt x="2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6866575" y="1359725"/>
              <a:ext cx="8600" cy="7725"/>
            </a:xfrm>
            <a:custGeom>
              <a:avLst/>
              <a:gdLst/>
              <a:ahLst/>
              <a:cxnLst/>
              <a:rect l="l" t="t" r="r" b="b"/>
              <a:pathLst>
                <a:path w="344" h="309" extrusionOk="0">
                  <a:moveTo>
                    <a:pt x="160" y="0"/>
                  </a:moveTo>
                  <a:cubicBezTo>
                    <a:pt x="86" y="0"/>
                    <a:pt x="20" y="45"/>
                    <a:pt x="1" y="120"/>
                  </a:cubicBezTo>
                  <a:cubicBezTo>
                    <a:pt x="1" y="212"/>
                    <a:pt x="46" y="280"/>
                    <a:pt x="115" y="303"/>
                  </a:cubicBezTo>
                  <a:cubicBezTo>
                    <a:pt x="131" y="307"/>
                    <a:pt x="146" y="309"/>
                    <a:pt x="162" y="309"/>
                  </a:cubicBezTo>
                  <a:cubicBezTo>
                    <a:pt x="236" y="309"/>
                    <a:pt x="301" y="264"/>
                    <a:pt x="320" y="189"/>
                  </a:cubicBezTo>
                  <a:cubicBezTo>
                    <a:pt x="343" y="97"/>
                    <a:pt x="297" y="29"/>
                    <a:pt x="206" y="6"/>
                  </a:cubicBezTo>
                  <a:cubicBezTo>
                    <a:pt x="191" y="2"/>
                    <a:pt x="175" y="0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6698825" y="1787725"/>
              <a:ext cx="10850" cy="10200"/>
            </a:xfrm>
            <a:custGeom>
              <a:avLst/>
              <a:gdLst/>
              <a:ahLst/>
              <a:cxnLst/>
              <a:rect l="l" t="t" r="r" b="b"/>
              <a:pathLst>
                <a:path w="434" h="408" extrusionOk="0">
                  <a:moveTo>
                    <a:pt x="230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0" y="256"/>
                    <a:pt x="69" y="370"/>
                    <a:pt x="160" y="393"/>
                  </a:cubicBezTo>
                  <a:cubicBezTo>
                    <a:pt x="184" y="403"/>
                    <a:pt x="209" y="407"/>
                    <a:pt x="232" y="407"/>
                  </a:cubicBezTo>
                  <a:cubicBezTo>
                    <a:pt x="319" y="407"/>
                    <a:pt x="393" y="346"/>
                    <a:pt x="411" y="256"/>
                  </a:cubicBezTo>
                  <a:cubicBezTo>
                    <a:pt x="434" y="142"/>
                    <a:pt x="388" y="28"/>
                    <a:pt x="274" y="5"/>
                  </a:cubicBezTo>
                  <a:cubicBezTo>
                    <a:pt x="259" y="2"/>
                    <a:pt x="245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6655450" y="1510975"/>
              <a:ext cx="9725" cy="8825"/>
            </a:xfrm>
            <a:custGeom>
              <a:avLst/>
              <a:gdLst/>
              <a:ahLst/>
              <a:cxnLst/>
              <a:rect l="l" t="t" r="r" b="b"/>
              <a:pathLst>
                <a:path w="389" h="353" extrusionOk="0">
                  <a:moveTo>
                    <a:pt x="193" y="0"/>
                  </a:moveTo>
                  <a:cubicBezTo>
                    <a:pt x="115" y="0"/>
                    <a:pt x="43" y="62"/>
                    <a:pt x="23" y="142"/>
                  </a:cubicBezTo>
                  <a:cubicBezTo>
                    <a:pt x="0" y="233"/>
                    <a:pt x="46" y="324"/>
                    <a:pt x="137" y="347"/>
                  </a:cubicBezTo>
                  <a:cubicBezTo>
                    <a:pt x="157" y="351"/>
                    <a:pt x="176" y="353"/>
                    <a:pt x="194" y="353"/>
                  </a:cubicBezTo>
                  <a:cubicBezTo>
                    <a:pt x="281" y="353"/>
                    <a:pt x="347" y="309"/>
                    <a:pt x="366" y="233"/>
                  </a:cubicBezTo>
                  <a:cubicBezTo>
                    <a:pt x="388" y="142"/>
                    <a:pt x="320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6597825" y="1354050"/>
              <a:ext cx="10275" cy="9400"/>
            </a:xfrm>
            <a:custGeom>
              <a:avLst/>
              <a:gdLst/>
              <a:ahLst/>
              <a:cxnLst/>
              <a:rect l="l" t="t" r="r" b="b"/>
              <a:pathLst>
                <a:path w="411" h="376" extrusionOk="0">
                  <a:moveTo>
                    <a:pt x="214" y="0"/>
                  </a:moveTo>
                  <a:cubicBezTo>
                    <a:pt x="131" y="0"/>
                    <a:pt x="43" y="63"/>
                    <a:pt x="23" y="142"/>
                  </a:cubicBezTo>
                  <a:cubicBezTo>
                    <a:pt x="0" y="256"/>
                    <a:pt x="69" y="347"/>
                    <a:pt x="160" y="370"/>
                  </a:cubicBezTo>
                  <a:cubicBezTo>
                    <a:pt x="179" y="374"/>
                    <a:pt x="197" y="376"/>
                    <a:pt x="215" y="376"/>
                  </a:cubicBezTo>
                  <a:cubicBezTo>
                    <a:pt x="302" y="376"/>
                    <a:pt x="369" y="328"/>
                    <a:pt x="388" y="233"/>
                  </a:cubicBezTo>
                  <a:cubicBezTo>
                    <a:pt x="411" y="142"/>
                    <a:pt x="365" y="28"/>
                    <a:pt x="251" y="5"/>
                  </a:cubicBezTo>
                  <a:cubicBezTo>
                    <a:pt x="239" y="2"/>
                    <a:pt x="227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6548175" y="12273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71" y="0"/>
                  </a:moveTo>
                  <a:cubicBezTo>
                    <a:pt x="97" y="0"/>
                    <a:pt x="43" y="62"/>
                    <a:pt x="23" y="142"/>
                  </a:cubicBezTo>
                  <a:cubicBezTo>
                    <a:pt x="0" y="210"/>
                    <a:pt x="46" y="301"/>
                    <a:pt x="137" y="324"/>
                  </a:cubicBezTo>
                  <a:cubicBezTo>
                    <a:pt x="153" y="328"/>
                    <a:pt x="169" y="330"/>
                    <a:pt x="184" y="330"/>
                  </a:cubicBezTo>
                  <a:cubicBezTo>
                    <a:pt x="258" y="330"/>
                    <a:pt x="324" y="286"/>
                    <a:pt x="343" y="210"/>
                  </a:cubicBezTo>
                  <a:cubicBezTo>
                    <a:pt x="365" y="119"/>
                    <a:pt x="297" y="27"/>
                    <a:pt x="206" y="5"/>
                  </a:cubicBezTo>
                  <a:cubicBezTo>
                    <a:pt x="194" y="2"/>
                    <a:pt x="182" y="0"/>
                    <a:pt x="17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6559000" y="1255075"/>
              <a:ext cx="11450" cy="10200"/>
            </a:xfrm>
            <a:custGeom>
              <a:avLst/>
              <a:gdLst/>
              <a:ahLst/>
              <a:cxnLst/>
              <a:rect l="l" t="t" r="r" b="b"/>
              <a:pathLst>
                <a:path w="458" h="408" extrusionOk="0">
                  <a:moveTo>
                    <a:pt x="203" y="1"/>
                  </a:moveTo>
                  <a:cubicBezTo>
                    <a:pt x="116" y="1"/>
                    <a:pt x="42" y="62"/>
                    <a:pt x="24" y="152"/>
                  </a:cubicBezTo>
                  <a:cubicBezTo>
                    <a:pt x="1" y="266"/>
                    <a:pt x="69" y="380"/>
                    <a:pt x="161" y="403"/>
                  </a:cubicBezTo>
                  <a:cubicBezTo>
                    <a:pt x="175" y="406"/>
                    <a:pt x="190" y="407"/>
                    <a:pt x="205" y="407"/>
                  </a:cubicBezTo>
                  <a:cubicBezTo>
                    <a:pt x="303" y="407"/>
                    <a:pt x="392" y="343"/>
                    <a:pt x="412" y="243"/>
                  </a:cubicBezTo>
                  <a:cubicBezTo>
                    <a:pt x="457" y="152"/>
                    <a:pt x="389" y="38"/>
                    <a:pt x="275" y="15"/>
                  </a:cubicBezTo>
                  <a:cubicBezTo>
                    <a:pt x="250" y="5"/>
                    <a:pt x="226" y="1"/>
                    <a:pt x="20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6533325" y="1229600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11" y="1"/>
                  </a:moveTo>
                  <a:cubicBezTo>
                    <a:pt x="68" y="1"/>
                    <a:pt x="19" y="38"/>
                    <a:pt x="1" y="75"/>
                  </a:cubicBezTo>
                  <a:cubicBezTo>
                    <a:pt x="1" y="144"/>
                    <a:pt x="24" y="212"/>
                    <a:pt x="92" y="212"/>
                  </a:cubicBezTo>
                  <a:cubicBezTo>
                    <a:pt x="100" y="217"/>
                    <a:pt x="110" y="218"/>
                    <a:pt x="119" y="218"/>
                  </a:cubicBezTo>
                  <a:cubicBezTo>
                    <a:pt x="161" y="218"/>
                    <a:pt x="210" y="181"/>
                    <a:pt x="229" y="144"/>
                  </a:cubicBezTo>
                  <a:cubicBezTo>
                    <a:pt x="252" y="75"/>
                    <a:pt x="206" y="7"/>
                    <a:pt x="138" y="7"/>
                  </a:cubicBezTo>
                  <a:cubicBezTo>
                    <a:pt x="129" y="3"/>
                    <a:pt x="120" y="1"/>
                    <a:pt x="11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6545875" y="1256425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6" y="1"/>
                  </a:moveTo>
                  <a:cubicBezTo>
                    <a:pt x="85" y="1"/>
                    <a:pt x="20" y="42"/>
                    <a:pt x="1" y="98"/>
                  </a:cubicBezTo>
                  <a:cubicBezTo>
                    <a:pt x="1" y="167"/>
                    <a:pt x="47" y="258"/>
                    <a:pt x="115" y="258"/>
                  </a:cubicBezTo>
                  <a:cubicBezTo>
                    <a:pt x="127" y="262"/>
                    <a:pt x="139" y="264"/>
                    <a:pt x="151" y="264"/>
                  </a:cubicBezTo>
                  <a:cubicBezTo>
                    <a:pt x="206" y="264"/>
                    <a:pt x="256" y="223"/>
                    <a:pt x="275" y="167"/>
                  </a:cubicBezTo>
                  <a:cubicBezTo>
                    <a:pt x="298" y="98"/>
                    <a:pt x="252" y="30"/>
                    <a:pt x="184" y="7"/>
                  </a:cubicBezTo>
                  <a:cubicBezTo>
                    <a:pt x="171" y="3"/>
                    <a:pt x="159" y="1"/>
                    <a:pt x="14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6668575" y="1792250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4" y="1"/>
                  </a:moveTo>
                  <a:cubicBezTo>
                    <a:pt x="125" y="1"/>
                    <a:pt x="42" y="49"/>
                    <a:pt x="23" y="144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6" y="353"/>
                    <a:pt x="192" y="355"/>
                    <a:pt x="209" y="355"/>
                  </a:cubicBezTo>
                  <a:cubicBezTo>
                    <a:pt x="288" y="355"/>
                    <a:pt x="370" y="311"/>
                    <a:pt x="388" y="235"/>
                  </a:cubicBezTo>
                  <a:cubicBezTo>
                    <a:pt x="411" y="121"/>
                    <a:pt x="343" y="29"/>
                    <a:pt x="251" y="7"/>
                  </a:cubicBezTo>
                  <a:cubicBezTo>
                    <a:pt x="236" y="3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6445450" y="1343200"/>
              <a:ext cx="11450" cy="9975"/>
            </a:xfrm>
            <a:custGeom>
              <a:avLst/>
              <a:gdLst/>
              <a:ahLst/>
              <a:cxnLst/>
              <a:rect l="l" t="t" r="r" b="b"/>
              <a:pathLst>
                <a:path w="458" h="399" extrusionOk="0">
                  <a:moveTo>
                    <a:pt x="232" y="1"/>
                  </a:moveTo>
                  <a:cubicBezTo>
                    <a:pt x="138" y="1"/>
                    <a:pt x="63" y="66"/>
                    <a:pt x="24" y="165"/>
                  </a:cubicBezTo>
                  <a:cubicBezTo>
                    <a:pt x="1" y="256"/>
                    <a:pt x="69" y="370"/>
                    <a:pt x="183" y="393"/>
                  </a:cubicBezTo>
                  <a:cubicBezTo>
                    <a:pt x="199" y="397"/>
                    <a:pt x="214" y="399"/>
                    <a:pt x="230" y="399"/>
                  </a:cubicBezTo>
                  <a:cubicBezTo>
                    <a:pt x="310" y="399"/>
                    <a:pt x="393" y="351"/>
                    <a:pt x="412" y="256"/>
                  </a:cubicBezTo>
                  <a:cubicBezTo>
                    <a:pt x="457" y="142"/>
                    <a:pt x="389" y="51"/>
                    <a:pt x="275" y="5"/>
                  </a:cubicBezTo>
                  <a:cubicBezTo>
                    <a:pt x="260" y="2"/>
                    <a:pt x="245" y="1"/>
                    <a:pt x="23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6580125" y="1388975"/>
              <a:ext cx="6300" cy="5300"/>
            </a:xfrm>
            <a:custGeom>
              <a:avLst/>
              <a:gdLst/>
              <a:ahLst/>
              <a:cxnLst/>
              <a:rect l="l" t="t" r="r" b="b"/>
              <a:pathLst>
                <a:path w="252" h="212" extrusionOk="0">
                  <a:moveTo>
                    <a:pt x="160" y="0"/>
                  </a:moveTo>
                  <a:cubicBezTo>
                    <a:pt x="92" y="0"/>
                    <a:pt x="46" y="23"/>
                    <a:pt x="23" y="91"/>
                  </a:cubicBezTo>
                  <a:cubicBezTo>
                    <a:pt x="0" y="137"/>
                    <a:pt x="46" y="183"/>
                    <a:pt x="92" y="206"/>
                  </a:cubicBezTo>
                  <a:cubicBezTo>
                    <a:pt x="104" y="210"/>
                    <a:pt x="116" y="212"/>
                    <a:pt x="127" y="212"/>
                  </a:cubicBezTo>
                  <a:cubicBezTo>
                    <a:pt x="176" y="212"/>
                    <a:pt x="210" y="174"/>
                    <a:pt x="229" y="137"/>
                  </a:cubicBezTo>
                  <a:cubicBezTo>
                    <a:pt x="252" y="69"/>
                    <a:pt x="206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6766150" y="1658150"/>
              <a:ext cx="8575" cy="7750"/>
            </a:xfrm>
            <a:custGeom>
              <a:avLst/>
              <a:gdLst/>
              <a:ahLst/>
              <a:cxnLst/>
              <a:rect l="l" t="t" r="r" b="b"/>
              <a:pathLst>
                <a:path w="343" h="310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1" y="212"/>
                    <a:pt x="46" y="281"/>
                    <a:pt x="137" y="303"/>
                  </a:cubicBezTo>
                  <a:cubicBezTo>
                    <a:pt x="149" y="307"/>
                    <a:pt x="162" y="309"/>
                    <a:pt x="174" y="309"/>
                  </a:cubicBezTo>
                  <a:cubicBezTo>
                    <a:pt x="235" y="309"/>
                    <a:pt x="301" y="265"/>
                    <a:pt x="320" y="189"/>
                  </a:cubicBezTo>
                  <a:cubicBezTo>
                    <a:pt x="343" y="121"/>
                    <a:pt x="297" y="30"/>
                    <a:pt x="206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6432900" y="10082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0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89"/>
                    <a:pt x="46" y="258"/>
                    <a:pt x="115" y="281"/>
                  </a:cubicBezTo>
                  <a:cubicBezTo>
                    <a:pt x="131" y="285"/>
                    <a:pt x="146" y="287"/>
                    <a:pt x="161" y="287"/>
                  </a:cubicBezTo>
                  <a:cubicBezTo>
                    <a:pt x="229" y="287"/>
                    <a:pt x="278" y="246"/>
                    <a:pt x="297" y="189"/>
                  </a:cubicBezTo>
                  <a:cubicBezTo>
                    <a:pt x="320" y="98"/>
                    <a:pt x="274" y="7"/>
                    <a:pt x="206" y="7"/>
                  </a:cubicBezTo>
                  <a:cubicBezTo>
                    <a:pt x="190" y="3"/>
                    <a:pt x="174" y="1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6571000" y="12998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5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26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43" y="29"/>
                    <a:pt x="251" y="6"/>
                  </a:cubicBezTo>
                  <a:cubicBezTo>
                    <a:pt x="232" y="3"/>
                    <a:pt x="213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6560725" y="1275300"/>
              <a:ext cx="8000" cy="7700"/>
            </a:xfrm>
            <a:custGeom>
              <a:avLst/>
              <a:gdLst/>
              <a:ahLst/>
              <a:cxnLst/>
              <a:rect l="l" t="t" r="r" b="b"/>
              <a:pathLst>
                <a:path w="320" h="308" extrusionOk="0">
                  <a:moveTo>
                    <a:pt x="170" y="0"/>
                  </a:moveTo>
                  <a:cubicBezTo>
                    <a:pt x="97" y="0"/>
                    <a:pt x="43" y="60"/>
                    <a:pt x="23" y="119"/>
                  </a:cubicBezTo>
                  <a:cubicBezTo>
                    <a:pt x="0" y="210"/>
                    <a:pt x="46" y="279"/>
                    <a:pt x="115" y="302"/>
                  </a:cubicBezTo>
                  <a:cubicBezTo>
                    <a:pt x="130" y="306"/>
                    <a:pt x="146" y="308"/>
                    <a:pt x="161" y="308"/>
                  </a:cubicBezTo>
                  <a:cubicBezTo>
                    <a:pt x="234" y="308"/>
                    <a:pt x="297" y="263"/>
                    <a:pt x="297" y="188"/>
                  </a:cubicBezTo>
                  <a:cubicBezTo>
                    <a:pt x="320" y="119"/>
                    <a:pt x="274" y="28"/>
                    <a:pt x="206" y="5"/>
                  </a:cubicBezTo>
                  <a:cubicBezTo>
                    <a:pt x="194" y="2"/>
                    <a:pt x="182" y="0"/>
                    <a:pt x="17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6468850" y="1097800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1" y="212"/>
                    <a:pt x="69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7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6707950" y="1377975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4" y="1"/>
                  </a:moveTo>
                  <a:cubicBezTo>
                    <a:pt x="125" y="1"/>
                    <a:pt x="42" y="48"/>
                    <a:pt x="23" y="143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6" y="353"/>
                    <a:pt x="192" y="355"/>
                    <a:pt x="209" y="355"/>
                  </a:cubicBezTo>
                  <a:cubicBezTo>
                    <a:pt x="288" y="355"/>
                    <a:pt x="369" y="310"/>
                    <a:pt x="388" y="235"/>
                  </a:cubicBezTo>
                  <a:cubicBezTo>
                    <a:pt x="411" y="121"/>
                    <a:pt x="343" y="29"/>
                    <a:pt x="251" y="7"/>
                  </a:cubicBezTo>
                  <a:cubicBezTo>
                    <a:pt x="236" y="3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5839450" y="1408225"/>
              <a:ext cx="9150" cy="7725"/>
            </a:xfrm>
            <a:custGeom>
              <a:avLst/>
              <a:gdLst/>
              <a:ahLst/>
              <a:cxnLst/>
              <a:rect l="l" t="t" r="r" b="b"/>
              <a:pathLst>
                <a:path w="366" h="309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2"/>
                    <a:pt x="69" y="303"/>
                    <a:pt x="137" y="303"/>
                  </a:cubicBezTo>
                  <a:cubicBezTo>
                    <a:pt x="153" y="307"/>
                    <a:pt x="170" y="309"/>
                    <a:pt x="185" y="309"/>
                  </a:cubicBezTo>
                  <a:cubicBezTo>
                    <a:pt x="259" y="309"/>
                    <a:pt x="324" y="268"/>
                    <a:pt x="343" y="212"/>
                  </a:cubicBezTo>
                  <a:cubicBezTo>
                    <a:pt x="365" y="120"/>
                    <a:pt x="297" y="29"/>
                    <a:pt x="228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5954700" y="1343200"/>
              <a:ext cx="9725" cy="9375"/>
            </a:xfrm>
            <a:custGeom>
              <a:avLst/>
              <a:gdLst/>
              <a:ahLst/>
              <a:cxnLst/>
              <a:rect l="l" t="t" r="r" b="b"/>
              <a:pathLst>
                <a:path w="389" h="375" extrusionOk="0">
                  <a:moveTo>
                    <a:pt x="193" y="1"/>
                  </a:moveTo>
                  <a:cubicBezTo>
                    <a:pt x="115" y="1"/>
                    <a:pt x="44" y="63"/>
                    <a:pt x="24" y="142"/>
                  </a:cubicBezTo>
                  <a:cubicBezTo>
                    <a:pt x="1" y="233"/>
                    <a:pt x="47" y="348"/>
                    <a:pt x="161" y="370"/>
                  </a:cubicBezTo>
                  <a:cubicBezTo>
                    <a:pt x="173" y="373"/>
                    <a:pt x="185" y="375"/>
                    <a:pt x="197" y="375"/>
                  </a:cubicBezTo>
                  <a:cubicBezTo>
                    <a:pt x="275" y="375"/>
                    <a:pt x="346" y="313"/>
                    <a:pt x="366" y="233"/>
                  </a:cubicBezTo>
                  <a:cubicBezTo>
                    <a:pt x="389" y="142"/>
                    <a:pt x="343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6616075" y="1591975"/>
              <a:ext cx="6875" cy="6025"/>
            </a:xfrm>
            <a:custGeom>
              <a:avLst/>
              <a:gdLst/>
              <a:ahLst/>
              <a:cxnLst/>
              <a:rect l="l" t="t" r="r" b="b"/>
              <a:pathLst>
                <a:path w="275" h="241" extrusionOk="0">
                  <a:moveTo>
                    <a:pt x="124" y="0"/>
                  </a:moveTo>
                  <a:cubicBezTo>
                    <a:pt x="70" y="0"/>
                    <a:pt x="23" y="41"/>
                    <a:pt x="23" y="97"/>
                  </a:cubicBezTo>
                  <a:cubicBezTo>
                    <a:pt x="0" y="166"/>
                    <a:pt x="46" y="211"/>
                    <a:pt x="92" y="234"/>
                  </a:cubicBezTo>
                  <a:cubicBezTo>
                    <a:pt x="104" y="238"/>
                    <a:pt x="116" y="240"/>
                    <a:pt x="128" y="240"/>
                  </a:cubicBezTo>
                  <a:cubicBezTo>
                    <a:pt x="183" y="240"/>
                    <a:pt x="233" y="199"/>
                    <a:pt x="252" y="143"/>
                  </a:cubicBezTo>
                  <a:cubicBezTo>
                    <a:pt x="274" y="97"/>
                    <a:pt x="229" y="29"/>
                    <a:pt x="160" y="6"/>
                  </a:cubicBezTo>
                  <a:cubicBezTo>
                    <a:pt x="148" y="2"/>
                    <a:pt x="136" y="0"/>
                    <a:pt x="12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6589250" y="14795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4" y="1"/>
                  </a:moveTo>
                  <a:cubicBezTo>
                    <a:pt x="109" y="1"/>
                    <a:pt x="43" y="48"/>
                    <a:pt x="23" y="143"/>
                  </a:cubicBezTo>
                  <a:cubicBezTo>
                    <a:pt x="1" y="235"/>
                    <a:pt x="46" y="326"/>
                    <a:pt x="138" y="349"/>
                  </a:cubicBezTo>
                  <a:cubicBezTo>
                    <a:pt x="150" y="352"/>
                    <a:pt x="162" y="353"/>
                    <a:pt x="175" y="353"/>
                  </a:cubicBezTo>
                  <a:cubicBezTo>
                    <a:pt x="257" y="353"/>
                    <a:pt x="346" y="291"/>
                    <a:pt x="366" y="212"/>
                  </a:cubicBezTo>
                  <a:cubicBezTo>
                    <a:pt x="389" y="121"/>
                    <a:pt x="320" y="29"/>
                    <a:pt x="229" y="6"/>
                  </a:cubicBezTo>
                  <a:cubicBezTo>
                    <a:pt x="214" y="3"/>
                    <a:pt x="198" y="1"/>
                    <a:pt x="1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6485400" y="1534900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47" y="1"/>
                  </a:moveTo>
                  <a:cubicBezTo>
                    <a:pt x="92" y="1"/>
                    <a:pt x="42" y="41"/>
                    <a:pt x="23" y="98"/>
                  </a:cubicBezTo>
                  <a:cubicBezTo>
                    <a:pt x="0" y="166"/>
                    <a:pt x="46" y="258"/>
                    <a:pt x="115" y="280"/>
                  </a:cubicBezTo>
                  <a:cubicBezTo>
                    <a:pt x="130" y="284"/>
                    <a:pt x="145" y="286"/>
                    <a:pt x="159" y="286"/>
                  </a:cubicBezTo>
                  <a:cubicBezTo>
                    <a:pt x="228" y="286"/>
                    <a:pt x="278" y="242"/>
                    <a:pt x="297" y="166"/>
                  </a:cubicBezTo>
                  <a:cubicBezTo>
                    <a:pt x="320" y="98"/>
                    <a:pt x="274" y="6"/>
                    <a:pt x="183" y="6"/>
                  </a:cubicBezTo>
                  <a:cubicBezTo>
                    <a:pt x="171" y="2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5448000" y="1569150"/>
              <a:ext cx="7425" cy="4725"/>
            </a:xfrm>
            <a:custGeom>
              <a:avLst/>
              <a:gdLst/>
              <a:ahLst/>
              <a:cxnLst/>
              <a:rect l="l" t="t" r="r" b="b"/>
              <a:pathLst>
                <a:path w="297" h="189" extrusionOk="0">
                  <a:moveTo>
                    <a:pt x="125" y="0"/>
                  </a:moveTo>
                  <a:cubicBezTo>
                    <a:pt x="69" y="0"/>
                    <a:pt x="19" y="44"/>
                    <a:pt x="0" y="120"/>
                  </a:cubicBezTo>
                  <a:lnTo>
                    <a:pt x="274" y="189"/>
                  </a:lnTo>
                  <a:cubicBezTo>
                    <a:pt x="297" y="120"/>
                    <a:pt x="251" y="29"/>
                    <a:pt x="160" y="6"/>
                  </a:cubicBezTo>
                  <a:cubicBezTo>
                    <a:pt x="148" y="2"/>
                    <a:pt x="136" y="0"/>
                    <a:pt x="12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6871725" y="1715800"/>
              <a:ext cx="8000" cy="7150"/>
            </a:xfrm>
            <a:custGeom>
              <a:avLst/>
              <a:gdLst/>
              <a:ahLst/>
              <a:cxnLst/>
              <a:rect l="l" t="t" r="r" b="b"/>
              <a:pathLst>
                <a:path w="320" h="286" extrusionOk="0">
                  <a:moveTo>
                    <a:pt x="148" y="0"/>
                  </a:moveTo>
                  <a:cubicBezTo>
                    <a:pt x="92" y="0"/>
                    <a:pt x="42" y="45"/>
                    <a:pt x="23" y="120"/>
                  </a:cubicBezTo>
                  <a:cubicBezTo>
                    <a:pt x="0" y="189"/>
                    <a:pt x="46" y="257"/>
                    <a:pt x="114" y="280"/>
                  </a:cubicBezTo>
                  <a:cubicBezTo>
                    <a:pt x="130" y="284"/>
                    <a:pt x="146" y="286"/>
                    <a:pt x="161" y="286"/>
                  </a:cubicBezTo>
                  <a:cubicBezTo>
                    <a:pt x="228" y="286"/>
                    <a:pt x="278" y="245"/>
                    <a:pt x="297" y="189"/>
                  </a:cubicBezTo>
                  <a:cubicBezTo>
                    <a:pt x="320" y="97"/>
                    <a:pt x="274" y="29"/>
                    <a:pt x="183" y="6"/>
                  </a:cubicBezTo>
                  <a:cubicBezTo>
                    <a:pt x="171" y="2"/>
                    <a:pt x="159" y="0"/>
                    <a:pt x="14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6868300" y="1744325"/>
              <a:ext cx="6300" cy="5875"/>
            </a:xfrm>
            <a:custGeom>
              <a:avLst/>
              <a:gdLst/>
              <a:ahLst/>
              <a:cxnLst/>
              <a:rect l="l" t="t" r="r" b="b"/>
              <a:pathLst>
                <a:path w="252" h="235" extrusionOk="0">
                  <a:moveTo>
                    <a:pt x="111" y="0"/>
                  </a:moveTo>
                  <a:cubicBezTo>
                    <a:pt x="69" y="0"/>
                    <a:pt x="19" y="41"/>
                    <a:pt x="0" y="98"/>
                  </a:cubicBezTo>
                  <a:cubicBezTo>
                    <a:pt x="0" y="143"/>
                    <a:pt x="23" y="212"/>
                    <a:pt x="92" y="235"/>
                  </a:cubicBezTo>
                  <a:cubicBezTo>
                    <a:pt x="137" y="235"/>
                    <a:pt x="206" y="212"/>
                    <a:pt x="228" y="143"/>
                  </a:cubicBezTo>
                  <a:cubicBezTo>
                    <a:pt x="251" y="75"/>
                    <a:pt x="206" y="29"/>
                    <a:pt x="137" y="6"/>
                  </a:cubicBezTo>
                  <a:cubicBezTo>
                    <a:pt x="129" y="2"/>
                    <a:pt x="120" y="0"/>
                    <a:pt x="11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6243450" y="1783175"/>
              <a:ext cx="10875" cy="6400"/>
            </a:xfrm>
            <a:custGeom>
              <a:avLst/>
              <a:gdLst/>
              <a:ahLst/>
              <a:cxnLst/>
              <a:rect l="l" t="t" r="r" b="b"/>
              <a:pathLst>
                <a:path w="435" h="256" extrusionOk="0">
                  <a:moveTo>
                    <a:pt x="209" y="0"/>
                  </a:moveTo>
                  <a:cubicBezTo>
                    <a:pt x="115" y="0"/>
                    <a:pt x="40" y="65"/>
                    <a:pt x="1" y="164"/>
                  </a:cubicBezTo>
                  <a:lnTo>
                    <a:pt x="389" y="256"/>
                  </a:lnTo>
                  <a:cubicBezTo>
                    <a:pt x="434" y="141"/>
                    <a:pt x="366" y="27"/>
                    <a:pt x="252" y="4"/>
                  </a:cubicBezTo>
                  <a:cubicBezTo>
                    <a:pt x="237" y="2"/>
                    <a:pt x="222" y="0"/>
                    <a:pt x="20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5840575" y="1121200"/>
              <a:ext cx="8025" cy="7700"/>
            </a:xfrm>
            <a:custGeom>
              <a:avLst/>
              <a:gdLst/>
              <a:ahLst/>
              <a:cxnLst/>
              <a:rect l="l" t="t" r="r" b="b"/>
              <a:pathLst>
                <a:path w="321" h="308" extrusionOk="0">
                  <a:moveTo>
                    <a:pt x="161" y="0"/>
                  </a:moveTo>
                  <a:cubicBezTo>
                    <a:pt x="93" y="0"/>
                    <a:pt x="43" y="45"/>
                    <a:pt x="24" y="120"/>
                  </a:cubicBezTo>
                  <a:cubicBezTo>
                    <a:pt x="1" y="189"/>
                    <a:pt x="47" y="280"/>
                    <a:pt x="138" y="303"/>
                  </a:cubicBezTo>
                  <a:cubicBezTo>
                    <a:pt x="147" y="306"/>
                    <a:pt x="157" y="307"/>
                    <a:pt x="166" y="307"/>
                  </a:cubicBezTo>
                  <a:cubicBezTo>
                    <a:pt x="230" y="307"/>
                    <a:pt x="301" y="248"/>
                    <a:pt x="320" y="189"/>
                  </a:cubicBezTo>
                  <a:cubicBezTo>
                    <a:pt x="320" y="97"/>
                    <a:pt x="275" y="29"/>
                    <a:pt x="206" y="6"/>
                  </a:cubicBezTo>
                  <a:cubicBezTo>
                    <a:pt x="191" y="2"/>
                    <a:pt x="176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5744725" y="1028750"/>
              <a:ext cx="8000" cy="7700"/>
            </a:xfrm>
            <a:custGeom>
              <a:avLst/>
              <a:gdLst/>
              <a:ahLst/>
              <a:cxnLst/>
              <a:rect l="l" t="t" r="r" b="b"/>
              <a:pathLst>
                <a:path w="320" h="308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0" y="189"/>
                    <a:pt x="46" y="280"/>
                    <a:pt x="114" y="303"/>
                  </a:cubicBezTo>
                  <a:cubicBezTo>
                    <a:pt x="127" y="306"/>
                    <a:pt x="139" y="308"/>
                    <a:pt x="151" y="308"/>
                  </a:cubicBezTo>
                  <a:cubicBezTo>
                    <a:pt x="228" y="308"/>
                    <a:pt x="297" y="248"/>
                    <a:pt x="297" y="189"/>
                  </a:cubicBezTo>
                  <a:cubicBezTo>
                    <a:pt x="320" y="98"/>
                    <a:pt x="274" y="29"/>
                    <a:pt x="206" y="6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6021475" y="1322675"/>
              <a:ext cx="10300" cy="9400"/>
            </a:xfrm>
            <a:custGeom>
              <a:avLst/>
              <a:gdLst/>
              <a:ahLst/>
              <a:cxnLst/>
              <a:rect l="l" t="t" r="r" b="b"/>
              <a:pathLst>
                <a:path w="412" h="376" extrusionOk="0">
                  <a:moveTo>
                    <a:pt x="215" y="0"/>
                  </a:moveTo>
                  <a:cubicBezTo>
                    <a:pt x="132" y="0"/>
                    <a:pt x="43" y="62"/>
                    <a:pt x="23" y="141"/>
                  </a:cubicBezTo>
                  <a:cubicBezTo>
                    <a:pt x="0" y="256"/>
                    <a:pt x="69" y="347"/>
                    <a:pt x="160" y="370"/>
                  </a:cubicBezTo>
                  <a:cubicBezTo>
                    <a:pt x="175" y="373"/>
                    <a:pt x="191" y="375"/>
                    <a:pt x="207" y="375"/>
                  </a:cubicBezTo>
                  <a:cubicBezTo>
                    <a:pt x="287" y="375"/>
                    <a:pt x="369" y="328"/>
                    <a:pt x="389" y="233"/>
                  </a:cubicBezTo>
                  <a:cubicBezTo>
                    <a:pt x="411" y="141"/>
                    <a:pt x="366" y="27"/>
                    <a:pt x="252" y="4"/>
                  </a:cubicBezTo>
                  <a:cubicBezTo>
                    <a:pt x="240" y="1"/>
                    <a:pt x="227" y="0"/>
                    <a:pt x="2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5918750" y="1214250"/>
              <a:ext cx="9175" cy="8800"/>
            </a:xfrm>
            <a:custGeom>
              <a:avLst/>
              <a:gdLst/>
              <a:ahLst/>
              <a:cxnLst/>
              <a:rect l="l" t="t" r="r" b="b"/>
              <a:pathLst>
                <a:path w="367" h="352" extrusionOk="0">
                  <a:moveTo>
                    <a:pt x="193" y="0"/>
                  </a:moveTo>
                  <a:cubicBezTo>
                    <a:pt x="115" y="0"/>
                    <a:pt x="44" y="62"/>
                    <a:pt x="24" y="142"/>
                  </a:cubicBezTo>
                  <a:cubicBezTo>
                    <a:pt x="1" y="233"/>
                    <a:pt x="47" y="324"/>
                    <a:pt x="138" y="347"/>
                  </a:cubicBezTo>
                  <a:cubicBezTo>
                    <a:pt x="150" y="350"/>
                    <a:pt x="162" y="351"/>
                    <a:pt x="174" y="351"/>
                  </a:cubicBezTo>
                  <a:cubicBezTo>
                    <a:pt x="252" y="351"/>
                    <a:pt x="323" y="289"/>
                    <a:pt x="343" y="210"/>
                  </a:cubicBezTo>
                  <a:cubicBezTo>
                    <a:pt x="366" y="119"/>
                    <a:pt x="298" y="27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6280550" y="1778600"/>
              <a:ext cx="9725" cy="8800"/>
            </a:xfrm>
            <a:custGeom>
              <a:avLst/>
              <a:gdLst/>
              <a:ahLst/>
              <a:cxnLst/>
              <a:rect l="l" t="t" r="r" b="b"/>
              <a:pathLst>
                <a:path w="389" h="352" extrusionOk="0">
                  <a:moveTo>
                    <a:pt x="193" y="0"/>
                  </a:moveTo>
                  <a:cubicBezTo>
                    <a:pt x="114" y="0"/>
                    <a:pt x="43" y="63"/>
                    <a:pt x="23" y="142"/>
                  </a:cubicBezTo>
                  <a:cubicBezTo>
                    <a:pt x="0" y="233"/>
                    <a:pt x="69" y="324"/>
                    <a:pt x="160" y="347"/>
                  </a:cubicBezTo>
                  <a:cubicBezTo>
                    <a:pt x="169" y="350"/>
                    <a:pt x="179" y="352"/>
                    <a:pt x="189" y="352"/>
                  </a:cubicBezTo>
                  <a:cubicBezTo>
                    <a:pt x="257" y="352"/>
                    <a:pt x="346" y="290"/>
                    <a:pt x="365" y="210"/>
                  </a:cubicBezTo>
                  <a:cubicBezTo>
                    <a:pt x="388" y="119"/>
                    <a:pt x="320" y="28"/>
                    <a:pt x="228" y="5"/>
                  </a:cubicBezTo>
                  <a:cubicBezTo>
                    <a:pt x="216" y="2"/>
                    <a:pt x="204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5959275" y="1432175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1" y="144"/>
                    <a:pt x="46" y="190"/>
                    <a:pt x="92" y="212"/>
                  </a:cubicBezTo>
                  <a:cubicBezTo>
                    <a:pt x="104" y="217"/>
                    <a:pt x="117" y="218"/>
                    <a:pt x="129" y="218"/>
                  </a:cubicBezTo>
                  <a:cubicBezTo>
                    <a:pt x="183" y="218"/>
                    <a:pt x="229" y="181"/>
                    <a:pt x="229" y="144"/>
                  </a:cubicBezTo>
                  <a:cubicBezTo>
                    <a:pt x="252" y="75"/>
                    <a:pt x="206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5970125" y="142262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1"/>
                  </a:moveTo>
                  <a:cubicBezTo>
                    <a:pt x="92" y="1"/>
                    <a:pt x="23" y="24"/>
                    <a:pt x="23" y="92"/>
                  </a:cubicBezTo>
                  <a:cubicBezTo>
                    <a:pt x="0" y="161"/>
                    <a:pt x="46" y="229"/>
                    <a:pt x="92" y="252"/>
                  </a:cubicBezTo>
                  <a:cubicBezTo>
                    <a:pt x="104" y="256"/>
                    <a:pt x="116" y="258"/>
                    <a:pt x="128" y="258"/>
                  </a:cubicBezTo>
                  <a:cubicBezTo>
                    <a:pt x="183" y="258"/>
                    <a:pt x="232" y="217"/>
                    <a:pt x="251" y="161"/>
                  </a:cubicBezTo>
                  <a:cubicBezTo>
                    <a:pt x="274" y="92"/>
                    <a:pt x="228" y="24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6725625" y="1401950"/>
              <a:ext cx="10875" cy="9400"/>
            </a:xfrm>
            <a:custGeom>
              <a:avLst/>
              <a:gdLst/>
              <a:ahLst/>
              <a:cxnLst/>
              <a:rect l="l" t="t" r="r" b="b"/>
              <a:pathLst>
                <a:path w="435" h="376" extrusionOk="0">
                  <a:moveTo>
                    <a:pt x="220" y="0"/>
                  </a:moveTo>
                  <a:cubicBezTo>
                    <a:pt x="132" y="0"/>
                    <a:pt x="66" y="48"/>
                    <a:pt x="47" y="143"/>
                  </a:cubicBezTo>
                  <a:cubicBezTo>
                    <a:pt x="1" y="234"/>
                    <a:pt x="69" y="349"/>
                    <a:pt x="161" y="371"/>
                  </a:cubicBezTo>
                  <a:cubicBezTo>
                    <a:pt x="176" y="374"/>
                    <a:pt x="190" y="376"/>
                    <a:pt x="204" y="376"/>
                  </a:cubicBezTo>
                  <a:cubicBezTo>
                    <a:pt x="298" y="376"/>
                    <a:pt x="369" y="314"/>
                    <a:pt x="389" y="234"/>
                  </a:cubicBezTo>
                  <a:cubicBezTo>
                    <a:pt x="435" y="120"/>
                    <a:pt x="366" y="29"/>
                    <a:pt x="275" y="6"/>
                  </a:cubicBezTo>
                  <a:cubicBezTo>
                    <a:pt x="256" y="2"/>
                    <a:pt x="237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6704525" y="1685550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6" y="1"/>
                  </a:moveTo>
                  <a:cubicBezTo>
                    <a:pt x="132" y="1"/>
                    <a:pt x="65" y="48"/>
                    <a:pt x="46" y="143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5" y="353"/>
                    <a:pt x="191" y="354"/>
                    <a:pt x="207" y="354"/>
                  </a:cubicBezTo>
                  <a:cubicBezTo>
                    <a:pt x="287" y="354"/>
                    <a:pt x="369" y="307"/>
                    <a:pt x="388" y="212"/>
                  </a:cubicBezTo>
                  <a:cubicBezTo>
                    <a:pt x="411" y="120"/>
                    <a:pt x="343" y="29"/>
                    <a:pt x="251" y="6"/>
                  </a:cubicBezTo>
                  <a:cubicBezTo>
                    <a:pt x="236" y="3"/>
                    <a:pt x="221" y="1"/>
                    <a:pt x="2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6188100" y="1518950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31" y="1"/>
                  </a:moveTo>
                  <a:cubicBezTo>
                    <a:pt x="137" y="1"/>
                    <a:pt x="63" y="63"/>
                    <a:pt x="23" y="142"/>
                  </a:cubicBezTo>
                  <a:cubicBezTo>
                    <a:pt x="0" y="256"/>
                    <a:pt x="69" y="371"/>
                    <a:pt x="183" y="393"/>
                  </a:cubicBezTo>
                  <a:cubicBezTo>
                    <a:pt x="195" y="396"/>
                    <a:pt x="207" y="398"/>
                    <a:pt x="220" y="398"/>
                  </a:cubicBezTo>
                  <a:cubicBezTo>
                    <a:pt x="303" y="398"/>
                    <a:pt x="391" y="336"/>
                    <a:pt x="411" y="256"/>
                  </a:cubicBezTo>
                  <a:cubicBezTo>
                    <a:pt x="434" y="142"/>
                    <a:pt x="366" y="28"/>
                    <a:pt x="274" y="5"/>
                  </a:cubicBezTo>
                  <a:cubicBezTo>
                    <a:pt x="259" y="2"/>
                    <a:pt x="245" y="1"/>
                    <a:pt x="23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6388400" y="15909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0"/>
                  </a:moveTo>
                  <a:cubicBezTo>
                    <a:pt x="91" y="0"/>
                    <a:pt x="23" y="23"/>
                    <a:pt x="0" y="92"/>
                  </a:cubicBezTo>
                  <a:cubicBezTo>
                    <a:pt x="0" y="160"/>
                    <a:pt x="46" y="229"/>
                    <a:pt x="114" y="251"/>
                  </a:cubicBezTo>
                  <a:cubicBezTo>
                    <a:pt x="122" y="255"/>
                    <a:pt x="132" y="257"/>
                    <a:pt x="142" y="257"/>
                  </a:cubicBezTo>
                  <a:cubicBezTo>
                    <a:pt x="189" y="257"/>
                    <a:pt x="251" y="216"/>
                    <a:pt x="251" y="160"/>
                  </a:cubicBezTo>
                  <a:cubicBezTo>
                    <a:pt x="274" y="92"/>
                    <a:pt x="228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6388400" y="1611975"/>
              <a:ext cx="11425" cy="9975"/>
            </a:xfrm>
            <a:custGeom>
              <a:avLst/>
              <a:gdLst/>
              <a:ahLst/>
              <a:cxnLst/>
              <a:rect l="l" t="t" r="r" b="b"/>
              <a:pathLst>
                <a:path w="457" h="399" extrusionOk="0">
                  <a:moveTo>
                    <a:pt x="230" y="0"/>
                  </a:moveTo>
                  <a:cubicBezTo>
                    <a:pt x="132" y="0"/>
                    <a:pt x="43" y="65"/>
                    <a:pt x="23" y="165"/>
                  </a:cubicBezTo>
                  <a:cubicBezTo>
                    <a:pt x="0" y="256"/>
                    <a:pt x="69" y="370"/>
                    <a:pt x="183" y="393"/>
                  </a:cubicBezTo>
                  <a:cubicBezTo>
                    <a:pt x="198" y="397"/>
                    <a:pt x="214" y="399"/>
                    <a:pt x="230" y="399"/>
                  </a:cubicBezTo>
                  <a:cubicBezTo>
                    <a:pt x="310" y="399"/>
                    <a:pt x="392" y="351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6497375" y="1253000"/>
              <a:ext cx="6875" cy="5900"/>
            </a:xfrm>
            <a:custGeom>
              <a:avLst/>
              <a:gdLst/>
              <a:ahLst/>
              <a:cxnLst/>
              <a:rect l="l" t="t" r="r" b="b"/>
              <a:pathLst>
                <a:path w="275" h="236" extrusionOk="0">
                  <a:moveTo>
                    <a:pt x="134" y="1"/>
                  </a:moveTo>
                  <a:cubicBezTo>
                    <a:pt x="91" y="1"/>
                    <a:pt x="42" y="38"/>
                    <a:pt x="24" y="75"/>
                  </a:cubicBezTo>
                  <a:cubicBezTo>
                    <a:pt x="1" y="144"/>
                    <a:pt x="46" y="212"/>
                    <a:pt x="115" y="235"/>
                  </a:cubicBezTo>
                  <a:cubicBezTo>
                    <a:pt x="161" y="235"/>
                    <a:pt x="229" y="212"/>
                    <a:pt x="252" y="144"/>
                  </a:cubicBezTo>
                  <a:cubicBezTo>
                    <a:pt x="275" y="75"/>
                    <a:pt x="229" y="7"/>
                    <a:pt x="161" y="7"/>
                  </a:cubicBezTo>
                  <a:cubicBezTo>
                    <a:pt x="152" y="3"/>
                    <a:pt x="143" y="1"/>
                    <a:pt x="13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6746750" y="1478400"/>
              <a:ext cx="9150" cy="8325"/>
            </a:xfrm>
            <a:custGeom>
              <a:avLst/>
              <a:gdLst/>
              <a:ahLst/>
              <a:cxnLst/>
              <a:rect l="l" t="t" r="r" b="b"/>
              <a:pathLst>
                <a:path w="366" h="333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30"/>
                    <a:pt x="229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6710800" y="1642750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45" y="1"/>
                  </a:moveTo>
                  <a:cubicBezTo>
                    <a:pt x="85" y="1"/>
                    <a:pt x="23" y="41"/>
                    <a:pt x="23" y="98"/>
                  </a:cubicBezTo>
                  <a:cubicBezTo>
                    <a:pt x="0" y="189"/>
                    <a:pt x="46" y="258"/>
                    <a:pt x="115" y="280"/>
                  </a:cubicBezTo>
                  <a:cubicBezTo>
                    <a:pt x="126" y="284"/>
                    <a:pt x="139" y="286"/>
                    <a:pt x="151" y="286"/>
                  </a:cubicBezTo>
                  <a:cubicBezTo>
                    <a:pt x="212" y="286"/>
                    <a:pt x="278" y="242"/>
                    <a:pt x="297" y="166"/>
                  </a:cubicBezTo>
                  <a:cubicBezTo>
                    <a:pt x="320" y="98"/>
                    <a:pt x="274" y="29"/>
                    <a:pt x="183" y="6"/>
                  </a:cubicBezTo>
                  <a:cubicBezTo>
                    <a:pt x="171" y="2"/>
                    <a:pt x="158" y="1"/>
                    <a:pt x="14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6239450" y="1672575"/>
              <a:ext cx="8025" cy="755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206" y="0"/>
                  </a:moveTo>
                  <a:cubicBezTo>
                    <a:pt x="138" y="0"/>
                    <a:pt x="46" y="46"/>
                    <a:pt x="24" y="114"/>
                  </a:cubicBezTo>
                  <a:cubicBezTo>
                    <a:pt x="1" y="183"/>
                    <a:pt x="46" y="274"/>
                    <a:pt x="138" y="297"/>
                  </a:cubicBezTo>
                  <a:cubicBezTo>
                    <a:pt x="147" y="300"/>
                    <a:pt x="156" y="302"/>
                    <a:pt x="166" y="302"/>
                  </a:cubicBezTo>
                  <a:cubicBezTo>
                    <a:pt x="229" y="302"/>
                    <a:pt x="297" y="242"/>
                    <a:pt x="297" y="183"/>
                  </a:cubicBezTo>
                  <a:cubicBezTo>
                    <a:pt x="320" y="114"/>
                    <a:pt x="275" y="23"/>
                    <a:pt x="20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6507075" y="1246725"/>
              <a:ext cx="11450" cy="10250"/>
            </a:xfrm>
            <a:custGeom>
              <a:avLst/>
              <a:gdLst/>
              <a:ahLst/>
              <a:cxnLst/>
              <a:rect l="l" t="t" r="r" b="b"/>
              <a:pathLst>
                <a:path w="458" h="410" extrusionOk="0">
                  <a:moveTo>
                    <a:pt x="218" y="1"/>
                  </a:moveTo>
                  <a:cubicBezTo>
                    <a:pt x="125" y="1"/>
                    <a:pt x="43" y="49"/>
                    <a:pt x="24" y="144"/>
                  </a:cubicBezTo>
                  <a:cubicBezTo>
                    <a:pt x="1" y="258"/>
                    <a:pt x="69" y="372"/>
                    <a:pt x="161" y="395"/>
                  </a:cubicBezTo>
                  <a:cubicBezTo>
                    <a:pt x="185" y="404"/>
                    <a:pt x="209" y="409"/>
                    <a:pt x="233" y="409"/>
                  </a:cubicBezTo>
                  <a:cubicBezTo>
                    <a:pt x="319" y="409"/>
                    <a:pt x="394" y="348"/>
                    <a:pt x="412" y="258"/>
                  </a:cubicBezTo>
                  <a:cubicBezTo>
                    <a:pt x="457" y="144"/>
                    <a:pt x="389" y="30"/>
                    <a:pt x="275" y="7"/>
                  </a:cubicBezTo>
                  <a:cubicBezTo>
                    <a:pt x="256" y="3"/>
                    <a:pt x="237" y="1"/>
                    <a:pt x="21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58550" y="1606225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66"/>
                    <a:pt x="46" y="235"/>
                    <a:pt x="115" y="258"/>
                  </a:cubicBezTo>
                  <a:cubicBezTo>
                    <a:pt x="131" y="262"/>
                    <a:pt x="146" y="264"/>
                    <a:pt x="161" y="264"/>
                  </a:cubicBezTo>
                  <a:cubicBezTo>
                    <a:pt x="228" y="264"/>
                    <a:pt x="274" y="223"/>
                    <a:pt x="274" y="166"/>
                  </a:cubicBezTo>
                  <a:cubicBezTo>
                    <a:pt x="297" y="98"/>
                    <a:pt x="252" y="29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6769000" y="155787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0"/>
                  </a:moveTo>
                  <a:cubicBezTo>
                    <a:pt x="115" y="0"/>
                    <a:pt x="46" y="46"/>
                    <a:pt x="23" y="115"/>
                  </a:cubicBezTo>
                  <a:cubicBezTo>
                    <a:pt x="1" y="183"/>
                    <a:pt x="46" y="252"/>
                    <a:pt x="115" y="274"/>
                  </a:cubicBezTo>
                  <a:cubicBezTo>
                    <a:pt x="127" y="278"/>
                    <a:pt x="140" y="280"/>
                    <a:pt x="153" y="280"/>
                  </a:cubicBezTo>
                  <a:cubicBezTo>
                    <a:pt x="213" y="280"/>
                    <a:pt x="275" y="239"/>
                    <a:pt x="275" y="183"/>
                  </a:cubicBezTo>
                  <a:cubicBezTo>
                    <a:pt x="297" y="92"/>
                    <a:pt x="252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6642325" y="1483550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2"/>
                    <a:pt x="69" y="303"/>
                    <a:pt x="160" y="326"/>
                  </a:cubicBezTo>
                  <a:cubicBezTo>
                    <a:pt x="172" y="329"/>
                    <a:pt x="184" y="330"/>
                    <a:pt x="196" y="330"/>
                  </a:cubicBezTo>
                  <a:cubicBezTo>
                    <a:pt x="269" y="330"/>
                    <a:pt x="323" y="271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6686250" y="15411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47" y="1"/>
                  </a:moveTo>
                  <a:cubicBezTo>
                    <a:pt x="92" y="1"/>
                    <a:pt x="43" y="41"/>
                    <a:pt x="24" y="98"/>
                  </a:cubicBezTo>
                  <a:cubicBezTo>
                    <a:pt x="1" y="166"/>
                    <a:pt x="47" y="235"/>
                    <a:pt x="115" y="258"/>
                  </a:cubicBezTo>
                  <a:cubicBezTo>
                    <a:pt x="184" y="258"/>
                    <a:pt x="252" y="235"/>
                    <a:pt x="275" y="166"/>
                  </a:cubicBezTo>
                  <a:cubicBezTo>
                    <a:pt x="275" y="98"/>
                    <a:pt x="229" y="29"/>
                    <a:pt x="184" y="7"/>
                  </a:cubicBezTo>
                  <a:cubicBezTo>
                    <a:pt x="171" y="2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208900" y="942175"/>
              <a:ext cx="6300" cy="5875"/>
            </a:xfrm>
            <a:custGeom>
              <a:avLst/>
              <a:gdLst/>
              <a:ahLst/>
              <a:cxnLst/>
              <a:rect l="l" t="t" r="r" b="b"/>
              <a:pathLst>
                <a:path w="252" h="235" extrusionOk="0">
                  <a:moveTo>
                    <a:pt x="160" y="0"/>
                  </a:moveTo>
                  <a:cubicBezTo>
                    <a:pt x="92" y="0"/>
                    <a:pt x="23" y="23"/>
                    <a:pt x="0" y="91"/>
                  </a:cubicBezTo>
                  <a:cubicBezTo>
                    <a:pt x="0" y="160"/>
                    <a:pt x="23" y="228"/>
                    <a:pt x="92" y="228"/>
                  </a:cubicBezTo>
                  <a:cubicBezTo>
                    <a:pt x="104" y="232"/>
                    <a:pt x="116" y="234"/>
                    <a:pt x="128" y="234"/>
                  </a:cubicBezTo>
                  <a:cubicBezTo>
                    <a:pt x="182" y="234"/>
                    <a:pt x="228" y="193"/>
                    <a:pt x="228" y="137"/>
                  </a:cubicBezTo>
                  <a:cubicBezTo>
                    <a:pt x="251" y="91"/>
                    <a:pt x="206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6297100" y="10025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3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5" y="291"/>
                    <a:pt x="365" y="212"/>
                  </a:cubicBezTo>
                  <a:cubicBezTo>
                    <a:pt x="388" y="121"/>
                    <a:pt x="320" y="29"/>
                    <a:pt x="228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8"/>
            <p:cNvSpPr/>
            <p:nvPr/>
          </p:nvSpPr>
          <p:spPr>
            <a:xfrm>
              <a:off x="6605225" y="1625625"/>
              <a:ext cx="10875" cy="9425"/>
            </a:xfrm>
            <a:custGeom>
              <a:avLst/>
              <a:gdLst/>
              <a:ahLst/>
              <a:cxnLst/>
              <a:rect l="l" t="t" r="r" b="b"/>
              <a:pathLst>
                <a:path w="435" h="377" extrusionOk="0">
                  <a:moveTo>
                    <a:pt x="220" y="1"/>
                  </a:moveTo>
                  <a:cubicBezTo>
                    <a:pt x="131" y="1"/>
                    <a:pt x="62" y="49"/>
                    <a:pt x="24" y="144"/>
                  </a:cubicBezTo>
                  <a:cubicBezTo>
                    <a:pt x="1" y="235"/>
                    <a:pt x="69" y="349"/>
                    <a:pt x="161" y="372"/>
                  </a:cubicBezTo>
                  <a:cubicBezTo>
                    <a:pt x="176" y="375"/>
                    <a:pt x="190" y="376"/>
                    <a:pt x="204" y="376"/>
                  </a:cubicBezTo>
                  <a:cubicBezTo>
                    <a:pt x="298" y="376"/>
                    <a:pt x="369" y="314"/>
                    <a:pt x="389" y="235"/>
                  </a:cubicBezTo>
                  <a:cubicBezTo>
                    <a:pt x="434" y="121"/>
                    <a:pt x="366" y="30"/>
                    <a:pt x="275" y="7"/>
                  </a:cubicBezTo>
                  <a:cubicBezTo>
                    <a:pt x="256" y="3"/>
                    <a:pt x="237" y="1"/>
                    <a:pt x="2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6144150" y="659550"/>
              <a:ext cx="6875" cy="5875"/>
            </a:xfrm>
            <a:custGeom>
              <a:avLst/>
              <a:gdLst/>
              <a:ahLst/>
              <a:cxnLst/>
              <a:rect l="l" t="t" r="r" b="b"/>
              <a:pathLst>
                <a:path w="275" h="235" extrusionOk="0">
                  <a:moveTo>
                    <a:pt x="134" y="0"/>
                  </a:moveTo>
                  <a:cubicBezTo>
                    <a:pt x="91" y="0"/>
                    <a:pt x="42" y="38"/>
                    <a:pt x="24" y="75"/>
                  </a:cubicBezTo>
                  <a:cubicBezTo>
                    <a:pt x="1" y="143"/>
                    <a:pt x="47" y="212"/>
                    <a:pt x="115" y="235"/>
                  </a:cubicBezTo>
                  <a:cubicBezTo>
                    <a:pt x="184" y="235"/>
                    <a:pt x="229" y="212"/>
                    <a:pt x="252" y="143"/>
                  </a:cubicBezTo>
                  <a:cubicBezTo>
                    <a:pt x="275" y="75"/>
                    <a:pt x="229" y="7"/>
                    <a:pt x="161" y="7"/>
                  </a:cubicBezTo>
                  <a:cubicBezTo>
                    <a:pt x="152" y="2"/>
                    <a:pt x="143" y="0"/>
                    <a:pt x="13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6129900" y="1732950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4" y="0"/>
                  </a:moveTo>
                  <a:cubicBezTo>
                    <a:pt x="132" y="0"/>
                    <a:pt x="43" y="62"/>
                    <a:pt x="23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5" y="373"/>
                    <a:pt x="190" y="374"/>
                    <a:pt x="204" y="374"/>
                  </a:cubicBezTo>
                  <a:cubicBezTo>
                    <a:pt x="297" y="374"/>
                    <a:pt x="368" y="312"/>
                    <a:pt x="388" y="233"/>
                  </a:cubicBezTo>
                  <a:cubicBezTo>
                    <a:pt x="411" y="142"/>
                    <a:pt x="365" y="28"/>
                    <a:pt x="251" y="5"/>
                  </a:cubicBezTo>
                  <a:cubicBezTo>
                    <a:pt x="239" y="2"/>
                    <a:pt x="227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6334750" y="1800275"/>
              <a:ext cx="9725" cy="5850"/>
            </a:xfrm>
            <a:custGeom>
              <a:avLst/>
              <a:gdLst/>
              <a:ahLst/>
              <a:cxnLst/>
              <a:rect l="l" t="t" r="r" b="b"/>
              <a:pathLst>
                <a:path w="389" h="234" extrusionOk="0">
                  <a:moveTo>
                    <a:pt x="193" y="1"/>
                  </a:moveTo>
                  <a:cubicBezTo>
                    <a:pt x="114" y="1"/>
                    <a:pt x="40" y="63"/>
                    <a:pt x="1" y="142"/>
                  </a:cubicBezTo>
                  <a:lnTo>
                    <a:pt x="366" y="233"/>
                  </a:lnTo>
                  <a:cubicBezTo>
                    <a:pt x="389" y="142"/>
                    <a:pt x="343" y="51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6152150" y="1748875"/>
              <a:ext cx="6300" cy="3600"/>
            </a:xfrm>
            <a:custGeom>
              <a:avLst/>
              <a:gdLst/>
              <a:ahLst/>
              <a:cxnLst/>
              <a:rect l="l" t="t" r="r" b="b"/>
              <a:pathLst>
                <a:path w="252" h="144" extrusionOk="0">
                  <a:moveTo>
                    <a:pt x="101" y="1"/>
                  </a:moveTo>
                  <a:cubicBezTo>
                    <a:pt x="47" y="1"/>
                    <a:pt x="0" y="42"/>
                    <a:pt x="0" y="98"/>
                  </a:cubicBezTo>
                  <a:lnTo>
                    <a:pt x="229" y="144"/>
                  </a:lnTo>
                  <a:cubicBezTo>
                    <a:pt x="252" y="75"/>
                    <a:pt x="206" y="7"/>
                    <a:pt x="137" y="7"/>
                  </a:cubicBezTo>
                  <a:cubicBezTo>
                    <a:pt x="125" y="3"/>
                    <a:pt x="113" y="1"/>
                    <a:pt x="10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6308500" y="1776275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12" y="1"/>
                  </a:moveTo>
                  <a:cubicBezTo>
                    <a:pt x="69" y="1"/>
                    <a:pt x="19" y="42"/>
                    <a:pt x="1" y="98"/>
                  </a:cubicBezTo>
                  <a:cubicBezTo>
                    <a:pt x="1" y="144"/>
                    <a:pt x="23" y="212"/>
                    <a:pt x="92" y="212"/>
                  </a:cubicBezTo>
                  <a:cubicBezTo>
                    <a:pt x="109" y="218"/>
                    <a:pt x="125" y="221"/>
                    <a:pt x="139" y="221"/>
                  </a:cubicBezTo>
                  <a:cubicBezTo>
                    <a:pt x="182" y="221"/>
                    <a:pt x="212" y="195"/>
                    <a:pt x="229" y="144"/>
                  </a:cubicBezTo>
                  <a:cubicBezTo>
                    <a:pt x="252" y="75"/>
                    <a:pt x="206" y="29"/>
                    <a:pt x="138" y="7"/>
                  </a:cubicBezTo>
                  <a:cubicBezTo>
                    <a:pt x="129" y="3"/>
                    <a:pt x="121" y="1"/>
                    <a:pt x="11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6458000" y="1788250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1"/>
                  </a:moveTo>
                  <a:cubicBezTo>
                    <a:pt x="92" y="1"/>
                    <a:pt x="42" y="42"/>
                    <a:pt x="24" y="98"/>
                  </a:cubicBezTo>
                  <a:cubicBezTo>
                    <a:pt x="1" y="189"/>
                    <a:pt x="46" y="258"/>
                    <a:pt x="115" y="281"/>
                  </a:cubicBezTo>
                  <a:cubicBezTo>
                    <a:pt x="206" y="281"/>
                    <a:pt x="275" y="258"/>
                    <a:pt x="298" y="167"/>
                  </a:cubicBezTo>
                  <a:cubicBezTo>
                    <a:pt x="298" y="98"/>
                    <a:pt x="275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6065425" y="1708875"/>
              <a:ext cx="5725" cy="5375"/>
            </a:xfrm>
            <a:custGeom>
              <a:avLst/>
              <a:gdLst/>
              <a:ahLst/>
              <a:cxnLst/>
              <a:rect l="l" t="t" r="r" b="b"/>
              <a:pathLst>
                <a:path w="229" h="215" extrusionOk="0">
                  <a:moveTo>
                    <a:pt x="100" y="1"/>
                  </a:moveTo>
                  <a:cubicBezTo>
                    <a:pt x="61" y="1"/>
                    <a:pt x="23" y="26"/>
                    <a:pt x="23" y="78"/>
                  </a:cubicBezTo>
                  <a:cubicBezTo>
                    <a:pt x="0" y="123"/>
                    <a:pt x="23" y="192"/>
                    <a:pt x="91" y="215"/>
                  </a:cubicBezTo>
                  <a:cubicBezTo>
                    <a:pt x="137" y="215"/>
                    <a:pt x="205" y="192"/>
                    <a:pt x="228" y="123"/>
                  </a:cubicBezTo>
                  <a:cubicBezTo>
                    <a:pt x="228" y="78"/>
                    <a:pt x="205" y="9"/>
                    <a:pt x="137" y="9"/>
                  </a:cubicBezTo>
                  <a:cubicBezTo>
                    <a:pt x="126" y="3"/>
                    <a:pt x="113" y="1"/>
                    <a:pt x="10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416350" y="1817925"/>
              <a:ext cx="8575" cy="4750"/>
            </a:xfrm>
            <a:custGeom>
              <a:avLst/>
              <a:gdLst/>
              <a:ahLst/>
              <a:cxnLst/>
              <a:rect l="l" t="t" r="r" b="b"/>
              <a:pathLst>
                <a:path w="343" h="190" extrusionOk="0">
                  <a:moveTo>
                    <a:pt x="159" y="1"/>
                  </a:moveTo>
                  <a:cubicBezTo>
                    <a:pt x="85" y="1"/>
                    <a:pt x="19" y="45"/>
                    <a:pt x="1" y="121"/>
                  </a:cubicBezTo>
                  <a:lnTo>
                    <a:pt x="320" y="189"/>
                  </a:lnTo>
                  <a:cubicBezTo>
                    <a:pt x="343" y="121"/>
                    <a:pt x="274" y="30"/>
                    <a:pt x="206" y="7"/>
                  </a:cubicBezTo>
                  <a:cubicBezTo>
                    <a:pt x="190" y="3"/>
                    <a:pt x="175" y="1"/>
                    <a:pt x="15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6369000" y="1797975"/>
              <a:ext cx="9725" cy="5875"/>
            </a:xfrm>
            <a:custGeom>
              <a:avLst/>
              <a:gdLst/>
              <a:ahLst/>
              <a:cxnLst/>
              <a:rect l="l" t="t" r="r" b="b"/>
              <a:pathLst>
                <a:path w="389" h="235" extrusionOk="0">
                  <a:moveTo>
                    <a:pt x="173" y="0"/>
                  </a:moveTo>
                  <a:cubicBezTo>
                    <a:pt x="86" y="0"/>
                    <a:pt x="19" y="48"/>
                    <a:pt x="0" y="143"/>
                  </a:cubicBezTo>
                  <a:lnTo>
                    <a:pt x="365" y="234"/>
                  </a:lnTo>
                  <a:cubicBezTo>
                    <a:pt x="388" y="120"/>
                    <a:pt x="320" y="29"/>
                    <a:pt x="228" y="6"/>
                  </a:cubicBezTo>
                  <a:cubicBezTo>
                    <a:pt x="209" y="2"/>
                    <a:pt x="191" y="0"/>
                    <a:pt x="17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6354150" y="1796825"/>
              <a:ext cx="8025" cy="4725"/>
            </a:xfrm>
            <a:custGeom>
              <a:avLst/>
              <a:gdLst/>
              <a:ahLst/>
              <a:cxnLst/>
              <a:rect l="l" t="t" r="r" b="b"/>
              <a:pathLst>
                <a:path w="321" h="189" extrusionOk="0">
                  <a:moveTo>
                    <a:pt x="146" y="0"/>
                  </a:moveTo>
                  <a:cubicBezTo>
                    <a:pt x="85" y="0"/>
                    <a:pt x="20" y="45"/>
                    <a:pt x="1" y="120"/>
                  </a:cubicBezTo>
                  <a:lnTo>
                    <a:pt x="297" y="189"/>
                  </a:lnTo>
                  <a:cubicBezTo>
                    <a:pt x="320" y="98"/>
                    <a:pt x="275" y="29"/>
                    <a:pt x="183" y="6"/>
                  </a:cubicBezTo>
                  <a:cubicBezTo>
                    <a:pt x="171" y="2"/>
                    <a:pt x="159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6318775" y="16941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0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89"/>
                    <a:pt x="46" y="258"/>
                    <a:pt x="137" y="281"/>
                  </a:cubicBezTo>
                  <a:cubicBezTo>
                    <a:pt x="150" y="285"/>
                    <a:pt x="162" y="287"/>
                    <a:pt x="175" y="287"/>
                  </a:cubicBezTo>
                  <a:cubicBezTo>
                    <a:pt x="236" y="287"/>
                    <a:pt x="301" y="246"/>
                    <a:pt x="320" y="189"/>
                  </a:cubicBezTo>
                  <a:cubicBezTo>
                    <a:pt x="320" y="98"/>
                    <a:pt x="274" y="30"/>
                    <a:pt x="206" y="7"/>
                  </a:cubicBezTo>
                  <a:cubicBezTo>
                    <a:pt x="190" y="3"/>
                    <a:pt x="174" y="1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6613225" y="16929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1"/>
                    <a:pt x="46" y="303"/>
                    <a:pt x="137" y="326"/>
                  </a:cubicBezTo>
                  <a:cubicBezTo>
                    <a:pt x="150" y="329"/>
                    <a:pt x="162" y="330"/>
                    <a:pt x="174" y="330"/>
                  </a:cubicBezTo>
                  <a:cubicBezTo>
                    <a:pt x="252" y="330"/>
                    <a:pt x="323" y="271"/>
                    <a:pt x="343" y="211"/>
                  </a:cubicBezTo>
                  <a:cubicBezTo>
                    <a:pt x="366" y="120"/>
                    <a:pt x="297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6205800" y="1687825"/>
              <a:ext cx="6300" cy="6025"/>
            </a:xfrm>
            <a:custGeom>
              <a:avLst/>
              <a:gdLst/>
              <a:ahLst/>
              <a:cxnLst/>
              <a:rect l="l" t="t" r="r" b="b"/>
              <a:pathLst>
                <a:path w="252" h="241" extrusionOk="0">
                  <a:moveTo>
                    <a:pt x="122" y="1"/>
                  </a:moveTo>
                  <a:cubicBezTo>
                    <a:pt x="68" y="1"/>
                    <a:pt x="19" y="38"/>
                    <a:pt x="0" y="75"/>
                  </a:cubicBezTo>
                  <a:cubicBezTo>
                    <a:pt x="0" y="144"/>
                    <a:pt x="23" y="212"/>
                    <a:pt x="91" y="235"/>
                  </a:cubicBezTo>
                  <a:cubicBezTo>
                    <a:pt x="103" y="239"/>
                    <a:pt x="116" y="241"/>
                    <a:pt x="127" y="241"/>
                  </a:cubicBezTo>
                  <a:cubicBezTo>
                    <a:pt x="183" y="241"/>
                    <a:pt x="232" y="200"/>
                    <a:pt x="251" y="144"/>
                  </a:cubicBezTo>
                  <a:cubicBezTo>
                    <a:pt x="251" y="75"/>
                    <a:pt x="228" y="7"/>
                    <a:pt x="160" y="7"/>
                  </a:cubicBezTo>
                  <a:cubicBezTo>
                    <a:pt x="147" y="2"/>
                    <a:pt x="135" y="1"/>
                    <a:pt x="12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5923325" y="1530475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60" y="1"/>
                  </a:moveTo>
                  <a:cubicBezTo>
                    <a:pt x="92" y="1"/>
                    <a:pt x="46" y="24"/>
                    <a:pt x="23" y="92"/>
                  </a:cubicBezTo>
                  <a:cubicBezTo>
                    <a:pt x="1" y="161"/>
                    <a:pt x="46" y="206"/>
                    <a:pt x="115" y="229"/>
                  </a:cubicBezTo>
                  <a:cubicBezTo>
                    <a:pt x="123" y="233"/>
                    <a:pt x="132" y="235"/>
                    <a:pt x="141" y="235"/>
                  </a:cubicBezTo>
                  <a:cubicBezTo>
                    <a:pt x="183" y="235"/>
                    <a:pt x="233" y="194"/>
                    <a:pt x="252" y="138"/>
                  </a:cubicBezTo>
                  <a:cubicBezTo>
                    <a:pt x="252" y="92"/>
                    <a:pt x="229" y="24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334175" y="1718075"/>
              <a:ext cx="8600" cy="7600"/>
            </a:xfrm>
            <a:custGeom>
              <a:avLst/>
              <a:gdLst/>
              <a:ahLst/>
              <a:cxnLst/>
              <a:rect l="l" t="t" r="r" b="b"/>
              <a:pathLst>
                <a:path w="344" h="304" extrusionOk="0">
                  <a:moveTo>
                    <a:pt x="169" y="1"/>
                  </a:moveTo>
                  <a:cubicBezTo>
                    <a:pt x="108" y="1"/>
                    <a:pt x="42" y="45"/>
                    <a:pt x="24" y="120"/>
                  </a:cubicBezTo>
                  <a:cubicBezTo>
                    <a:pt x="1" y="189"/>
                    <a:pt x="69" y="280"/>
                    <a:pt x="138" y="303"/>
                  </a:cubicBezTo>
                  <a:cubicBezTo>
                    <a:pt x="229" y="303"/>
                    <a:pt x="297" y="257"/>
                    <a:pt x="320" y="189"/>
                  </a:cubicBezTo>
                  <a:cubicBezTo>
                    <a:pt x="343" y="98"/>
                    <a:pt x="297" y="29"/>
                    <a:pt x="206" y="6"/>
                  </a:cubicBezTo>
                  <a:cubicBezTo>
                    <a:pt x="194" y="2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372975" y="1804025"/>
              <a:ext cx="9725" cy="5525"/>
            </a:xfrm>
            <a:custGeom>
              <a:avLst/>
              <a:gdLst/>
              <a:ahLst/>
              <a:cxnLst/>
              <a:rect l="l" t="t" r="r" b="b"/>
              <a:pathLst>
                <a:path w="389" h="221" extrusionOk="0">
                  <a:moveTo>
                    <a:pt x="167" y="0"/>
                  </a:moveTo>
                  <a:cubicBezTo>
                    <a:pt x="92" y="0"/>
                    <a:pt x="19" y="58"/>
                    <a:pt x="1" y="129"/>
                  </a:cubicBezTo>
                  <a:lnTo>
                    <a:pt x="366" y="220"/>
                  </a:lnTo>
                  <a:cubicBezTo>
                    <a:pt x="389" y="129"/>
                    <a:pt x="320" y="38"/>
                    <a:pt x="229" y="15"/>
                  </a:cubicBezTo>
                  <a:cubicBezTo>
                    <a:pt x="209" y="5"/>
                    <a:pt x="188" y="0"/>
                    <a:pt x="16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238875" y="1744900"/>
              <a:ext cx="7450" cy="6450"/>
            </a:xfrm>
            <a:custGeom>
              <a:avLst/>
              <a:gdLst/>
              <a:ahLst/>
              <a:cxnLst/>
              <a:rect l="l" t="t" r="r" b="b"/>
              <a:pathLst>
                <a:path w="298" h="258" extrusionOk="0">
                  <a:moveTo>
                    <a:pt x="147" y="0"/>
                  </a:moveTo>
                  <a:cubicBezTo>
                    <a:pt x="92" y="0"/>
                    <a:pt x="43" y="41"/>
                    <a:pt x="24" y="97"/>
                  </a:cubicBezTo>
                  <a:cubicBezTo>
                    <a:pt x="1" y="166"/>
                    <a:pt x="47" y="234"/>
                    <a:pt x="115" y="257"/>
                  </a:cubicBezTo>
                  <a:cubicBezTo>
                    <a:pt x="184" y="257"/>
                    <a:pt x="252" y="212"/>
                    <a:pt x="275" y="166"/>
                  </a:cubicBezTo>
                  <a:cubicBezTo>
                    <a:pt x="298" y="97"/>
                    <a:pt x="252" y="29"/>
                    <a:pt x="184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59725" y="1579975"/>
              <a:ext cx="8575" cy="8175"/>
            </a:xfrm>
            <a:custGeom>
              <a:avLst/>
              <a:gdLst/>
              <a:ahLst/>
              <a:cxnLst/>
              <a:rect l="l" t="t" r="r" b="b"/>
              <a:pathLst>
                <a:path w="343" h="327" extrusionOk="0">
                  <a:moveTo>
                    <a:pt x="169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229" y="326"/>
                    <a:pt x="297" y="281"/>
                    <a:pt x="320" y="212"/>
                  </a:cubicBezTo>
                  <a:cubicBezTo>
                    <a:pt x="343" y="121"/>
                    <a:pt x="297" y="29"/>
                    <a:pt x="206" y="7"/>
                  </a:cubicBezTo>
                  <a:cubicBezTo>
                    <a:pt x="194" y="3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324475" y="1790000"/>
              <a:ext cx="10875" cy="10525"/>
            </a:xfrm>
            <a:custGeom>
              <a:avLst/>
              <a:gdLst/>
              <a:ahLst/>
              <a:cxnLst/>
              <a:rect l="l" t="t" r="r" b="b"/>
              <a:pathLst>
                <a:path w="435" h="421" extrusionOk="0">
                  <a:moveTo>
                    <a:pt x="231" y="1"/>
                  </a:moveTo>
                  <a:cubicBezTo>
                    <a:pt x="133" y="1"/>
                    <a:pt x="43" y="66"/>
                    <a:pt x="24" y="165"/>
                  </a:cubicBezTo>
                  <a:cubicBezTo>
                    <a:pt x="1" y="279"/>
                    <a:pt x="69" y="371"/>
                    <a:pt x="160" y="416"/>
                  </a:cubicBezTo>
                  <a:cubicBezTo>
                    <a:pt x="175" y="419"/>
                    <a:pt x="190" y="421"/>
                    <a:pt x="205" y="421"/>
                  </a:cubicBezTo>
                  <a:cubicBezTo>
                    <a:pt x="303" y="421"/>
                    <a:pt x="392" y="356"/>
                    <a:pt x="412" y="256"/>
                  </a:cubicBezTo>
                  <a:cubicBezTo>
                    <a:pt x="434" y="165"/>
                    <a:pt x="366" y="51"/>
                    <a:pt x="275" y="5"/>
                  </a:cubicBezTo>
                  <a:cubicBezTo>
                    <a:pt x="260" y="2"/>
                    <a:pt x="245" y="1"/>
                    <a:pt x="23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348450" y="17346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215" y="1"/>
                  </a:moveTo>
                  <a:cubicBezTo>
                    <a:pt x="132" y="1"/>
                    <a:pt x="43" y="63"/>
                    <a:pt x="23" y="142"/>
                  </a:cubicBezTo>
                  <a:cubicBezTo>
                    <a:pt x="0" y="234"/>
                    <a:pt x="69" y="325"/>
                    <a:pt x="160" y="348"/>
                  </a:cubicBezTo>
                  <a:cubicBezTo>
                    <a:pt x="176" y="352"/>
                    <a:pt x="191" y="354"/>
                    <a:pt x="207" y="354"/>
                  </a:cubicBezTo>
                  <a:cubicBezTo>
                    <a:pt x="281" y="354"/>
                    <a:pt x="347" y="309"/>
                    <a:pt x="366" y="234"/>
                  </a:cubicBezTo>
                  <a:cubicBezTo>
                    <a:pt x="388" y="119"/>
                    <a:pt x="343" y="28"/>
                    <a:pt x="251" y="5"/>
                  </a:cubicBezTo>
                  <a:cubicBezTo>
                    <a:pt x="239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425475" y="1766625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6" y="0"/>
                  </a:moveTo>
                  <a:cubicBezTo>
                    <a:pt x="137" y="0"/>
                    <a:pt x="63" y="62"/>
                    <a:pt x="24" y="141"/>
                  </a:cubicBezTo>
                  <a:cubicBezTo>
                    <a:pt x="1" y="233"/>
                    <a:pt x="69" y="347"/>
                    <a:pt x="161" y="370"/>
                  </a:cubicBezTo>
                  <a:cubicBezTo>
                    <a:pt x="173" y="373"/>
                    <a:pt x="185" y="374"/>
                    <a:pt x="198" y="374"/>
                  </a:cubicBezTo>
                  <a:cubicBezTo>
                    <a:pt x="280" y="374"/>
                    <a:pt x="369" y="312"/>
                    <a:pt x="389" y="233"/>
                  </a:cubicBezTo>
                  <a:cubicBezTo>
                    <a:pt x="412" y="141"/>
                    <a:pt x="343" y="50"/>
                    <a:pt x="252" y="5"/>
                  </a:cubicBezTo>
                  <a:cubicBezTo>
                    <a:pt x="240" y="2"/>
                    <a:pt x="228" y="0"/>
                    <a:pt x="21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8"/>
            <p:cNvSpPr/>
            <p:nvPr/>
          </p:nvSpPr>
          <p:spPr>
            <a:xfrm>
              <a:off x="6177825" y="1738625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1" y="212"/>
                    <a:pt x="46" y="303"/>
                    <a:pt x="138" y="326"/>
                  </a:cubicBezTo>
                  <a:cubicBezTo>
                    <a:pt x="153" y="330"/>
                    <a:pt x="169" y="331"/>
                    <a:pt x="184" y="331"/>
                  </a:cubicBezTo>
                  <a:cubicBezTo>
                    <a:pt x="258" y="331"/>
                    <a:pt x="324" y="287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8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8"/>
            <p:cNvSpPr/>
            <p:nvPr/>
          </p:nvSpPr>
          <p:spPr>
            <a:xfrm>
              <a:off x="6293100" y="1722675"/>
              <a:ext cx="10850" cy="9950"/>
            </a:xfrm>
            <a:custGeom>
              <a:avLst/>
              <a:gdLst/>
              <a:ahLst/>
              <a:cxnLst/>
              <a:rect l="l" t="t" r="r" b="b"/>
              <a:pathLst>
                <a:path w="434" h="398" extrusionOk="0">
                  <a:moveTo>
                    <a:pt x="215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0" y="256"/>
                    <a:pt x="69" y="370"/>
                    <a:pt x="160" y="393"/>
                  </a:cubicBezTo>
                  <a:cubicBezTo>
                    <a:pt x="175" y="396"/>
                    <a:pt x="190" y="397"/>
                    <a:pt x="204" y="397"/>
                  </a:cubicBezTo>
                  <a:cubicBezTo>
                    <a:pt x="297" y="397"/>
                    <a:pt x="372" y="335"/>
                    <a:pt x="411" y="256"/>
                  </a:cubicBezTo>
                  <a:cubicBezTo>
                    <a:pt x="434" y="142"/>
                    <a:pt x="366" y="51"/>
                    <a:pt x="251" y="5"/>
                  </a:cubicBezTo>
                  <a:cubicBezTo>
                    <a:pt x="240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6088250" y="1740375"/>
              <a:ext cx="8000" cy="5250"/>
            </a:xfrm>
            <a:custGeom>
              <a:avLst/>
              <a:gdLst/>
              <a:ahLst/>
              <a:cxnLst/>
              <a:rect l="l" t="t" r="r" b="b"/>
              <a:pathLst>
                <a:path w="320" h="210" extrusionOk="0">
                  <a:moveTo>
                    <a:pt x="154" y="0"/>
                  </a:moveTo>
                  <a:cubicBezTo>
                    <a:pt x="91" y="0"/>
                    <a:pt x="20" y="59"/>
                    <a:pt x="0" y="119"/>
                  </a:cubicBezTo>
                  <a:lnTo>
                    <a:pt x="297" y="210"/>
                  </a:lnTo>
                  <a:cubicBezTo>
                    <a:pt x="320" y="119"/>
                    <a:pt x="274" y="27"/>
                    <a:pt x="183" y="5"/>
                  </a:cubicBezTo>
                  <a:cubicBezTo>
                    <a:pt x="173" y="1"/>
                    <a:pt x="164" y="0"/>
                    <a:pt x="15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6464850" y="1732350"/>
              <a:ext cx="8600" cy="7725"/>
            </a:xfrm>
            <a:custGeom>
              <a:avLst/>
              <a:gdLst/>
              <a:ahLst/>
              <a:cxnLst/>
              <a:rect l="l" t="t" r="r" b="b"/>
              <a:pathLst>
                <a:path w="344" h="309" extrusionOk="0">
                  <a:moveTo>
                    <a:pt x="161" y="0"/>
                  </a:moveTo>
                  <a:cubicBezTo>
                    <a:pt x="93" y="0"/>
                    <a:pt x="42" y="44"/>
                    <a:pt x="24" y="120"/>
                  </a:cubicBezTo>
                  <a:cubicBezTo>
                    <a:pt x="1" y="189"/>
                    <a:pt x="46" y="280"/>
                    <a:pt x="138" y="303"/>
                  </a:cubicBezTo>
                  <a:cubicBezTo>
                    <a:pt x="149" y="307"/>
                    <a:pt x="162" y="309"/>
                    <a:pt x="174" y="309"/>
                  </a:cubicBezTo>
                  <a:cubicBezTo>
                    <a:pt x="235" y="309"/>
                    <a:pt x="301" y="264"/>
                    <a:pt x="320" y="189"/>
                  </a:cubicBezTo>
                  <a:cubicBezTo>
                    <a:pt x="343" y="120"/>
                    <a:pt x="297" y="29"/>
                    <a:pt x="206" y="6"/>
                  </a:cubicBezTo>
                  <a:cubicBezTo>
                    <a:pt x="191" y="2"/>
                    <a:pt x="176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499675" y="1826075"/>
              <a:ext cx="6850" cy="6450"/>
            </a:xfrm>
            <a:custGeom>
              <a:avLst/>
              <a:gdLst/>
              <a:ahLst/>
              <a:cxnLst/>
              <a:rect l="l" t="t" r="r" b="b"/>
              <a:pathLst>
                <a:path w="274" h="258" extrusionOk="0">
                  <a:moveTo>
                    <a:pt x="183" y="0"/>
                  </a:moveTo>
                  <a:cubicBezTo>
                    <a:pt x="114" y="0"/>
                    <a:pt x="46" y="23"/>
                    <a:pt x="23" y="92"/>
                  </a:cubicBezTo>
                  <a:cubicBezTo>
                    <a:pt x="0" y="160"/>
                    <a:pt x="46" y="229"/>
                    <a:pt x="114" y="251"/>
                  </a:cubicBezTo>
                  <a:cubicBezTo>
                    <a:pt x="126" y="255"/>
                    <a:pt x="138" y="257"/>
                    <a:pt x="150" y="257"/>
                  </a:cubicBezTo>
                  <a:cubicBezTo>
                    <a:pt x="206" y="257"/>
                    <a:pt x="255" y="216"/>
                    <a:pt x="274" y="160"/>
                  </a:cubicBezTo>
                  <a:cubicBezTo>
                    <a:pt x="274" y="92"/>
                    <a:pt x="251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6579550" y="1850050"/>
              <a:ext cx="5175" cy="3425"/>
            </a:xfrm>
            <a:custGeom>
              <a:avLst/>
              <a:gdLst/>
              <a:ahLst/>
              <a:cxnLst/>
              <a:rect l="l" t="t" r="r" b="b"/>
              <a:pathLst>
                <a:path w="207" h="137" extrusionOk="0">
                  <a:moveTo>
                    <a:pt x="115" y="0"/>
                  </a:moveTo>
                  <a:cubicBezTo>
                    <a:pt x="69" y="0"/>
                    <a:pt x="1" y="23"/>
                    <a:pt x="1" y="91"/>
                  </a:cubicBezTo>
                  <a:lnTo>
                    <a:pt x="206" y="137"/>
                  </a:lnTo>
                  <a:cubicBezTo>
                    <a:pt x="206" y="68"/>
                    <a:pt x="183" y="23"/>
                    <a:pt x="1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6827775" y="149495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1" y="1"/>
                  </a:moveTo>
                  <a:cubicBezTo>
                    <a:pt x="93" y="1"/>
                    <a:pt x="42" y="45"/>
                    <a:pt x="23" y="121"/>
                  </a:cubicBezTo>
                  <a:cubicBezTo>
                    <a:pt x="1" y="189"/>
                    <a:pt x="46" y="281"/>
                    <a:pt x="115" y="281"/>
                  </a:cubicBezTo>
                  <a:cubicBezTo>
                    <a:pt x="131" y="285"/>
                    <a:pt x="146" y="287"/>
                    <a:pt x="161" y="287"/>
                  </a:cubicBezTo>
                  <a:cubicBezTo>
                    <a:pt x="229" y="287"/>
                    <a:pt x="279" y="246"/>
                    <a:pt x="297" y="189"/>
                  </a:cubicBezTo>
                  <a:cubicBezTo>
                    <a:pt x="320" y="98"/>
                    <a:pt x="275" y="30"/>
                    <a:pt x="206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6799250" y="1736375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5" y="0"/>
                  </a:moveTo>
                  <a:cubicBezTo>
                    <a:pt x="132" y="0"/>
                    <a:pt x="43" y="62"/>
                    <a:pt x="23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2" y="373"/>
                    <a:pt x="185" y="374"/>
                    <a:pt x="197" y="374"/>
                  </a:cubicBezTo>
                  <a:cubicBezTo>
                    <a:pt x="280" y="374"/>
                    <a:pt x="369" y="312"/>
                    <a:pt x="388" y="233"/>
                  </a:cubicBezTo>
                  <a:cubicBezTo>
                    <a:pt x="411" y="142"/>
                    <a:pt x="343" y="28"/>
                    <a:pt x="251" y="5"/>
                  </a:cubicBezTo>
                  <a:cubicBezTo>
                    <a:pt x="239" y="2"/>
                    <a:pt x="227" y="0"/>
                    <a:pt x="2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263425" y="1662725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69" y="1"/>
                  </a:moveTo>
                  <a:cubicBezTo>
                    <a:pt x="108" y="1"/>
                    <a:pt x="42" y="45"/>
                    <a:pt x="23" y="120"/>
                  </a:cubicBezTo>
                  <a:cubicBezTo>
                    <a:pt x="0" y="189"/>
                    <a:pt x="46" y="280"/>
                    <a:pt x="137" y="280"/>
                  </a:cubicBezTo>
                  <a:cubicBezTo>
                    <a:pt x="149" y="284"/>
                    <a:pt x="162" y="286"/>
                    <a:pt x="173" y="286"/>
                  </a:cubicBezTo>
                  <a:cubicBezTo>
                    <a:pt x="229" y="286"/>
                    <a:pt x="278" y="245"/>
                    <a:pt x="297" y="189"/>
                  </a:cubicBezTo>
                  <a:cubicBezTo>
                    <a:pt x="320" y="120"/>
                    <a:pt x="274" y="29"/>
                    <a:pt x="206" y="6"/>
                  </a:cubicBezTo>
                  <a:cubicBezTo>
                    <a:pt x="194" y="2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6410075" y="14482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3" y="1"/>
                  </a:moveTo>
                  <a:cubicBezTo>
                    <a:pt x="115" y="1"/>
                    <a:pt x="43" y="63"/>
                    <a:pt x="23" y="142"/>
                  </a:cubicBezTo>
                  <a:cubicBezTo>
                    <a:pt x="1" y="233"/>
                    <a:pt x="46" y="325"/>
                    <a:pt x="137" y="347"/>
                  </a:cubicBezTo>
                  <a:cubicBezTo>
                    <a:pt x="153" y="351"/>
                    <a:pt x="169" y="353"/>
                    <a:pt x="186" y="353"/>
                  </a:cubicBezTo>
                  <a:cubicBezTo>
                    <a:pt x="265" y="353"/>
                    <a:pt x="347" y="309"/>
                    <a:pt x="366" y="233"/>
                  </a:cubicBezTo>
                  <a:cubicBezTo>
                    <a:pt x="389" y="142"/>
                    <a:pt x="320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130475" y="1591750"/>
              <a:ext cx="10850" cy="9650"/>
            </a:xfrm>
            <a:custGeom>
              <a:avLst/>
              <a:gdLst/>
              <a:ahLst/>
              <a:cxnLst/>
              <a:rect l="l" t="t" r="r" b="b"/>
              <a:pathLst>
                <a:path w="434" h="386" extrusionOk="0">
                  <a:moveTo>
                    <a:pt x="191" y="1"/>
                  </a:moveTo>
                  <a:cubicBezTo>
                    <a:pt x="115" y="1"/>
                    <a:pt x="41" y="62"/>
                    <a:pt x="23" y="152"/>
                  </a:cubicBezTo>
                  <a:cubicBezTo>
                    <a:pt x="0" y="243"/>
                    <a:pt x="46" y="357"/>
                    <a:pt x="160" y="380"/>
                  </a:cubicBezTo>
                  <a:cubicBezTo>
                    <a:pt x="179" y="384"/>
                    <a:pt x="197" y="386"/>
                    <a:pt x="215" y="386"/>
                  </a:cubicBezTo>
                  <a:cubicBezTo>
                    <a:pt x="303" y="386"/>
                    <a:pt x="369" y="338"/>
                    <a:pt x="388" y="243"/>
                  </a:cubicBezTo>
                  <a:cubicBezTo>
                    <a:pt x="434" y="129"/>
                    <a:pt x="365" y="38"/>
                    <a:pt x="251" y="15"/>
                  </a:cubicBezTo>
                  <a:cubicBezTo>
                    <a:pt x="232" y="5"/>
                    <a:pt x="211" y="1"/>
                    <a:pt x="19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8"/>
            <p:cNvSpPr/>
            <p:nvPr/>
          </p:nvSpPr>
          <p:spPr>
            <a:xfrm>
              <a:off x="6660025" y="17220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6" y="0"/>
                  </a:moveTo>
                  <a:cubicBezTo>
                    <a:pt x="91" y="0"/>
                    <a:pt x="42" y="41"/>
                    <a:pt x="23" y="97"/>
                  </a:cubicBezTo>
                  <a:cubicBezTo>
                    <a:pt x="0" y="189"/>
                    <a:pt x="46" y="257"/>
                    <a:pt x="114" y="257"/>
                  </a:cubicBezTo>
                  <a:cubicBezTo>
                    <a:pt x="126" y="261"/>
                    <a:pt x="138" y="263"/>
                    <a:pt x="150" y="263"/>
                  </a:cubicBezTo>
                  <a:cubicBezTo>
                    <a:pt x="205" y="263"/>
                    <a:pt x="255" y="222"/>
                    <a:pt x="274" y="166"/>
                  </a:cubicBezTo>
                  <a:cubicBezTo>
                    <a:pt x="297" y="97"/>
                    <a:pt x="251" y="29"/>
                    <a:pt x="183" y="6"/>
                  </a:cubicBezTo>
                  <a:cubicBezTo>
                    <a:pt x="170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8"/>
            <p:cNvSpPr/>
            <p:nvPr/>
          </p:nvSpPr>
          <p:spPr>
            <a:xfrm>
              <a:off x="6325625" y="1467000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7" y="0"/>
                  </a:moveTo>
                  <a:cubicBezTo>
                    <a:pt x="92" y="0"/>
                    <a:pt x="42" y="41"/>
                    <a:pt x="23" y="98"/>
                  </a:cubicBezTo>
                  <a:cubicBezTo>
                    <a:pt x="0" y="166"/>
                    <a:pt x="46" y="235"/>
                    <a:pt x="114" y="257"/>
                  </a:cubicBezTo>
                  <a:cubicBezTo>
                    <a:pt x="127" y="261"/>
                    <a:pt x="139" y="263"/>
                    <a:pt x="151" y="263"/>
                  </a:cubicBezTo>
                  <a:cubicBezTo>
                    <a:pt x="206" y="263"/>
                    <a:pt x="255" y="222"/>
                    <a:pt x="274" y="166"/>
                  </a:cubicBezTo>
                  <a:cubicBezTo>
                    <a:pt x="297" y="98"/>
                    <a:pt x="251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745600" y="1784300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5" y="1"/>
                  </a:moveTo>
                  <a:cubicBezTo>
                    <a:pt x="132" y="1"/>
                    <a:pt x="43" y="63"/>
                    <a:pt x="24" y="142"/>
                  </a:cubicBezTo>
                  <a:cubicBezTo>
                    <a:pt x="1" y="233"/>
                    <a:pt x="69" y="347"/>
                    <a:pt x="161" y="370"/>
                  </a:cubicBezTo>
                  <a:cubicBezTo>
                    <a:pt x="173" y="373"/>
                    <a:pt x="185" y="375"/>
                    <a:pt x="198" y="375"/>
                  </a:cubicBezTo>
                  <a:cubicBezTo>
                    <a:pt x="280" y="375"/>
                    <a:pt x="369" y="313"/>
                    <a:pt x="389" y="233"/>
                  </a:cubicBezTo>
                  <a:cubicBezTo>
                    <a:pt x="412" y="142"/>
                    <a:pt x="343" y="51"/>
                    <a:pt x="252" y="5"/>
                  </a:cubicBezTo>
                  <a:cubicBezTo>
                    <a:pt x="240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8"/>
            <p:cNvSpPr/>
            <p:nvPr/>
          </p:nvSpPr>
          <p:spPr>
            <a:xfrm>
              <a:off x="6322775" y="95912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67"/>
                    <a:pt x="46" y="258"/>
                    <a:pt x="114" y="258"/>
                  </a:cubicBezTo>
                  <a:cubicBezTo>
                    <a:pt x="126" y="262"/>
                    <a:pt x="139" y="264"/>
                    <a:pt x="150" y="264"/>
                  </a:cubicBezTo>
                  <a:cubicBezTo>
                    <a:pt x="206" y="264"/>
                    <a:pt x="255" y="223"/>
                    <a:pt x="274" y="167"/>
                  </a:cubicBezTo>
                  <a:cubicBezTo>
                    <a:pt x="297" y="98"/>
                    <a:pt x="251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8"/>
            <p:cNvSpPr/>
            <p:nvPr/>
          </p:nvSpPr>
          <p:spPr>
            <a:xfrm>
              <a:off x="6056850" y="1658150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25" y="1"/>
                  </a:moveTo>
                  <a:cubicBezTo>
                    <a:pt x="76" y="1"/>
                    <a:pt x="42" y="38"/>
                    <a:pt x="23" y="75"/>
                  </a:cubicBezTo>
                  <a:cubicBezTo>
                    <a:pt x="1" y="144"/>
                    <a:pt x="46" y="212"/>
                    <a:pt x="92" y="212"/>
                  </a:cubicBezTo>
                  <a:cubicBezTo>
                    <a:pt x="109" y="218"/>
                    <a:pt x="126" y="221"/>
                    <a:pt x="143" y="221"/>
                  </a:cubicBezTo>
                  <a:cubicBezTo>
                    <a:pt x="192" y="221"/>
                    <a:pt x="235" y="195"/>
                    <a:pt x="252" y="144"/>
                  </a:cubicBezTo>
                  <a:cubicBezTo>
                    <a:pt x="252" y="75"/>
                    <a:pt x="229" y="7"/>
                    <a:pt x="160" y="7"/>
                  </a:cubicBezTo>
                  <a:cubicBezTo>
                    <a:pt x="148" y="3"/>
                    <a:pt x="136" y="1"/>
                    <a:pt x="12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5737300" y="1340875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212"/>
                    <a:pt x="92" y="212"/>
                  </a:cubicBezTo>
                  <a:cubicBezTo>
                    <a:pt x="109" y="218"/>
                    <a:pt x="126" y="221"/>
                    <a:pt x="142" y="221"/>
                  </a:cubicBezTo>
                  <a:cubicBezTo>
                    <a:pt x="190" y="221"/>
                    <a:pt x="229" y="195"/>
                    <a:pt x="229" y="144"/>
                  </a:cubicBezTo>
                  <a:cubicBezTo>
                    <a:pt x="252" y="75"/>
                    <a:pt x="206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5794375" y="1638200"/>
              <a:ext cx="8000" cy="7150"/>
            </a:xfrm>
            <a:custGeom>
              <a:avLst/>
              <a:gdLst/>
              <a:ahLst/>
              <a:cxnLst/>
              <a:rect l="l" t="t" r="r" b="b"/>
              <a:pathLst>
                <a:path w="320" h="286" extrusionOk="0">
                  <a:moveTo>
                    <a:pt x="146" y="0"/>
                  </a:moveTo>
                  <a:cubicBezTo>
                    <a:pt x="85" y="0"/>
                    <a:pt x="23" y="44"/>
                    <a:pt x="23" y="120"/>
                  </a:cubicBezTo>
                  <a:cubicBezTo>
                    <a:pt x="0" y="188"/>
                    <a:pt x="46" y="257"/>
                    <a:pt x="114" y="280"/>
                  </a:cubicBezTo>
                  <a:cubicBezTo>
                    <a:pt x="126" y="284"/>
                    <a:pt x="139" y="286"/>
                    <a:pt x="152" y="286"/>
                  </a:cubicBezTo>
                  <a:cubicBezTo>
                    <a:pt x="213" y="286"/>
                    <a:pt x="278" y="245"/>
                    <a:pt x="297" y="188"/>
                  </a:cubicBezTo>
                  <a:cubicBezTo>
                    <a:pt x="320" y="97"/>
                    <a:pt x="274" y="29"/>
                    <a:pt x="183" y="6"/>
                  </a:cubicBezTo>
                  <a:cubicBezTo>
                    <a:pt x="171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5722475" y="1634200"/>
              <a:ext cx="6850" cy="6025"/>
            </a:xfrm>
            <a:custGeom>
              <a:avLst/>
              <a:gdLst/>
              <a:ahLst/>
              <a:cxnLst/>
              <a:rect l="l" t="t" r="r" b="b"/>
              <a:pathLst>
                <a:path w="274" h="241" extrusionOk="0">
                  <a:moveTo>
                    <a:pt x="126" y="0"/>
                  </a:moveTo>
                  <a:cubicBezTo>
                    <a:pt x="76" y="0"/>
                    <a:pt x="42" y="41"/>
                    <a:pt x="23" y="97"/>
                  </a:cubicBezTo>
                  <a:cubicBezTo>
                    <a:pt x="0" y="143"/>
                    <a:pt x="46" y="211"/>
                    <a:pt x="114" y="234"/>
                  </a:cubicBezTo>
                  <a:cubicBezTo>
                    <a:pt x="122" y="238"/>
                    <a:pt x="131" y="240"/>
                    <a:pt x="140" y="240"/>
                  </a:cubicBezTo>
                  <a:cubicBezTo>
                    <a:pt x="183" y="240"/>
                    <a:pt x="232" y="199"/>
                    <a:pt x="251" y="143"/>
                  </a:cubicBezTo>
                  <a:cubicBezTo>
                    <a:pt x="274" y="75"/>
                    <a:pt x="228" y="29"/>
                    <a:pt x="160" y="6"/>
                  </a:cubicBezTo>
                  <a:cubicBezTo>
                    <a:pt x="148" y="2"/>
                    <a:pt x="136" y="0"/>
                    <a:pt x="12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8"/>
            <p:cNvSpPr/>
            <p:nvPr/>
          </p:nvSpPr>
          <p:spPr>
            <a:xfrm>
              <a:off x="5786375" y="1570850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29"/>
                    <a:pt x="229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8"/>
            <p:cNvSpPr/>
            <p:nvPr/>
          </p:nvSpPr>
          <p:spPr>
            <a:xfrm>
              <a:off x="5453125" y="1403075"/>
              <a:ext cx="6875" cy="6050"/>
            </a:xfrm>
            <a:custGeom>
              <a:avLst/>
              <a:gdLst/>
              <a:ahLst/>
              <a:cxnLst/>
              <a:rect l="l" t="t" r="r" b="b"/>
              <a:pathLst>
                <a:path w="275" h="242" extrusionOk="0">
                  <a:moveTo>
                    <a:pt x="124" y="1"/>
                  </a:moveTo>
                  <a:cubicBezTo>
                    <a:pt x="70" y="1"/>
                    <a:pt x="23" y="42"/>
                    <a:pt x="23" y="98"/>
                  </a:cubicBezTo>
                  <a:cubicBezTo>
                    <a:pt x="0" y="167"/>
                    <a:pt x="46" y="235"/>
                    <a:pt x="92" y="235"/>
                  </a:cubicBezTo>
                  <a:cubicBezTo>
                    <a:pt x="104" y="239"/>
                    <a:pt x="116" y="241"/>
                    <a:pt x="128" y="241"/>
                  </a:cubicBezTo>
                  <a:cubicBezTo>
                    <a:pt x="183" y="241"/>
                    <a:pt x="233" y="200"/>
                    <a:pt x="252" y="144"/>
                  </a:cubicBezTo>
                  <a:cubicBezTo>
                    <a:pt x="274" y="98"/>
                    <a:pt x="229" y="30"/>
                    <a:pt x="160" y="7"/>
                  </a:cubicBezTo>
                  <a:cubicBezTo>
                    <a:pt x="148" y="3"/>
                    <a:pt x="136" y="1"/>
                    <a:pt x="12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5689925" y="1594850"/>
              <a:ext cx="10300" cy="9075"/>
            </a:xfrm>
            <a:custGeom>
              <a:avLst/>
              <a:gdLst/>
              <a:ahLst/>
              <a:cxnLst/>
              <a:rect l="l" t="t" r="r" b="b"/>
              <a:pathLst>
                <a:path w="412" h="363" extrusionOk="0">
                  <a:moveTo>
                    <a:pt x="216" y="1"/>
                  </a:moveTo>
                  <a:cubicBezTo>
                    <a:pt x="138" y="1"/>
                    <a:pt x="66" y="63"/>
                    <a:pt x="47" y="142"/>
                  </a:cubicBezTo>
                  <a:cubicBezTo>
                    <a:pt x="1" y="233"/>
                    <a:pt x="69" y="325"/>
                    <a:pt x="161" y="347"/>
                  </a:cubicBezTo>
                  <a:cubicBezTo>
                    <a:pt x="181" y="358"/>
                    <a:pt x="202" y="362"/>
                    <a:pt x="223" y="362"/>
                  </a:cubicBezTo>
                  <a:cubicBezTo>
                    <a:pt x="298" y="362"/>
                    <a:pt x="371" y="305"/>
                    <a:pt x="389" y="233"/>
                  </a:cubicBezTo>
                  <a:cubicBezTo>
                    <a:pt x="412" y="142"/>
                    <a:pt x="343" y="28"/>
                    <a:pt x="252" y="5"/>
                  </a:cubicBezTo>
                  <a:cubicBezTo>
                    <a:pt x="240" y="2"/>
                    <a:pt x="228" y="1"/>
                    <a:pt x="21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5938150" y="1702675"/>
              <a:ext cx="8600" cy="4725"/>
            </a:xfrm>
            <a:custGeom>
              <a:avLst/>
              <a:gdLst/>
              <a:ahLst/>
              <a:cxnLst/>
              <a:rect l="l" t="t" r="r" b="b"/>
              <a:pathLst>
                <a:path w="344" h="189" extrusionOk="0">
                  <a:moveTo>
                    <a:pt x="160" y="0"/>
                  </a:moveTo>
                  <a:cubicBezTo>
                    <a:pt x="86" y="0"/>
                    <a:pt x="20" y="45"/>
                    <a:pt x="1" y="120"/>
                  </a:cubicBezTo>
                  <a:lnTo>
                    <a:pt x="321" y="189"/>
                  </a:lnTo>
                  <a:cubicBezTo>
                    <a:pt x="343" y="120"/>
                    <a:pt x="275" y="29"/>
                    <a:pt x="206" y="6"/>
                  </a:cubicBezTo>
                  <a:cubicBezTo>
                    <a:pt x="191" y="2"/>
                    <a:pt x="175" y="0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5751575" y="1442450"/>
              <a:ext cx="6850" cy="5900"/>
            </a:xfrm>
            <a:custGeom>
              <a:avLst/>
              <a:gdLst/>
              <a:ahLst/>
              <a:cxnLst/>
              <a:rect l="l" t="t" r="r" b="b"/>
              <a:pathLst>
                <a:path w="274" h="236" extrusionOk="0">
                  <a:moveTo>
                    <a:pt x="134" y="1"/>
                  </a:moveTo>
                  <a:cubicBezTo>
                    <a:pt x="91" y="1"/>
                    <a:pt x="42" y="42"/>
                    <a:pt x="23" y="98"/>
                  </a:cubicBezTo>
                  <a:cubicBezTo>
                    <a:pt x="0" y="144"/>
                    <a:pt x="46" y="212"/>
                    <a:pt x="114" y="235"/>
                  </a:cubicBezTo>
                  <a:cubicBezTo>
                    <a:pt x="183" y="235"/>
                    <a:pt x="228" y="212"/>
                    <a:pt x="251" y="144"/>
                  </a:cubicBezTo>
                  <a:cubicBezTo>
                    <a:pt x="274" y="75"/>
                    <a:pt x="228" y="30"/>
                    <a:pt x="160" y="7"/>
                  </a:cubicBezTo>
                  <a:cubicBezTo>
                    <a:pt x="152" y="3"/>
                    <a:pt x="143" y="1"/>
                    <a:pt x="13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5511900" y="13951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1" y="0"/>
                  </a:moveTo>
                  <a:cubicBezTo>
                    <a:pt x="92" y="0"/>
                    <a:pt x="42" y="45"/>
                    <a:pt x="23" y="120"/>
                  </a:cubicBezTo>
                  <a:cubicBezTo>
                    <a:pt x="0" y="189"/>
                    <a:pt x="46" y="280"/>
                    <a:pt x="115" y="280"/>
                  </a:cubicBezTo>
                  <a:cubicBezTo>
                    <a:pt x="131" y="284"/>
                    <a:pt x="146" y="286"/>
                    <a:pt x="161" y="286"/>
                  </a:cubicBezTo>
                  <a:cubicBezTo>
                    <a:pt x="229" y="286"/>
                    <a:pt x="278" y="245"/>
                    <a:pt x="297" y="189"/>
                  </a:cubicBezTo>
                  <a:cubicBezTo>
                    <a:pt x="320" y="98"/>
                    <a:pt x="274" y="29"/>
                    <a:pt x="206" y="6"/>
                  </a:cubicBezTo>
                  <a:cubicBezTo>
                    <a:pt x="190" y="2"/>
                    <a:pt x="175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5617475" y="14471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0"/>
                  </a:moveTo>
                  <a:cubicBezTo>
                    <a:pt x="91" y="0"/>
                    <a:pt x="23" y="23"/>
                    <a:pt x="23" y="92"/>
                  </a:cubicBezTo>
                  <a:cubicBezTo>
                    <a:pt x="0" y="160"/>
                    <a:pt x="46" y="229"/>
                    <a:pt x="91" y="251"/>
                  </a:cubicBezTo>
                  <a:cubicBezTo>
                    <a:pt x="104" y="255"/>
                    <a:pt x="116" y="257"/>
                    <a:pt x="128" y="257"/>
                  </a:cubicBezTo>
                  <a:cubicBezTo>
                    <a:pt x="183" y="257"/>
                    <a:pt x="232" y="216"/>
                    <a:pt x="251" y="160"/>
                  </a:cubicBezTo>
                  <a:cubicBezTo>
                    <a:pt x="274" y="92"/>
                    <a:pt x="228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5462825" y="13918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0"/>
                  </a:moveTo>
                  <a:cubicBezTo>
                    <a:pt x="115" y="0"/>
                    <a:pt x="46" y="46"/>
                    <a:pt x="23" y="114"/>
                  </a:cubicBezTo>
                  <a:cubicBezTo>
                    <a:pt x="1" y="183"/>
                    <a:pt x="46" y="251"/>
                    <a:pt x="115" y="274"/>
                  </a:cubicBezTo>
                  <a:cubicBezTo>
                    <a:pt x="131" y="278"/>
                    <a:pt x="146" y="280"/>
                    <a:pt x="161" y="280"/>
                  </a:cubicBezTo>
                  <a:cubicBezTo>
                    <a:pt x="229" y="280"/>
                    <a:pt x="278" y="239"/>
                    <a:pt x="297" y="183"/>
                  </a:cubicBezTo>
                  <a:cubicBezTo>
                    <a:pt x="297" y="92"/>
                    <a:pt x="252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6588125" y="1407075"/>
              <a:ext cx="8575" cy="7750"/>
            </a:xfrm>
            <a:custGeom>
              <a:avLst/>
              <a:gdLst/>
              <a:ahLst/>
              <a:cxnLst/>
              <a:rect l="l" t="t" r="r" b="b"/>
              <a:pathLst>
                <a:path w="343" h="310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0" y="189"/>
                    <a:pt x="46" y="281"/>
                    <a:pt x="137" y="303"/>
                  </a:cubicBezTo>
                  <a:cubicBezTo>
                    <a:pt x="149" y="307"/>
                    <a:pt x="161" y="309"/>
                    <a:pt x="174" y="309"/>
                  </a:cubicBezTo>
                  <a:cubicBezTo>
                    <a:pt x="235" y="309"/>
                    <a:pt x="301" y="265"/>
                    <a:pt x="320" y="189"/>
                  </a:cubicBezTo>
                  <a:cubicBezTo>
                    <a:pt x="342" y="121"/>
                    <a:pt x="297" y="29"/>
                    <a:pt x="205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6284525" y="990675"/>
              <a:ext cx="6325" cy="5875"/>
            </a:xfrm>
            <a:custGeom>
              <a:avLst/>
              <a:gdLst/>
              <a:ahLst/>
              <a:cxnLst/>
              <a:rect l="l" t="t" r="r" b="b"/>
              <a:pathLst>
                <a:path w="253" h="235" extrusionOk="0">
                  <a:moveTo>
                    <a:pt x="161" y="0"/>
                  </a:moveTo>
                  <a:cubicBezTo>
                    <a:pt x="92" y="0"/>
                    <a:pt x="24" y="23"/>
                    <a:pt x="24" y="91"/>
                  </a:cubicBezTo>
                  <a:cubicBezTo>
                    <a:pt x="1" y="160"/>
                    <a:pt x="47" y="228"/>
                    <a:pt x="92" y="228"/>
                  </a:cubicBezTo>
                  <a:cubicBezTo>
                    <a:pt x="105" y="233"/>
                    <a:pt x="117" y="234"/>
                    <a:pt x="130" y="234"/>
                  </a:cubicBezTo>
                  <a:cubicBezTo>
                    <a:pt x="184" y="234"/>
                    <a:pt x="233" y="197"/>
                    <a:pt x="252" y="160"/>
                  </a:cubicBezTo>
                  <a:cubicBezTo>
                    <a:pt x="252" y="91"/>
                    <a:pt x="229" y="23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5481650" y="1536750"/>
              <a:ext cx="7450" cy="6450"/>
            </a:xfrm>
            <a:custGeom>
              <a:avLst/>
              <a:gdLst/>
              <a:ahLst/>
              <a:cxnLst/>
              <a:rect l="l" t="t" r="r" b="b"/>
              <a:pathLst>
                <a:path w="298" h="258" extrusionOk="0">
                  <a:moveTo>
                    <a:pt x="183" y="1"/>
                  </a:moveTo>
                  <a:cubicBezTo>
                    <a:pt x="115" y="1"/>
                    <a:pt x="46" y="24"/>
                    <a:pt x="24" y="92"/>
                  </a:cubicBezTo>
                  <a:cubicBezTo>
                    <a:pt x="1" y="161"/>
                    <a:pt x="46" y="229"/>
                    <a:pt x="115" y="252"/>
                  </a:cubicBezTo>
                  <a:cubicBezTo>
                    <a:pt x="127" y="256"/>
                    <a:pt x="139" y="258"/>
                    <a:pt x="151" y="258"/>
                  </a:cubicBezTo>
                  <a:cubicBezTo>
                    <a:pt x="206" y="258"/>
                    <a:pt x="256" y="217"/>
                    <a:pt x="275" y="161"/>
                  </a:cubicBezTo>
                  <a:cubicBezTo>
                    <a:pt x="297" y="92"/>
                    <a:pt x="252" y="24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6421500" y="11759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6" y="0"/>
                  </a:moveTo>
                  <a:cubicBezTo>
                    <a:pt x="91" y="0"/>
                    <a:pt x="42" y="41"/>
                    <a:pt x="23" y="98"/>
                  </a:cubicBezTo>
                  <a:cubicBezTo>
                    <a:pt x="0" y="166"/>
                    <a:pt x="46" y="235"/>
                    <a:pt x="114" y="257"/>
                  </a:cubicBezTo>
                  <a:cubicBezTo>
                    <a:pt x="126" y="261"/>
                    <a:pt x="139" y="263"/>
                    <a:pt x="152" y="263"/>
                  </a:cubicBezTo>
                  <a:cubicBezTo>
                    <a:pt x="212" y="263"/>
                    <a:pt x="274" y="222"/>
                    <a:pt x="274" y="166"/>
                  </a:cubicBezTo>
                  <a:cubicBezTo>
                    <a:pt x="297" y="75"/>
                    <a:pt x="251" y="6"/>
                    <a:pt x="183" y="6"/>
                  </a:cubicBezTo>
                  <a:cubicBezTo>
                    <a:pt x="170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6331325" y="1109825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31" y="0"/>
                  </a:moveTo>
                  <a:cubicBezTo>
                    <a:pt x="138" y="0"/>
                    <a:pt x="66" y="62"/>
                    <a:pt x="46" y="142"/>
                  </a:cubicBezTo>
                  <a:cubicBezTo>
                    <a:pt x="1" y="256"/>
                    <a:pt x="69" y="347"/>
                    <a:pt x="183" y="393"/>
                  </a:cubicBezTo>
                  <a:cubicBezTo>
                    <a:pt x="195" y="396"/>
                    <a:pt x="207" y="397"/>
                    <a:pt x="219" y="397"/>
                  </a:cubicBezTo>
                  <a:cubicBezTo>
                    <a:pt x="302" y="397"/>
                    <a:pt x="392" y="332"/>
                    <a:pt x="411" y="233"/>
                  </a:cubicBezTo>
                  <a:cubicBezTo>
                    <a:pt x="434" y="142"/>
                    <a:pt x="366" y="27"/>
                    <a:pt x="275" y="5"/>
                  </a:cubicBezTo>
                  <a:cubicBezTo>
                    <a:pt x="260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6348450" y="1087450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10" y="1"/>
                  </a:moveTo>
                  <a:cubicBezTo>
                    <a:pt x="62" y="1"/>
                    <a:pt x="23" y="27"/>
                    <a:pt x="23" y="78"/>
                  </a:cubicBezTo>
                  <a:cubicBezTo>
                    <a:pt x="0" y="146"/>
                    <a:pt x="46" y="215"/>
                    <a:pt x="92" y="215"/>
                  </a:cubicBezTo>
                  <a:cubicBezTo>
                    <a:pt x="104" y="219"/>
                    <a:pt x="117" y="221"/>
                    <a:pt x="129" y="221"/>
                  </a:cubicBezTo>
                  <a:cubicBezTo>
                    <a:pt x="183" y="221"/>
                    <a:pt x="229" y="184"/>
                    <a:pt x="229" y="146"/>
                  </a:cubicBezTo>
                  <a:cubicBezTo>
                    <a:pt x="251" y="78"/>
                    <a:pt x="206" y="9"/>
                    <a:pt x="160" y="9"/>
                  </a:cubicBezTo>
                  <a:cubicBezTo>
                    <a:pt x="143" y="4"/>
                    <a:pt x="126" y="1"/>
                    <a:pt x="1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6868875" y="1463050"/>
              <a:ext cx="11425" cy="9975"/>
            </a:xfrm>
            <a:custGeom>
              <a:avLst/>
              <a:gdLst/>
              <a:ahLst/>
              <a:cxnLst/>
              <a:rect l="l" t="t" r="r" b="b"/>
              <a:pathLst>
                <a:path w="457" h="399" extrusionOk="0">
                  <a:moveTo>
                    <a:pt x="231" y="0"/>
                  </a:moveTo>
                  <a:cubicBezTo>
                    <a:pt x="137" y="0"/>
                    <a:pt x="66" y="65"/>
                    <a:pt x="46" y="164"/>
                  </a:cubicBezTo>
                  <a:cubicBezTo>
                    <a:pt x="0" y="256"/>
                    <a:pt x="69" y="370"/>
                    <a:pt x="183" y="393"/>
                  </a:cubicBezTo>
                  <a:cubicBezTo>
                    <a:pt x="198" y="396"/>
                    <a:pt x="214" y="398"/>
                    <a:pt x="230" y="398"/>
                  </a:cubicBezTo>
                  <a:cubicBezTo>
                    <a:pt x="309" y="398"/>
                    <a:pt x="392" y="351"/>
                    <a:pt x="411" y="256"/>
                  </a:cubicBezTo>
                  <a:cubicBezTo>
                    <a:pt x="457" y="141"/>
                    <a:pt x="388" y="50"/>
                    <a:pt x="274" y="4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6204650" y="1726675"/>
              <a:ext cx="10875" cy="9375"/>
            </a:xfrm>
            <a:custGeom>
              <a:avLst/>
              <a:gdLst/>
              <a:ahLst/>
              <a:cxnLst/>
              <a:rect l="l" t="t" r="r" b="b"/>
              <a:pathLst>
                <a:path w="435" h="375" extrusionOk="0">
                  <a:moveTo>
                    <a:pt x="231" y="0"/>
                  </a:moveTo>
                  <a:cubicBezTo>
                    <a:pt x="137" y="0"/>
                    <a:pt x="66" y="62"/>
                    <a:pt x="46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5" y="373"/>
                    <a:pt x="190" y="374"/>
                    <a:pt x="204" y="374"/>
                  </a:cubicBezTo>
                  <a:cubicBezTo>
                    <a:pt x="297" y="374"/>
                    <a:pt x="369" y="312"/>
                    <a:pt x="388" y="233"/>
                  </a:cubicBezTo>
                  <a:cubicBezTo>
                    <a:pt x="434" y="142"/>
                    <a:pt x="366" y="28"/>
                    <a:pt x="274" y="5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6218350" y="1478975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212"/>
                    <a:pt x="92" y="212"/>
                  </a:cubicBezTo>
                  <a:cubicBezTo>
                    <a:pt x="104" y="216"/>
                    <a:pt x="117" y="218"/>
                    <a:pt x="129" y="218"/>
                  </a:cubicBezTo>
                  <a:cubicBezTo>
                    <a:pt x="183" y="218"/>
                    <a:pt x="228" y="181"/>
                    <a:pt x="228" y="144"/>
                  </a:cubicBezTo>
                  <a:cubicBezTo>
                    <a:pt x="251" y="75"/>
                    <a:pt x="228" y="7"/>
                    <a:pt x="160" y="7"/>
                  </a:cubicBezTo>
                  <a:cubicBezTo>
                    <a:pt x="147" y="2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5850850" y="1546925"/>
              <a:ext cx="9725" cy="8825"/>
            </a:xfrm>
            <a:custGeom>
              <a:avLst/>
              <a:gdLst/>
              <a:ahLst/>
              <a:cxnLst/>
              <a:rect l="l" t="t" r="r" b="b"/>
              <a:pathLst>
                <a:path w="389" h="353" extrusionOk="0">
                  <a:moveTo>
                    <a:pt x="193" y="0"/>
                  </a:moveTo>
                  <a:cubicBezTo>
                    <a:pt x="115" y="0"/>
                    <a:pt x="43" y="62"/>
                    <a:pt x="24" y="142"/>
                  </a:cubicBezTo>
                  <a:cubicBezTo>
                    <a:pt x="1" y="233"/>
                    <a:pt x="69" y="324"/>
                    <a:pt x="160" y="347"/>
                  </a:cubicBezTo>
                  <a:cubicBezTo>
                    <a:pt x="176" y="351"/>
                    <a:pt x="191" y="353"/>
                    <a:pt x="206" y="353"/>
                  </a:cubicBezTo>
                  <a:cubicBezTo>
                    <a:pt x="280" y="353"/>
                    <a:pt x="347" y="305"/>
                    <a:pt x="366" y="210"/>
                  </a:cubicBezTo>
                  <a:cubicBezTo>
                    <a:pt x="389" y="119"/>
                    <a:pt x="343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5838300" y="1502375"/>
              <a:ext cx="6300" cy="5300"/>
            </a:xfrm>
            <a:custGeom>
              <a:avLst/>
              <a:gdLst/>
              <a:ahLst/>
              <a:cxnLst/>
              <a:rect l="l" t="t" r="r" b="b"/>
              <a:pathLst>
                <a:path w="252" h="212" extrusionOk="0">
                  <a:moveTo>
                    <a:pt x="125" y="0"/>
                  </a:moveTo>
                  <a:cubicBezTo>
                    <a:pt x="76" y="0"/>
                    <a:pt x="42" y="38"/>
                    <a:pt x="23" y="75"/>
                  </a:cubicBezTo>
                  <a:cubicBezTo>
                    <a:pt x="1" y="143"/>
                    <a:pt x="46" y="189"/>
                    <a:pt x="92" y="212"/>
                  </a:cubicBezTo>
                  <a:cubicBezTo>
                    <a:pt x="160" y="212"/>
                    <a:pt x="206" y="189"/>
                    <a:pt x="229" y="121"/>
                  </a:cubicBezTo>
                  <a:cubicBezTo>
                    <a:pt x="252" y="75"/>
                    <a:pt x="206" y="6"/>
                    <a:pt x="160" y="6"/>
                  </a:cubicBezTo>
                  <a:cubicBezTo>
                    <a:pt x="148" y="2"/>
                    <a:pt x="136" y="0"/>
                    <a:pt x="12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180675" y="744000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1"/>
                  </a:moveTo>
                  <a:cubicBezTo>
                    <a:pt x="92" y="1"/>
                    <a:pt x="42" y="42"/>
                    <a:pt x="24" y="98"/>
                  </a:cubicBezTo>
                  <a:cubicBezTo>
                    <a:pt x="1" y="166"/>
                    <a:pt x="46" y="258"/>
                    <a:pt x="115" y="281"/>
                  </a:cubicBezTo>
                  <a:cubicBezTo>
                    <a:pt x="183" y="281"/>
                    <a:pt x="275" y="235"/>
                    <a:pt x="297" y="166"/>
                  </a:cubicBezTo>
                  <a:cubicBezTo>
                    <a:pt x="297" y="98"/>
                    <a:pt x="275" y="29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6165275" y="635000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23" y="1"/>
                  </a:moveTo>
                  <a:cubicBezTo>
                    <a:pt x="69" y="1"/>
                    <a:pt x="23" y="38"/>
                    <a:pt x="23" y="76"/>
                  </a:cubicBezTo>
                  <a:cubicBezTo>
                    <a:pt x="0" y="144"/>
                    <a:pt x="46" y="212"/>
                    <a:pt x="92" y="235"/>
                  </a:cubicBezTo>
                  <a:cubicBezTo>
                    <a:pt x="160" y="235"/>
                    <a:pt x="229" y="212"/>
                    <a:pt x="252" y="144"/>
                  </a:cubicBezTo>
                  <a:cubicBezTo>
                    <a:pt x="252" y="76"/>
                    <a:pt x="229" y="30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6252575" y="1253050"/>
              <a:ext cx="9725" cy="8800"/>
            </a:xfrm>
            <a:custGeom>
              <a:avLst/>
              <a:gdLst/>
              <a:ahLst/>
              <a:cxnLst/>
              <a:rect l="l" t="t" r="r" b="b"/>
              <a:pathLst>
                <a:path w="389" h="352" extrusionOk="0">
                  <a:moveTo>
                    <a:pt x="193" y="0"/>
                  </a:moveTo>
                  <a:cubicBezTo>
                    <a:pt x="115" y="0"/>
                    <a:pt x="43" y="62"/>
                    <a:pt x="24" y="142"/>
                  </a:cubicBezTo>
                  <a:cubicBezTo>
                    <a:pt x="1" y="233"/>
                    <a:pt x="69" y="324"/>
                    <a:pt x="161" y="347"/>
                  </a:cubicBezTo>
                  <a:cubicBezTo>
                    <a:pt x="170" y="350"/>
                    <a:pt x="179" y="352"/>
                    <a:pt x="190" y="352"/>
                  </a:cubicBezTo>
                  <a:cubicBezTo>
                    <a:pt x="257" y="352"/>
                    <a:pt x="346" y="290"/>
                    <a:pt x="366" y="210"/>
                  </a:cubicBezTo>
                  <a:cubicBezTo>
                    <a:pt x="389" y="119"/>
                    <a:pt x="320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6334750" y="137682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67"/>
                    <a:pt x="46" y="235"/>
                    <a:pt x="115" y="258"/>
                  </a:cubicBezTo>
                  <a:cubicBezTo>
                    <a:pt x="183" y="258"/>
                    <a:pt x="252" y="235"/>
                    <a:pt x="252" y="167"/>
                  </a:cubicBezTo>
                  <a:cubicBezTo>
                    <a:pt x="274" y="98"/>
                    <a:pt x="229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6214925" y="11970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67"/>
                    <a:pt x="46" y="235"/>
                    <a:pt x="114" y="258"/>
                  </a:cubicBezTo>
                  <a:cubicBezTo>
                    <a:pt x="127" y="262"/>
                    <a:pt x="139" y="264"/>
                    <a:pt x="151" y="264"/>
                  </a:cubicBezTo>
                  <a:cubicBezTo>
                    <a:pt x="206" y="264"/>
                    <a:pt x="255" y="223"/>
                    <a:pt x="274" y="167"/>
                  </a:cubicBezTo>
                  <a:cubicBezTo>
                    <a:pt x="297" y="98"/>
                    <a:pt x="251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6338175" y="1347200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15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1" y="256"/>
                    <a:pt x="69" y="370"/>
                    <a:pt x="160" y="393"/>
                  </a:cubicBezTo>
                  <a:cubicBezTo>
                    <a:pt x="175" y="396"/>
                    <a:pt x="190" y="397"/>
                    <a:pt x="204" y="397"/>
                  </a:cubicBezTo>
                  <a:cubicBezTo>
                    <a:pt x="298" y="397"/>
                    <a:pt x="372" y="335"/>
                    <a:pt x="411" y="256"/>
                  </a:cubicBezTo>
                  <a:cubicBezTo>
                    <a:pt x="434" y="142"/>
                    <a:pt x="366" y="51"/>
                    <a:pt x="252" y="5"/>
                  </a:cubicBezTo>
                  <a:cubicBezTo>
                    <a:pt x="240" y="2"/>
                    <a:pt x="228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6325050" y="13169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0"/>
                  </a:moveTo>
                  <a:cubicBezTo>
                    <a:pt x="92" y="0"/>
                    <a:pt x="42" y="41"/>
                    <a:pt x="23" y="98"/>
                  </a:cubicBezTo>
                  <a:cubicBezTo>
                    <a:pt x="1" y="189"/>
                    <a:pt x="46" y="257"/>
                    <a:pt x="115" y="280"/>
                  </a:cubicBezTo>
                  <a:cubicBezTo>
                    <a:pt x="206" y="280"/>
                    <a:pt x="274" y="234"/>
                    <a:pt x="297" y="166"/>
                  </a:cubicBezTo>
                  <a:cubicBezTo>
                    <a:pt x="297" y="98"/>
                    <a:pt x="252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6260575" y="1249625"/>
              <a:ext cx="8575" cy="7700"/>
            </a:xfrm>
            <a:custGeom>
              <a:avLst/>
              <a:gdLst/>
              <a:ahLst/>
              <a:cxnLst/>
              <a:rect l="l" t="t" r="r" b="b"/>
              <a:pathLst>
                <a:path w="343" h="308" extrusionOk="0">
                  <a:moveTo>
                    <a:pt x="177" y="0"/>
                  </a:moveTo>
                  <a:cubicBezTo>
                    <a:pt x="114" y="0"/>
                    <a:pt x="43" y="60"/>
                    <a:pt x="23" y="119"/>
                  </a:cubicBezTo>
                  <a:cubicBezTo>
                    <a:pt x="0" y="210"/>
                    <a:pt x="46" y="302"/>
                    <a:pt x="137" y="302"/>
                  </a:cubicBezTo>
                  <a:cubicBezTo>
                    <a:pt x="153" y="306"/>
                    <a:pt x="169" y="307"/>
                    <a:pt x="183" y="307"/>
                  </a:cubicBezTo>
                  <a:cubicBezTo>
                    <a:pt x="251" y="307"/>
                    <a:pt x="301" y="267"/>
                    <a:pt x="320" y="210"/>
                  </a:cubicBezTo>
                  <a:cubicBezTo>
                    <a:pt x="343" y="119"/>
                    <a:pt x="297" y="28"/>
                    <a:pt x="206" y="5"/>
                  </a:cubicBezTo>
                  <a:cubicBezTo>
                    <a:pt x="197" y="2"/>
                    <a:pt x="187" y="0"/>
                    <a:pt x="17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5614625" y="837725"/>
              <a:ext cx="8000" cy="7575"/>
            </a:xfrm>
            <a:custGeom>
              <a:avLst/>
              <a:gdLst/>
              <a:ahLst/>
              <a:cxnLst/>
              <a:rect l="l" t="t" r="r" b="b"/>
              <a:pathLst>
                <a:path w="320" h="303" extrusionOk="0">
                  <a:moveTo>
                    <a:pt x="183" y="1"/>
                  </a:moveTo>
                  <a:cubicBezTo>
                    <a:pt x="114" y="1"/>
                    <a:pt x="46" y="47"/>
                    <a:pt x="23" y="115"/>
                  </a:cubicBezTo>
                  <a:cubicBezTo>
                    <a:pt x="0" y="184"/>
                    <a:pt x="46" y="275"/>
                    <a:pt x="114" y="298"/>
                  </a:cubicBezTo>
                  <a:cubicBezTo>
                    <a:pt x="126" y="301"/>
                    <a:pt x="138" y="302"/>
                    <a:pt x="150" y="302"/>
                  </a:cubicBezTo>
                  <a:cubicBezTo>
                    <a:pt x="223" y="302"/>
                    <a:pt x="277" y="243"/>
                    <a:pt x="297" y="184"/>
                  </a:cubicBezTo>
                  <a:cubicBezTo>
                    <a:pt x="320" y="115"/>
                    <a:pt x="274" y="24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5655700" y="1408000"/>
              <a:ext cx="11425" cy="10200"/>
            </a:xfrm>
            <a:custGeom>
              <a:avLst/>
              <a:gdLst/>
              <a:ahLst/>
              <a:cxnLst/>
              <a:rect l="l" t="t" r="r" b="b"/>
              <a:pathLst>
                <a:path w="457" h="408" extrusionOk="0">
                  <a:moveTo>
                    <a:pt x="202" y="1"/>
                  </a:moveTo>
                  <a:cubicBezTo>
                    <a:pt x="116" y="1"/>
                    <a:pt x="41" y="62"/>
                    <a:pt x="23" y="152"/>
                  </a:cubicBezTo>
                  <a:cubicBezTo>
                    <a:pt x="0" y="266"/>
                    <a:pt x="69" y="380"/>
                    <a:pt x="183" y="403"/>
                  </a:cubicBezTo>
                  <a:cubicBezTo>
                    <a:pt x="195" y="406"/>
                    <a:pt x="207" y="408"/>
                    <a:pt x="220" y="408"/>
                  </a:cubicBezTo>
                  <a:cubicBezTo>
                    <a:pt x="303" y="408"/>
                    <a:pt x="391" y="346"/>
                    <a:pt x="411" y="266"/>
                  </a:cubicBezTo>
                  <a:cubicBezTo>
                    <a:pt x="457" y="152"/>
                    <a:pt x="388" y="38"/>
                    <a:pt x="274" y="15"/>
                  </a:cubicBezTo>
                  <a:cubicBezTo>
                    <a:pt x="250" y="5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5660825" y="1394525"/>
              <a:ext cx="9175" cy="8300"/>
            </a:xfrm>
            <a:custGeom>
              <a:avLst/>
              <a:gdLst/>
              <a:ahLst/>
              <a:cxnLst/>
              <a:rect l="l" t="t" r="r" b="b"/>
              <a:pathLst>
                <a:path w="367" h="332" extrusionOk="0">
                  <a:moveTo>
                    <a:pt x="182" y="1"/>
                  </a:moveTo>
                  <a:cubicBezTo>
                    <a:pt x="109" y="1"/>
                    <a:pt x="43" y="45"/>
                    <a:pt x="24" y="121"/>
                  </a:cubicBezTo>
                  <a:cubicBezTo>
                    <a:pt x="1" y="212"/>
                    <a:pt x="47" y="303"/>
                    <a:pt x="138" y="326"/>
                  </a:cubicBezTo>
                  <a:cubicBezTo>
                    <a:pt x="154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29"/>
                    <a:pt x="229" y="6"/>
                  </a:cubicBezTo>
                  <a:cubicBezTo>
                    <a:pt x="213" y="3"/>
                    <a:pt x="198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5673950" y="13878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1"/>
                  </a:moveTo>
                  <a:cubicBezTo>
                    <a:pt x="115" y="1"/>
                    <a:pt x="24" y="46"/>
                    <a:pt x="1" y="115"/>
                  </a:cubicBezTo>
                  <a:cubicBezTo>
                    <a:pt x="1" y="183"/>
                    <a:pt x="47" y="274"/>
                    <a:pt x="115" y="274"/>
                  </a:cubicBezTo>
                  <a:cubicBezTo>
                    <a:pt x="127" y="278"/>
                    <a:pt x="140" y="280"/>
                    <a:pt x="153" y="280"/>
                  </a:cubicBezTo>
                  <a:cubicBezTo>
                    <a:pt x="213" y="280"/>
                    <a:pt x="275" y="239"/>
                    <a:pt x="275" y="183"/>
                  </a:cubicBezTo>
                  <a:cubicBezTo>
                    <a:pt x="298" y="115"/>
                    <a:pt x="252" y="23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5683650" y="1376425"/>
              <a:ext cx="8025" cy="7425"/>
            </a:xfrm>
            <a:custGeom>
              <a:avLst/>
              <a:gdLst/>
              <a:ahLst/>
              <a:cxnLst/>
              <a:rect l="l" t="t" r="r" b="b"/>
              <a:pathLst>
                <a:path w="321" h="297" extrusionOk="0">
                  <a:moveTo>
                    <a:pt x="184" y="0"/>
                  </a:moveTo>
                  <a:cubicBezTo>
                    <a:pt x="115" y="0"/>
                    <a:pt x="24" y="46"/>
                    <a:pt x="24" y="114"/>
                  </a:cubicBezTo>
                  <a:cubicBezTo>
                    <a:pt x="1" y="183"/>
                    <a:pt x="47" y="274"/>
                    <a:pt x="115" y="297"/>
                  </a:cubicBezTo>
                  <a:cubicBezTo>
                    <a:pt x="184" y="297"/>
                    <a:pt x="275" y="251"/>
                    <a:pt x="298" y="183"/>
                  </a:cubicBezTo>
                  <a:cubicBezTo>
                    <a:pt x="320" y="114"/>
                    <a:pt x="275" y="23"/>
                    <a:pt x="18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5882250" y="1540025"/>
              <a:ext cx="5725" cy="5475"/>
            </a:xfrm>
            <a:custGeom>
              <a:avLst/>
              <a:gdLst/>
              <a:ahLst/>
              <a:cxnLst/>
              <a:rect l="l" t="t" r="r" b="b"/>
              <a:pathLst>
                <a:path w="229" h="219" extrusionOk="0">
                  <a:moveTo>
                    <a:pt x="110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189"/>
                    <a:pt x="91" y="212"/>
                  </a:cubicBezTo>
                  <a:cubicBezTo>
                    <a:pt x="100" y="217"/>
                    <a:pt x="109" y="218"/>
                    <a:pt x="118" y="218"/>
                  </a:cubicBezTo>
                  <a:cubicBezTo>
                    <a:pt x="160" y="218"/>
                    <a:pt x="206" y="181"/>
                    <a:pt x="206" y="144"/>
                  </a:cubicBezTo>
                  <a:cubicBezTo>
                    <a:pt x="228" y="75"/>
                    <a:pt x="206" y="30"/>
                    <a:pt x="137" y="7"/>
                  </a:cubicBezTo>
                  <a:cubicBezTo>
                    <a:pt x="129" y="3"/>
                    <a:pt x="120" y="1"/>
                    <a:pt x="1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6095650" y="988850"/>
              <a:ext cx="8600" cy="7700"/>
            </a:xfrm>
            <a:custGeom>
              <a:avLst/>
              <a:gdLst/>
              <a:ahLst/>
              <a:cxnLst/>
              <a:rect l="l" t="t" r="r" b="b"/>
              <a:pathLst>
                <a:path w="344" h="308" extrusionOk="0">
                  <a:moveTo>
                    <a:pt x="178" y="0"/>
                  </a:moveTo>
                  <a:cubicBezTo>
                    <a:pt x="114" y="0"/>
                    <a:pt x="43" y="60"/>
                    <a:pt x="24" y="119"/>
                  </a:cubicBezTo>
                  <a:cubicBezTo>
                    <a:pt x="1" y="210"/>
                    <a:pt x="46" y="301"/>
                    <a:pt x="138" y="301"/>
                  </a:cubicBezTo>
                  <a:cubicBezTo>
                    <a:pt x="154" y="305"/>
                    <a:pt x="169" y="307"/>
                    <a:pt x="184" y="307"/>
                  </a:cubicBezTo>
                  <a:cubicBezTo>
                    <a:pt x="252" y="307"/>
                    <a:pt x="302" y="266"/>
                    <a:pt x="320" y="210"/>
                  </a:cubicBezTo>
                  <a:cubicBezTo>
                    <a:pt x="343" y="119"/>
                    <a:pt x="297" y="28"/>
                    <a:pt x="206" y="5"/>
                  </a:cubicBezTo>
                  <a:cubicBezTo>
                    <a:pt x="197" y="2"/>
                    <a:pt x="187" y="0"/>
                    <a:pt x="17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6099075" y="1000800"/>
              <a:ext cx="6875" cy="6025"/>
            </a:xfrm>
            <a:custGeom>
              <a:avLst/>
              <a:gdLst/>
              <a:ahLst/>
              <a:cxnLst/>
              <a:rect l="l" t="t" r="r" b="b"/>
              <a:pathLst>
                <a:path w="275" h="241" extrusionOk="0">
                  <a:moveTo>
                    <a:pt x="147" y="0"/>
                  </a:moveTo>
                  <a:cubicBezTo>
                    <a:pt x="92" y="0"/>
                    <a:pt x="42" y="41"/>
                    <a:pt x="24" y="97"/>
                  </a:cubicBezTo>
                  <a:cubicBezTo>
                    <a:pt x="1" y="166"/>
                    <a:pt x="46" y="234"/>
                    <a:pt x="115" y="234"/>
                  </a:cubicBezTo>
                  <a:cubicBezTo>
                    <a:pt x="127" y="238"/>
                    <a:pt x="139" y="240"/>
                    <a:pt x="151" y="240"/>
                  </a:cubicBezTo>
                  <a:cubicBezTo>
                    <a:pt x="205" y="240"/>
                    <a:pt x="252" y="199"/>
                    <a:pt x="252" y="143"/>
                  </a:cubicBezTo>
                  <a:cubicBezTo>
                    <a:pt x="275" y="97"/>
                    <a:pt x="229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6043725" y="1023400"/>
              <a:ext cx="11450" cy="10200"/>
            </a:xfrm>
            <a:custGeom>
              <a:avLst/>
              <a:gdLst/>
              <a:ahLst/>
              <a:cxnLst/>
              <a:rect l="l" t="t" r="r" b="b"/>
              <a:pathLst>
                <a:path w="458" h="408" extrusionOk="0">
                  <a:moveTo>
                    <a:pt x="214" y="1"/>
                  </a:moveTo>
                  <a:cubicBezTo>
                    <a:pt x="138" y="1"/>
                    <a:pt x="59" y="62"/>
                    <a:pt x="23" y="152"/>
                  </a:cubicBezTo>
                  <a:cubicBezTo>
                    <a:pt x="1" y="266"/>
                    <a:pt x="69" y="380"/>
                    <a:pt x="183" y="403"/>
                  </a:cubicBezTo>
                  <a:cubicBezTo>
                    <a:pt x="198" y="406"/>
                    <a:pt x="213" y="407"/>
                    <a:pt x="228" y="407"/>
                  </a:cubicBezTo>
                  <a:cubicBezTo>
                    <a:pt x="326" y="407"/>
                    <a:pt x="415" y="345"/>
                    <a:pt x="434" y="266"/>
                  </a:cubicBezTo>
                  <a:cubicBezTo>
                    <a:pt x="457" y="152"/>
                    <a:pt x="389" y="38"/>
                    <a:pt x="275" y="15"/>
                  </a:cubicBezTo>
                  <a:cubicBezTo>
                    <a:pt x="255" y="5"/>
                    <a:pt x="235" y="1"/>
                    <a:pt x="21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6072825" y="1003800"/>
              <a:ext cx="5725" cy="5725"/>
            </a:xfrm>
            <a:custGeom>
              <a:avLst/>
              <a:gdLst/>
              <a:ahLst/>
              <a:cxnLst/>
              <a:rect l="l" t="t" r="r" b="b"/>
              <a:pathLst>
                <a:path w="229" h="229" extrusionOk="0">
                  <a:moveTo>
                    <a:pt x="138" y="0"/>
                  </a:moveTo>
                  <a:cubicBezTo>
                    <a:pt x="69" y="0"/>
                    <a:pt x="24" y="23"/>
                    <a:pt x="1" y="91"/>
                  </a:cubicBezTo>
                  <a:cubicBezTo>
                    <a:pt x="1" y="137"/>
                    <a:pt x="24" y="206"/>
                    <a:pt x="92" y="228"/>
                  </a:cubicBezTo>
                  <a:cubicBezTo>
                    <a:pt x="138" y="228"/>
                    <a:pt x="206" y="206"/>
                    <a:pt x="206" y="137"/>
                  </a:cubicBezTo>
                  <a:cubicBezTo>
                    <a:pt x="229" y="91"/>
                    <a:pt x="206" y="23"/>
                    <a:pt x="13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6714225" y="1160000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5" y="0"/>
                  </a:moveTo>
                  <a:cubicBezTo>
                    <a:pt x="85" y="0"/>
                    <a:pt x="23" y="41"/>
                    <a:pt x="23" y="98"/>
                  </a:cubicBezTo>
                  <a:cubicBezTo>
                    <a:pt x="0" y="166"/>
                    <a:pt x="46" y="257"/>
                    <a:pt x="115" y="257"/>
                  </a:cubicBezTo>
                  <a:cubicBezTo>
                    <a:pt x="127" y="261"/>
                    <a:pt x="140" y="263"/>
                    <a:pt x="152" y="263"/>
                  </a:cubicBezTo>
                  <a:cubicBezTo>
                    <a:pt x="212" y="263"/>
                    <a:pt x="274" y="222"/>
                    <a:pt x="274" y="166"/>
                  </a:cubicBezTo>
                  <a:cubicBezTo>
                    <a:pt x="297" y="98"/>
                    <a:pt x="251" y="6"/>
                    <a:pt x="183" y="6"/>
                  </a:cubicBezTo>
                  <a:cubicBezTo>
                    <a:pt x="171" y="2"/>
                    <a:pt x="158" y="0"/>
                    <a:pt x="14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6736475" y="1128025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23" y="1"/>
                  </a:moveTo>
                  <a:cubicBezTo>
                    <a:pt x="69" y="1"/>
                    <a:pt x="23" y="38"/>
                    <a:pt x="23" y="76"/>
                  </a:cubicBezTo>
                  <a:cubicBezTo>
                    <a:pt x="1" y="144"/>
                    <a:pt x="46" y="212"/>
                    <a:pt x="92" y="235"/>
                  </a:cubicBezTo>
                  <a:cubicBezTo>
                    <a:pt x="160" y="235"/>
                    <a:pt x="229" y="212"/>
                    <a:pt x="252" y="144"/>
                  </a:cubicBezTo>
                  <a:cubicBezTo>
                    <a:pt x="252" y="76"/>
                    <a:pt x="229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5535875" y="1837025"/>
              <a:ext cx="8000" cy="6975"/>
            </a:xfrm>
            <a:custGeom>
              <a:avLst/>
              <a:gdLst/>
              <a:ahLst/>
              <a:cxnLst/>
              <a:rect l="l" t="t" r="r" b="b"/>
              <a:pathLst>
                <a:path w="320" h="279" extrusionOk="0">
                  <a:moveTo>
                    <a:pt x="149" y="0"/>
                  </a:moveTo>
                  <a:cubicBezTo>
                    <a:pt x="101" y="0"/>
                    <a:pt x="56" y="38"/>
                    <a:pt x="23" y="87"/>
                  </a:cubicBezTo>
                  <a:cubicBezTo>
                    <a:pt x="0" y="156"/>
                    <a:pt x="23" y="224"/>
                    <a:pt x="91" y="270"/>
                  </a:cubicBezTo>
                  <a:cubicBezTo>
                    <a:pt x="109" y="276"/>
                    <a:pt x="127" y="278"/>
                    <a:pt x="146" y="278"/>
                  </a:cubicBezTo>
                  <a:cubicBezTo>
                    <a:pt x="201" y="278"/>
                    <a:pt x="257" y="253"/>
                    <a:pt x="274" y="201"/>
                  </a:cubicBezTo>
                  <a:cubicBezTo>
                    <a:pt x="320" y="133"/>
                    <a:pt x="274" y="42"/>
                    <a:pt x="206" y="19"/>
                  </a:cubicBezTo>
                  <a:cubicBezTo>
                    <a:pt x="186" y="6"/>
                    <a:pt x="167" y="0"/>
                    <a:pt x="14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5753275" y="1807575"/>
              <a:ext cx="12000" cy="10400"/>
            </a:xfrm>
            <a:custGeom>
              <a:avLst/>
              <a:gdLst/>
              <a:ahLst/>
              <a:cxnLst/>
              <a:rect l="l" t="t" r="r" b="b"/>
              <a:pathLst>
                <a:path w="480" h="416" extrusionOk="0">
                  <a:moveTo>
                    <a:pt x="228" y="1"/>
                  </a:moveTo>
                  <a:cubicBezTo>
                    <a:pt x="160" y="1"/>
                    <a:pt x="93" y="47"/>
                    <a:pt x="46" y="124"/>
                  </a:cubicBezTo>
                  <a:cubicBezTo>
                    <a:pt x="1" y="215"/>
                    <a:pt x="46" y="352"/>
                    <a:pt x="160" y="398"/>
                  </a:cubicBezTo>
                  <a:cubicBezTo>
                    <a:pt x="185" y="410"/>
                    <a:pt x="211" y="416"/>
                    <a:pt x="237" y="416"/>
                  </a:cubicBezTo>
                  <a:cubicBezTo>
                    <a:pt x="310" y="416"/>
                    <a:pt x="384" y="374"/>
                    <a:pt x="434" y="307"/>
                  </a:cubicBezTo>
                  <a:cubicBezTo>
                    <a:pt x="480" y="193"/>
                    <a:pt x="434" y="78"/>
                    <a:pt x="320" y="33"/>
                  </a:cubicBezTo>
                  <a:cubicBezTo>
                    <a:pt x="291" y="11"/>
                    <a:pt x="259" y="1"/>
                    <a:pt x="22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5846850" y="19608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5" y="1"/>
                  </a:moveTo>
                  <a:cubicBezTo>
                    <a:pt x="125" y="1"/>
                    <a:pt x="57" y="38"/>
                    <a:pt x="24" y="87"/>
                  </a:cubicBezTo>
                  <a:cubicBezTo>
                    <a:pt x="1" y="179"/>
                    <a:pt x="24" y="293"/>
                    <a:pt x="115" y="338"/>
                  </a:cubicBezTo>
                  <a:cubicBezTo>
                    <a:pt x="137" y="344"/>
                    <a:pt x="158" y="347"/>
                    <a:pt x="179" y="347"/>
                  </a:cubicBezTo>
                  <a:cubicBezTo>
                    <a:pt x="247" y="347"/>
                    <a:pt x="308" y="317"/>
                    <a:pt x="343" y="247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6"/>
                    <a:pt x="222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5853150" y="1946600"/>
              <a:ext cx="10850" cy="9475"/>
            </a:xfrm>
            <a:custGeom>
              <a:avLst/>
              <a:gdLst/>
              <a:ahLst/>
              <a:cxnLst/>
              <a:rect l="l" t="t" r="r" b="b"/>
              <a:pathLst>
                <a:path w="434" h="379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01"/>
                    <a:pt x="23" y="315"/>
                    <a:pt x="137" y="361"/>
                  </a:cubicBezTo>
                  <a:cubicBezTo>
                    <a:pt x="161" y="373"/>
                    <a:pt x="188" y="379"/>
                    <a:pt x="214" y="379"/>
                  </a:cubicBezTo>
                  <a:cubicBezTo>
                    <a:pt x="285" y="379"/>
                    <a:pt x="355" y="336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5867400" y="195685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76" y="1"/>
                  </a:moveTo>
                  <a:cubicBezTo>
                    <a:pt x="113" y="1"/>
                    <a:pt x="56" y="38"/>
                    <a:pt x="23" y="88"/>
                  </a:cubicBezTo>
                  <a:cubicBezTo>
                    <a:pt x="1" y="179"/>
                    <a:pt x="23" y="270"/>
                    <a:pt x="115" y="293"/>
                  </a:cubicBezTo>
                  <a:cubicBezTo>
                    <a:pt x="138" y="308"/>
                    <a:pt x="163" y="316"/>
                    <a:pt x="188" y="316"/>
                  </a:cubicBezTo>
                  <a:cubicBezTo>
                    <a:pt x="239" y="316"/>
                    <a:pt x="290" y="285"/>
                    <a:pt x="320" y="225"/>
                  </a:cubicBezTo>
                  <a:cubicBezTo>
                    <a:pt x="366" y="156"/>
                    <a:pt x="320" y="65"/>
                    <a:pt x="252" y="19"/>
                  </a:cubicBezTo>
                  <a:cubicBezTo>
                    <a:pt x="226" y="6"/>
                    <a:pt x="201" y="1"/>
                    <a:pt x="17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6384975" y="1916925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9" y="0"/>
                  </a:moveTo>
                  <a:cubicBezTo>
                    <a:pt x="135" y="0"/>
                    <a:pt x="79" y="38"/>
                    <a:pt x="46" y="87"/>
                  </a:cubicBezTo>
                  <a:cubicBezTo>
                    <a:pt x="0" y="178"/>
                    <a:pt x="46" y="292"/>
                    <a:pt x="114" y="338"/>
                  </a:cubicBezTo>
                  <a:cubicBezTo>
                    <a:pt x="136" y="343"/>
                    <a:pt x="159" y="346"/>
                    <a:pt x="181" y="346"/>
                  </a:cubicBezTo>
                  <a:cubicBezTo>
                    <a:pt x="254" y="346"/>
                    <a:pt x="325" y="316"/>
                    <a:pt x="343" y="247"/>
                  </a:cubicBezTo>
                  <a:cubicBezTo>
                    <a:pt x="388" y="155"/>
                    <a:pt x="365" y="64"/>
                    <a:pt x="274" y="18"/>
                  </a:cubicBezTo>
                  <a:cubicBezTo>
                    <a:pt x="249" y="6"/>
                    <a:pt x="223" y="0"/>
                    <a:pt x="1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5665975" y="1677500"/>
              <a:ext cx="7450" cy="6150"/>
            </a:xfrm>
            <a:custGeom>
              <a:avLst/>
              <a:gdLst/>
              <a:ahLst/>
              <a:cxnLst/>
              <a:rect l="l" t="t" r="r" b="b"/>
              <a:pathLst>
                <a:path w="298" h="246" extrusionOk="0">
                  <a:moveTo>
                    <a:pt x="155" y="0"/>
                  </a:moveTo>
                  <a:cubicBezTo>
                    <a:pt x="106" y="0"/>
                    <a:pt x="63" y="26"/>
                    <a:pt x="46" y="77"/>
                  </a:cubicBezTo>
                  <a:cubicBezTo>
                    <a:pt x="0" y="123"/>
                    <a:pt x="23" y="191"/>
                    <a:pt x="92" y="237"/>
                  </a:cubicBezTo>
                  <a:cubicBezTo>
                    <a:pt x="109" y="243"/>
                    <a:pt x="126" y="246"/>
                    <a:pt x="142" y="246"/>
                  </a:cubicBezTo>
                  <a:cubicBezTo>
                    <a:pt x="191" y="246"/>
                    <a:pt x="234" y="220"/>
                    <a:pt x="251" y="169"/>
                  </a:cubicBezTo>
                  <a:cubicBezTo>
                    <a:pt x="297" y="123"/>
                    <a:pt x="251" y="32"/>
                    <a:pt x="206" y="9"/>
                  </a:cubicBezTo>
                  <a:cubicBezTo>
                    <a:pt x="189" y="3"/>
                    <a:pt x="172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5416600" y="1791950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68" y="0"/>
                  </a:moveTo>
                  <a:cubicBezTo>
                    <a:pt x="115" y="0"/>
                    <a:pt x="63" y="38"/>
                    <a:pt x="46" y="87"/>
                  </a:cubicBezTo>
                  <a:cubicBezTo>
                    <a:pt x="1" y="156"/>
                    <a:pt x="23" y="224"/>
                    <a:pt x="92" y="270"/>
                  </a:cubicBezTo>
                  <a:cubicBezTo>
                    <a:pt x="109" y="275"/>
                    <a:pt x="128" y="278"/>
                    <a:pt x="146" y="278"/>
                  </a:cubicBezTo>
                  <a:cubicBezTo>
                    <a:pt x="202" y="278"/>
                    <a:pt x="257" y="253"/>
                    <a:pt x="275" y="201"/>
                  </a:cubicBezTo>
                  <a:cubicBezTo>
                    <a:pt x="320" y="133"/>
                    <a:pt x="297" y="41"/>
                    <a:pt x="229" y="19"/>
                  </a:cubicBezTo>
                  <a:cubicBezTo>
                    <a:pt x="210" y="6"/>
                    <a:pt x="189" y="0"/>
                    <a:pt x="16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5527300" y="1623050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40" y="0"/>
                  </a:moveTo>
                  <a:cubicBezTo>
                    <a:pt x="162" y="0"/>
                    <a:pt x="80" y="43"/>
                    <a:pt x="46" y="110"/>
                  </a:cubicBezTo>
                  <a:cubicBezTo>
                    <a:pt x="1" y="201"/>
                    <a:pt x="46" y="338"/>
                    <a:pt x="138" y="384"/>
                  </a:cubicBezTo>
                  <a:cubicBezTo>
                    <a:pt x="168" y="396"/>
                    <a:pt x="199" y="401"/>
                    <a:pt x="228" y="401"/>
                  </a:cubicBezTo>
                  <a:cubicBezTo>
                    <a:pt x="308" y="401"/>
                    <a:pt x="378" y="359"/>
                    <a:pt x="412" y="292"/>
                  </a:cubicBezTo>
                  <a:cubicBezTo>
                    <a:pt x="457" y="178"/>
                    <a:pt x="412" y="64"/>
                    <a:pt x="320" y="18"/>
                  </a:cubicBezTo>
                  <a:cubicBezTo>
                    <a:pt x="296" y="6"/>
                    <a:pt x="268" y="0"/>
                    <a:pt x="24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5461675" y="1860425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21" y="1"/>
                  </a:moveTo>
                  <a:cubicBezTo>
                    <a:pt x="150" y="1"/>
                    <a:pt x="80" y="43"/>
                    <a:pt x="47" y="110"/>
                  </a:cubicBezTo>
                  <a:cubicBezTo>
                    <a:pt x="1" y="178"/>
                    <a:pt x="47" y="293"/>
                    <a:pt x="138" y="338"/>
                  </a:cubicBezTo>
                  <a:cubicBezTo>
                    <a:pt x="162" y="350"/>
                    <a:pt x="188" y="356"/>
                    <a:pt x="214" y="356"/>
                  </a:cubicBezTo>
                  <a:cubicBezTo>
                    <a:pt x="284" y="356"/>
                    <a:pt x="349" y="314"/>
                    <a:pt x="366" y="247"/>
                  </a:cubicBezTo>
                  <a:cubicBezTo>
                    <a:pt x="412" y="178"/>
                    <a:pt x="389" y="64"/>
                    <a:pt x="298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5465675" y="1813075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30" y="0"/>
                  </a:moveTo>
                  <a:cubicBezTo>
                    <a:pt x="150" y="0"/>
                    <a:pt x="80" y="43"/>
                    <a:pt x="46" y="109"/>
                  </a:cubicBezTo>
                  <a:cubicBezTo>
                    <a:pt x="1" y="201"/>
                    <a:pt x="46" y="338"/>
                    <a:pt x="138" y="383"/>
                  </a:cubicBezTo>
                  <a:cubicBezTo>
                    <a:pt x="162" y="396"/>
                    <a:pt x="190" y="401"/>
                    <a:pt x="218" y="401"/>
                  </a:cubicBezTo>
                  <a:cubicBezTo>
                    <a:pt x="296" y="401"/>
                    <a:pt x="378" y="359"/>
                    <a:pt x="411" y="292"/>
                  </a:cubicBezTo>
                  <a:cubicBezTo>
                    <a:pt x="457" y="178"/>
                    <a:pt x="411" y="64"/>
                    <a:pt x="320" y="18"/>
                  </a:cubicBezTo>
                  <a:cubicBezTo>
                    <a:pt x="290" y="6"/>
                    <a:pt x="259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555275" y="1755875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2" y="1"/>
                  </a:moveTo>
                  <a:cubicBezTo>
                    <a:pt x="114" y="1"/>
                    <a:pt x="53" y="31"/>
                    <a:pt x="23" y="92"/>
                  </a:cubicBezTo>
                  <a:cubicBezTo>
                    <a:pt x="0" y="183"/>
                    <a:pt x="23" y="298"/>
                    <a:pt x="114" y="320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1" y="343"/>
                    <a:pt x="312" y="313"/>
                    <a:pt x="343" y="252"/>
                  </a:cubicBezTo>
                  <a:cubicBezTo>
                    <a:pt x="388" y="161"/>
                    <a:pt x="343" y="69"/>
                    <a:pt x="251" y="24"/>
                  </a:cubicBezTo>
                  <a:cubicBezTo>
                    <a:pt x="228" y="8"/>
                    <a:pt x="201" y="1"/>
                    <a:pt x="17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5503900" y="163957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86" y="1"/>
                  </a:moveTo>
                  <a:cubicBezTo>
                    <a:pt x="125" y="1"/>
                    <a:pt x="57" y="38"/>
                    <a:pt x="24" y="88"/>
                  </a:cubicBezTo>
                  <a:cubicBezTo>
                    <a:pt x="1" y="179"/>
                    <a:pt x="24" y="293"/>
                    <a:pt x="115" y="316"/>
                  </a:cubicBezTo>
                  <a:cubicBezTo>
                    <a:pt x="138" y="331"/>
                    <a:pt x="166" y="339"/>
                    <a:pt x="195" y="339"/>
                  </a:cubicBezTo>
                  <a:cubicBezTo>
                    <a:pt x="252" y="339"/>
                    <a:pt x="313" y="308"/>
                    <a:pt x="343" y="248"/>
                  </a:cubicBezTo>
                  <a:cubicBezTo>
                    <a:pt x="389" y="156"/>
                    <a:pt x="343" y="65"/>
                    <a:pt x="252" y="19"/>
                  </a:cubicBezTo>
                  <a:cubicBezTo>
                    <a:pt x="233" y="7"/>
                    <a:pt x="210" y="1"/>
                    <a:pt x="18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5700775" y="1631850"/>
              <a:ext cx="7450" cy="6525"/>
            </a:xfrm>
            <a:custGeom>
              <a:avLst/>
              <a:gdLst/>
              <a:ahLst/>
              <a:cxnLst/>
              <a:rect l="l" t="t" r="r" b="b"/>
              <a:pathLst>
                <a:path w="298" h="261" extrusionOk="0">
                  <a:moveTo>
                    <a:pt x="155" y="0"/>
                  </a:moveTo>
                  <a:cubicBezTo>
                    <a:pt x="105" y="0"/>
                    <a:pt x="58" y="26"/>
                    <a:pt x="23" y="77"/>
                  </a:cubicBezTo>
                  <a:cubicBezTo>
                    <a:pt x="1" y="146"/>
                    <a:pt x="23" y="214"/>
                    <a:pt x="92" y="237"/>
                  </a:cubicBezTo>
                  <a:cubicBezTo>
                    <a:pt x="116" y="253"/>
                    <a:pt x="140" y="261"/>
                    <a:pt x="163" y="261"/>
                  </a:cubicBezTo>
                  <a:cubicBezTo>
                    <a:pt x="203" y="261"/>
                    <a:pt x="237" y="236"/>
                    <a:pt x="252" y="191"/>
                  </a:cubicBezTo>
                  <a:cubicBezTo>
                    <a:pt x="297" y="123"/>
                    <a:pt x="275" y="54"/>
                    <a:pt x="206" y="9"/>
                  </a:cubicBezTo>
                  <a:cubicBezTo>
                    <a:pt x="189" y="3"/>
                    <a:pt x="172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5455400" y="1698275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07" y="0"/>
                  </a:moveTo>
                  <a:cubicBezTo>
                    <a:pt x="141" y="0"/>
                    <a:pt x="78" y="36"/>
                    <a:pt x="46" y="114"/>
                  </a:cubicBezTo>
                  <a:cubicBezTo>
                    <a:pt x="1" y="205"/>
                    <a:pt x="46" y="319"/>
                    <a:pt x="138" y="365"/>
                  </a:cubicBezTo>
                  <a:cubicBezTo>
                    <a:pt x="162" y="377"/>
                    <a:pt x="188" y="383"/>
                    <a:pt x="214" y="383"/>
                  </a:cubicBezTo>
                  <a:cubicBezTo>
                    <a:pt x="285" y="383"/>
                    <a:pt x="355" y="340"/>
                    <a:pt x="389" y="273"/>
                  </a:cubicBezTo>
                  <a:cubicBezTo>
                    <a:pt x="434" y="182"/>
                    <a:pt x="412" y="68"/>
                    <a:pt x="298" y="22"/>
                  </a:cubicBezTo>
                  <a:cubicBezTo>
                    <a:pt x="269" y="8"/>
                    <a:pt x="237" y="0"/>
                    <a:pt x="20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5660275" y="1668550"/>
              <a:ext cx="8000" cy="7125"/>
            </a:xfrm>
            <a:custGeom>
              <a:avLst/>
              <a:gdLst/>
              <a:ahLst/>
              <a:cxnLst/>
              <a:rect l="l" t="t" r="r" b="b"/>
              <a:pathLst>
                <a:path w="320" h="285" extrusionOk="0">
                  <a:moveTo>
                    <a:pt x="150" y="1"/>
                  </a:moveTo>
                  <a:cubicBezTo>
                    <a:pt x="101" y="1"/>
                    <a:pt x="52" y="26"/>
                    <a:pt x="23" y="70"/>
                  </a:cubicBezTo>
                  <a:cubicBezTo>
                    <a:pt x="0" y="161"/>
                    <a:pt x="23" y="230"/>
                    <a:pt x="91" y="275"/>
                  </a:cubicBezTo>
                  <a:cubicBezTo>
                    <a:pt x="108" y="281"/>
                    <a:pt x="127" y="284"/>
                    <a:pt x="146" y="284"/>
                  </a:cubicBezTo>
                  <a:cubicBezTo>
                    <a:pt x="203" y="284"/>
                    <a:pt x="263" y="258"/>
                    <a:pt x="297" y="207"/>
                  </a:cubicBezTo>
                  <a:cubicBezTo>
                    <a:pt x="320" y="139"/>
                    <a:pt x="297" y="47"/>
                    <a:pt x="228" y="24"/>
                  </a:cubicBezTo>
                  <a:cubicBezTo>
                    <a:pt x="204" y="8"/>
                    <a:pt x="177" y="1"/>
                    <a:pt x="15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6747325" y="1892825"/>
              <a:ext cx="10850" cy="9175"/>
            </a:xfrm>
            <a:custGeom>
              <a:avLst/>
              <a:gdLst/>
              <a:ahLst/>
              <a:cxnLst/>
              <a:rect l="l" t="t" r="r" b="b"/>
              <a:pathLst>
                <a:path w="434" h="367" extrusionOk="0">
                  <a:moveTo>
                    <a:pt x="201" y="1"/>
                  </a:moveTo>
                  <a:cubicBezTo>
                    <a:pt x="137" y="1"/>
                    <a:pt x="76" y="31"/>
                    <a:pt x="46" y="92"/>
                  </a:cubicBezTo>
                  <a:cubicBezTo>
                    <a:pt x="0" y="184"/>
                    <a:pt x="23" y="298"/>
                    <a:pt x="137" y="343"/>
                  </a:cubicBezTo>
                  <a:cubicBezTo>
                    <a:pt x="168" y="358"/>
                    <a:pt x="201" y="366"/>
                    <a:pt x="233" y="366"/>
                  </a:cubicBezTo>
                  <a:cubicBezTo>
                    <a:pt x="297" y="366"/>
                    <a:pt x="358" y="336"/>
                    <a:pt x="388" y="275"/>
                  </a:cubicBezTo>
                  <a:cubicBezTo>
                    <a:pt x="434" y="161"/>
                    <a:pt x="388" y="69"/>
                    <a:pt x="297" y="24"/>
                  </a:cubicBezTo>
                  <a:cubicBezTo>
                    <a:pt x="267" y="9"/>
                    <a:pt x="234" y="1"/>
                    <a:pt x="20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5404050" y="1840450"/>
              <a:ext cx="12000" cy="10175"/>
            </a:xfrm>
            <a:custGeom>
              <a:avLst/>
              <a:gdLst/>
              <a:ahLst/>
              <a:cxnLst/>
              <a:rect l="l" t="t" r="r" b="b"/>
              <a:pathLst>
                <a:path w="480" h="407" extrusionOk="0">
                  <a:moveTo>
                    <a:pt x="252" y="1"/>
                  </a:moveTo>
                  <a:cubicBezTo>
                    <a:pt x="171" y="1"/>
                    <a:pt x="96" y="43"/>
                    <a:pt x="46" y="110"/>
                  </a:cubicBezTo>
                  <a:cubicBezTo>
                    <a:pt x="0" y="224"/>
                    <a:pt x="46" y="338"/>
                    <a:pt x="160" y="384"/>
                  </a:cubicBezTo>
                  <a:cubicBezTo>
                    <a:pt x="189" y="398"/>
                    <a:pt x="223" y="406"/>
                    <a:pt x="256" y="406"/>
                  </a:cubicBezTo>
                  <a:cubicBezTo>
                    <a:pt x="329" y="406"/>
                    <a:pt x="403" y="371"/>
                    <a:pt x="434" y="293"/>
                  </a:cubicBezTo>
                  <a:cubicBezTo>
                    <a:pt x="480" y="201"/>
                    <a:pt x="434" y="64"/>
                    <a:pt x="343" y="19"/>
                  </a:cubicBezTo>
                  <a:cubicBezTo>
                    <a:pt x="312" y="7"/>
                    <a:pt x="282" y="1"/>
                    <a:pt x="25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5437725" y="1862025"/>
              <a:ext cx="8000" cy="5725"/>
            </a:xfrm>
            <a:custGeom>
              <a:avLst/>
              <a:gdLst/>
              <a:ahLst/>
              <a:cxnLst/>
              <a:rect l="l" t="t" r="r" b="b"/>
              <a:pathLst>
                <a:path w="320" h="229" extrusionOk="0">
                  <a:moveTo>
                    <a:pt x="127" y="0"/>
                  </a:moveTo>
                  <a:cubicBezTo>
                    <a:pt x="71" y="0"/>
                    <a:pt x="15" y="31"/>
                    <a:pt x="0" y="92"/>
                  </a:cubicBezTo>
                  <a:lnTo>
                    <a:pt x="297" y="229"/>
                  </a:lnTo>
                  <a:cubicBezTo>
                    <a:pt x="320" y="160"/>
                    <a:pt x="297" y="46"/>
                    <a:pt x="206" y="23"/>
                  </a:cubicBezTo>
                  <a:cubicBezTo>
                    <a:pt x="183" y="8"/>
                    <a:pt x="155" y="0"/>
                    <a:pt x="12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5393200" y="1309200"/>
              <a:ext cx="10300" cy="9250"/>
            </a:xfrm>
            <a:custGeom>
              <a:avLst/>
              <a:gdLst/>
              <a:ahLst/>
              <a:cxnLst/>
              <a:rect l="l" t="t" r="r" b="b"/>
              <a:pathLst>
                <a:path w="412" h="370" extrusionOk="0">
                  <a:moveTo>
                    <a:pt x="221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01"/>
                    <a:pt x="46" y="315"/>
                    <a:pt x="138" y="361"/>
                  </a:cubicBezTo>
                  <a:cubicBezTo>
                    <a:pt x="159" y="366"/>
                    <a:pt x="181" y="369"/>
                    <a:pt x="202" y="369"/>
                  </a:cubicBezTo>
                  <a:cubicBezTo>
                    <a:pt x="270" y="369"/>
                    <a:pt x="331" y="339"/>
                    <a:pt x="366" y="270"/>
                  </a:cubicBezTo>
                  <a:cubicBezTo>
                    <a:pt x="412" y="178"/>
                    <a:pt x="389" y="64"/>
                    <a:pt x="298" y="18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5412600" y="1296075"/>
              <a:ext cx="10875" cy="9250"/>
            </a:xfrm>
            <a:custGeom>
              <a:avLst/>
              <a:gdLst/>
              <a:ahLst/>
              <a:cxnLst/>
              <a:rect l="l" t="t" r="r" b="b"/>
              <a:pathLst>
                <a:path w="435" h="370" extrusionOk="0">
                  <a:moveTo>
                    <a:pt x="221" y="1"/>
                  </a:moveTo>
                  <a:cubicBezTo>
                    <a:pt x="150" y="1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59" y="366"/>
                    <a:pt x="182" y="369"/>
                    <a:pt x="205" y="369"/>
                  </a:cubicBezTo>
                  <a:cubicBezTo>
                    <a:pt x="279" y="369"/>
                    <a:pt x="354" y="339"/>
                    <a:pt x="389" y="270"/>
                  </a:cubicBezTo>
                  <a:cubicBezTo>
                    <a:pt x="435" y="178"/>
                    <a:pt x="389" y="64"/>
                    <a:pt x="298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5279075" y="1423000"/>
              <a:ext cx="8600" cy="7650"/>
            </a:xfrm>
            <a:custGeom>
              <a:avLst/>
              <a:gdLst/>
              <a:ahLst/>
              <a:cxnLst/>
              <a:rect l="l" t="t" r="r" b="b"/>
              <a:pathLst>
                <a:path w="344" h="306" extrusionOk="0">
                  <a:moveTo>
                    <a:pt x="174" y="0"/>
                  </a:moveTo>
                  <a:cubicBezTo>
                    <a:pt x="118" y="0"/>
                    <a:pt x="58" y="26"/>
                    <a:pt x="24" y="77"/>
                  </a:cubicBezTo>
                  <a:cubicBezTo>
                    <a:pt x="1" y="168"/>
                    <a:pt x="24" y="260"/>
                    <a:pt x="92" y="283"/>
                  </a:cubicBezTo>
                  <a:cubicBezTo>
                    <a:pt x="122" y="298"/>
                    <a:pt x="153" y="305"/>
                    <a:pt x="181" y="305"/>
                  </a:cubicBezTo>
                  <a:cubicBezTo>
                    <a:pt x="237" y="305"/>
                    <a:pt x="282" y="275"/>
                    <a:pt x="297" y="214"/>
                  </a:cubicBezTo>
                  <a:cubicBezTo>
                    <a:pt x="343" y="146"/>
                    <a:pt x="297" y="54"/>
                    <a:pt x="229" y="9"/>
                  </a:cubicBezTo>
                  <a:cubicBezTo>
                    <a:pt x="212" y="3"/>
                    <a:pt x="193" y="0"/>
                    <a:pt x="17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5434300" y="1240400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7" y="0"/>
                  </a:moveTo>
                  <a:cubicBezTo>
                    <a:pt x="140" y="0"/>
                    <a:pt x="80" y="26"/>
                    <a:pt x="46" y="77"/>
                  </a:cubicBezTo>
                  <a:cubicBezTo>
                    <a:pt x="0" y="168"/>
                    <a:pt x="46" y="260"/>
                    <a:pt x="114" y="305"/>
                  </a:cubicBezTo>
                  <a:cubicBezTo>
                    <a:pt x="131" y="311"/>
                    <a:pt x="149" y="314"/>
                    <a:pt x="169" y="314"/>
                  </a:cubicBezTo>
                  <a:cubicBezTo>
                    <a:pt x="232" y="314"/>
                    <a:pt x="302" y="284"/>
                    <a:pt x="320" y="214"/>
                  </a:cubicBezTo>
                  <a:cubicBezTo>
                    <a:pt x="365" y="146"/>
                    <a:pt x="320" y="54"/>
                    <a:pt x="251" y="9"/>
                  </a:cubicBezTo>
                  <a:cubicBezTo>
                    <a:pt x="234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5283075" y="1674400"/>
              <a:ext cx="11450" cy="10150"/>
            </a:xfrm>
            <a:custGeom>
              <a:avLst/>
              <a:gdLst/>
              <a:ahLst/>
              <a:cxnLst/>
              <a:rect l="l" t="t" r="r" b="b"/>
              <a:pathLst>
                <a:path w="458" h="406" extrusionOk="0">
                  <a:moveTo>
                    <a:pt x="239" y="1"/>
                  </a:moveTo>
                  <a:cubicBezTo>
                    <a:pt x="162" y="1"/>
                    <a:pt x="80" y="43"/>
                    <a:pt x="46" y="110"/>
                  </a:cubicBezTo>
                  <a:cubicBezTo>
                    <a:pt x="1" y="224"/>
                    <a:pt x="46" y="338"/>
                    <a:pt x="137" y="384"/>
                  </a:cubicBezTo>
                  <a:cubicBezTo>
                    <a:pt x="174" y="398"/>
                    <a:pt x="210" y="406"/>
                    <a:pt x="244" y="406"/>
                  </a:cubicBezTo>
                  <a:cubicBezTo>
                    <a:pt x="317" y="406"/>
                    <a:pt x="380" y="371"/>
                    <a:pt x="411" y="293"/>
                  </a:cubicBezTo>
                  <a:cubicBezTo>
                    <a:pt x="457" y="201"/>
                    <a:pt x="411" y="64"/>
                    <a:pt x="320" y="19"/>
                  </a:cubicBezTo>
                  <a:cubicBezTo>
                    <a:pt x="296" y="6"/>
                    <a:pt x="268" y="1"/>
                    <a:pt x="23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5496500" y="14918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02" y="1"/>
                  </a:moveTo>
                  <a:cubicBezTo>
                    <a:pt x="137" y="1"/>
                    <a:pt x="79" y="43"/>
                    <a:pt x="46" y="110"/>
                  </a:cubicBezTo>
                  <a:cubicBezTo>
                    <a:pt x="0" y="178"/>
                    <a:pt x="46" y="292"/>
                    <a:pt x="114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2" y="356"/>
                    <a:pt x="332" y="314"/>
                    <a:pt x="365" y="247"/>
                  </a:cubicBezTo>
                  <a:cubicBezTo>
                    <a:pt x="411" y="156"/>
                    <a:pt x="365" y="64"/>
                    <a:pt x="274" y="19"/>
                  </a:cubicBezTo>
                  <a:cubicBezTo>
                    <a:pt x="250" y="6"/>
                    <a:pt x="225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5640875" y="1408500"/>
              <a:ext cx="10850" cy="9575"/>
            </a:xfrm>
            <a:custGeom>
              <a:avLst/>
              <a:gdLst/>
              <a:ahLst/>
              <a:cxnLst/>
              <a:rect l="l" t="t" r="r" b="b"/>
              <a:pathLst>
                <a:path w="434" h="383" extrusionOk="0">
                  <a:moveTo>
                    <a:pt x="220" y="0"/>
                  </a:moveTo>
                  <a:cubicBezTo>
                    <a:pt x="149" y="0"/>
                    <a:pt x="79" y="43"/>
                    <a:pt x="46" y="109"/>
                  </a:cubicBezTo>
                  <a:cubicBezTo>
                    <a:pt x="0" y="201"/>
                    <a:pt x="46" y="315"/>
                    <a:pt x="137" y="360"/>
                  </a:cubicBezTo>
                  <a:cubicBezTo>
                    <a:pt x="166" y="375"/>
                    <a:pt x="197" y="383"/>
                    <a:pt x="228" y="383"/>
                  </a:cubicBezTo>
                  <a:cubicBezTo>
                    <a:pt x="294" y="383"/>
                    <a:pt x="357" y="347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5762400" y="1344825"/>
              <a:ext cx="9150" cy="8100"/>
            </a:xfrm>
            <a:custGeom>
              <a:avLst/>
              <a:gdLst/>
              <a:ahLst/>
              <a:cxnLst/>
              <a:rect l="l" t="t" r="r" b="b"/>
              <a:pathLst>
                <a:path w="366" h="324" extrusionOk="0">
                  <a:moveTo>
                    <a:pt x="198" y="0"/>
                  </a:moveTo>
                  <a:cubicBezTo>
                    <a:pt x="135" y="0"/>
                    <a:pt x="64" y="30"/>
                    <a:pt x="46" y="100"/>
                  </a:cubicBezTo>
                  <a:cubicBezTo>
                    <a:pt x="1" y="168"/>
                    <a:pt x="24" y="283"/>
                    <a:pt x="115" y="305"/>
                  </a:cubicBezTo>
                  <a:cubicBezTo>
                    <a:pt x="140" y="318"/>
                    <a:pt x="166" y="324"/>
                    <a:pt x="190" y="324"/>
                  </a:cubicBezTo>
                  <a:cubicBezTo>
                    <a:pt x="254" y="324"/>
                    <a:pt x="310" y="286"/>
                    <a:pt x="343" y="237"/>
                  </a:cubicBezTo>
                  <a:cubicBezTo>
                    <a:pt x="366" y="146"/>
                    <a:pt x="343" y="54"/>
                    <a:pt x="252" y="9"/>
                  </a:cubicBezTo>
                  <a:cubicBezTo>
                    <a:pt x="236" y="3"/>
                    <a:pt x="217" y="0"/>
                    <a:pt x="19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5733875" y="1357700"/>
              <a:ext cx="11450" cy="10150"/>
            </a:xfrm>
            <a:custGeom>
              <a:avLst/>
              <a:gdLst/>
              <a:ahLst/>
              <a:cxnLst/>
              <a:rect l="l" t="t" r="r" b="b"/>
              <a:pathLst>
                <a:path w="458" h="406" extrusionOk="0">
                  <a:moveTo>
                    <a:pt x="230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24"/>
                    <a:pt x="46" y="338"/>
                    <a:pt x="137" y="384"/>
                  </a:cubicBezTo>
                  <a:cubicBezTo>
                    <a:pt x="166" y="398"/>
                    <a:pt x="200" y="406"/>
                    <a:pt x="234" y="406"/>
                  </a:cubicBezTo>
                  <a:cubicBezTo>
                    <a:pt x="306" y="406"/>
                    <a:pt x="380" y="371"/>
                    <a:pt x="411" y="293"/>
                  </a:cubicBezTo>
                  <a:cubicBezTo>
                    <a:pt x="457" y="201"/>
                    <a:pt x="411" y="64"/>
                    <a:pt x="320" y="19"/>
                  </a:cubicBezTo>
                  <a:cubicBezTo>
                    <a:pt x="289" y="6"/>
                    <a:pt x="259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5775525" y="1357000"/>
              <a:ext cx="6875" cy="5950"/>
            </a:xfrm>
            <a:custGeom>
              <a:avLst/>
              <a:gdLst/>
              <a:ahLst/>
              <a:cxnLst/>
              <a:rect l="l" t="t" r="r" b="b"/>
              <a:pathLst>
                <a:path w="275" h="238" extrusionOk="0">
                  <a:moveTo>
                    <a:pt x="129" y="0"/>
                  </a:moveTo>
                  <a:cubicBezTo>
                    <a:pt x="95" y="0"/>
                    <a:pt x="61" y="25"/>
                    <a:pt x="46" y="69"/>
                  </a:cubicBezTo>
                  <a:cubicBezTo>
                    <a:pt x="1" y="115"/>
                    <a:pt x="24" y="184"/>
                    <a:pt x="92" y="229"/>
                  </a:cubicBezTo>
                  <a:cubicBezTo>
                    <a:pt x="103" y="235"/>
                    <a:pt x="116" y="238"/>
                    <a:pt x="130" y="238"/>
                  </a:cubicBezTo>
                  <a:cubicBezTo>
                    <a:pt x="171" y="238"/>
                    <a:pt x="218" y="212"/>
                    <a:pt x="252" y="161"/>
                  </a:cubicBezTo>
                  <a:cubicBezTo>
                    <a:pt x="275" y="115"/>
                    <a:pt x="252" y="47"/>
                    <a:pt x="183" y="24"/>
                  </a:cubicBezTo>
                  <a:cubicBezTo>
                    <a:pt x="167" y="8"/>
                    <a:pt x="148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5747000" y="1368775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75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1" y="146"/>
                    <a:pt x="46" y="238"/>
                    <a:pt x="115" y="260"/>
                  </a:cubicBezTo>
                  <a:cubicBezTo>
                    <a:pt x="134" y="273"/>
                    <a:pt x="153" y="279"/>
                    <a:pt x="172" y="279"/>
                  </a:cubicBezTo>
                  <a:cubicBezTo>
                    <a:pt x="220" y="279"/>
                    <a:pt x="264" y="241"/>
                    <a:pt x="297" y="192"/>
                  </a:cubicBezTo>
                  <a:cubicBezTo>
                    <a:pt x="320" y="123"/>
                    <a:pt x="297" y="55"/>
                    <a:pt x="229" y="9"/>
                  </a:cubicBezTo>
                  <a:cubicBezTo>
                    <a:pt x="212" y="4"/>
                    <a:pt x="193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5304750" y="1697675"/>
              <a:ext cx="10300" cy="9025"/>
            </a:xfrm>
            <a:custGeom>
              <a:avLst/>
              <a:gdLst/>
              <a:ahLst/>
              <a:cxnLst/>
              <a:rect l="l" t="t" r="r" b="b"/>
              <a:pathLst>
                <a:path w="412" h="361" extrusionOk="0">
                  <a:moveTo>
                    <a:pt x="180" y="1"/>
                  </a:moveTo>
                  <a:cubicBezTo>
                    <a:pt x="118" y="1"/>
                    <a:pt x="62" y="31"/>
                    <a:pt x="47" y="92"/>
                  </a:cubicBezTo>
                  <a:cubicBezTo>
                    <a:pt x="1" y="183"/>
                    <a:pt x="24" y="297"/>
                    <a:pt x="115" y="343"/>
                  </a:cubicBezTo>
                  <a:cubicBezTo>
                    <a:pt x="139" y="355"/>
                    <a:pt x="166" y="361"/>
                    <a:pt x="192" y="361"/>
                  </a:cubicBezTo>
                  <a:cubicBezTo>
                    <a:pt x="263" y="361"/>
                    <a:pt x="333" y="319"/>
                    <a:pt x="366" y="252"/>
                  </a:cubicBezTo>
                  <a:cubicBezTo>
                    <a:pt x="412" y="160"/>
                    <a:pt x="366" y="69"/>
                    <a:pt x="275" y="23"/>
                  </a:cubicBezTo>
                  <a:cubicBezTo>
                    <a:pt x="244" y="8"/>
                    <a:pt x="211" y="1"/>
                    <a:pt x="18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5763550" y="1498550"/>
              <a:ext cx="11425" cy="9950"/>
            </a:xfrm>
            <a:custGeom>
              <a:avLst/>
              <a:gdLst/>
              <a:ahLst/>
              <a:cxnLst/>
              <a:rect l="l" t="t" r="r" b="b"/>
              <a:pathLst>
                <a:path w="457" h="398" extrusionOk="0">
                  <a:moveTo>
                    <a:pt x="214" y="0"/>
                  </a:moveTo>
                  <a:cubicBezTo>
                    <a:pt x="140" y="0"/>
                    <a:pt x="77" y="36"/>
                    <a:pt x="46" y="114"/>
                  </a:cubicBezTo>
                  <a:cubicBezTo>
                    <a:pt x="0" y="205"/>
                    <a:pt x="46" y="319"/>
                    <a:pt x="137" y="365"/>
                  </a:cubicBezTo>
                  <a:cubicBezTo>
                    <a:pt x="167" y="387"/>
                    <a:pt x="201" y="397"/>
                    <a:pt x="235" y="397"/>
                  </a:cubicBezTo>
                  <a:cubicBezTo>
                    <a:pt x="307" y="397"/>
                    <a:pt x="380" y="351"/>
                    <a:pt x="411" y="274"/>
                  </a:cubicBezTo>
                  <a:cubicBezTo>
                    <a:pt x="457" y="182"/>
                    <a:pt x="411" y="68"/>
                    <a:pt x="320" y="22"/>
                  </a:cubicBezTo>
                  <a:cubicBezTo>
                    <a:pt x="284" y="8"/>
                    <a:pt x="248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5637450" y="1448650"/>
              <a:ext cx="5725" cy="5050"/>
            </a:xfrm>
            <a:custGeom>
              <a:avLst/>
              <a:gdLst/>
              <a:ahLst/>
              <a:cxnLst/>
              <a:rect l="l" t="t" r="r" b="b"/>
              <a:pathLst>
                <a:path w="229" h="202" extrusionOk="0">
                  <a:moveTo>
                    <a:pt x="120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01"/>
                    <a:pt x="23" y="170"/>
                    <a:pt x="69" y="192"/>
                  </a:cubicBezTo>
                  <a:cubicBezTo>
                    <a:pt x="81" y="199"/>
                    <a:pt x="95" y="201"/>
                    <a:pt x="109" y="201"/>
                  </a:cubicBezTo>
                  <a:cubicBezTo>
                    <a:pt x="148" y="201"/>
                    <a:pt x="189" y="180"/>
                    <a:pt x="205" y="147"/>
                  </a:cubicBezTo>
                  <a:cubicBezTo>
                    <a:pt x="228" y="101"/>
                    <a:pt x="205" y="33"/>
                    <a:pt x="160" y="10"/>
                  </a:cubicBezTo>
                  <a:cubicBezTo>
                    <a:pt x="148" y="4"/>
                    <a:pt x="134" y="1"/>
                    <a:pt x="1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318450" y="1533125"/>
              <a:ext cx="8600" cy="7850"/>
            </a:xfrm>
            <a:custGeom>
              <a:avLst/>
              <a:gdLst/>
              <a:ahLst/>
              <a:cxnLst/>
              <a:rect l="l" t="t" r="r" b="b"/>
              <a:pathLst>
                <a:path w="344" h="314" extrusionOk="0">
                  <a:moveTo>
                    <a:pt x="188" y="1"/>
                  </a:moveTo>
                  <a:cubicBezTo>
                    <a:pt x="120" y="1"/>
                    <a:pt x="58" y="31"/>
                    <a:pt x="24" y="100"/>
                  </a:cubicBezTo>
                  <a:cubicBezTo>
                    <a:pt x="1" y="169"/>
                    <a:pt x="24" y="260"/>
                    <a:pt x="115" y="306"/>
                  </a:cubicBezTo>
                  <a:cubicBezTo>
                    <a:pt x="131" y="311"/>
                    <a:pt x="148" y="314"/>
                    <a:pt x="166" y="314"/>
                  </a:cubicBezTo>
                  <a:cubicBezTo>
                    <a:pt x="224" y="314"/>
                    <a:pt x="285" y="284"/>
                    <a:pt x="320" y="214"/>
                  </a:cubicBezTo>
                  <a:cubicBezTo>
                    <a:pt x="343" y="146"/>
                    <a:pt x="320" y="55"/>
                    <a:pt x="252" y="9"/>
                  </a:cubicBezTo>
                  <a:cubicBezTo>
                    <a:pt x="230" y="4"/>
                    <a:pt x="209" y="1"/>
                    <a:pt x="18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5992950" y="1251800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74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0" y="146"/>
                    <a:pt x="46" y="237"/>
                    <a:pt x="114" y="283"/>
                  </a:cubicBezTo>
                  <a:cubicBezTo>
                    <a:pt x="133" y="296"/>
                    <a:pt x="154" y="301"/>
                    <a:pt x="176" y="301"/>
                  </a:cubicBezTo>
                  <a:cubicBezTo>
                    <a:pt x="230" y="301"/>
                    <a:pt x="287" y="264"/>
                    <a:pt x="320" y="215"/>
                  </a:cubicBezTo>
                  <a:cubicBezTo>
                    <a:pt x="343" y="146"/>
                    <a:pt x="320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697350" y="1384525"/>
              <a:ext cx="10300" cy="8900"/>
            </a:xfrm>
            <a:custGeom>
              <a:avLst/>
              <a:gdLst/>
              <a:ahLst/>
              <a:cxnLst/>
              <a:rect l="l" t="t" r="r" b="b"/>
              <a:pathLst>
                <a:path w="412" h="356" extrusionOk="0">
                  <a:moveTo>
                    <a:pt x="202" y="1"/>
                  </a:moveTo>
                  <a:cubicBezTo>
                    <a:pt x="138" y="1"/>
                    <a:pt x="80" y="43"/>
                    <a:pt x="46" y="110"/>
                  </a:cubicBezTo>
                  <a:cubicBezTo>
                    <a:pt x="1" y="178"/>
                    <a:pt x="46" y="292"/>
                    <a:pt x="115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2" y="356"/>
                    <a:pt x="332" y="314"/>
                    <a:pt x="366" y="247"/>
                  </a:cubicBezTo>
                  <a:cubicBezTo>
                    <a:pt x="412" y="178"/>
                    <a:pt x="366" y="64"/>
                    <a:pt x="275" y="18"/>
                  </a:cubicBezTo>
                  <a:cubicBezTo>
                    <a:pt x="250" y="6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5722475" y="1373550"/>
              <a:ext cx="8575" cy="7450"/>
            </a:xfrm>
            <a:custGeom>
              <a:avLst/>
              <a:gdLst/>
              <a:ahLst/>
              <a:cxnLst/>
              <a:rect l="l" t="t" r="r" b="b"/>
              <a:pathLst>
                <a:path w="343" h="298" extrusionOk="0">
                  <a:moveTo>
                    <a:pt x="178" y="1"/>
                  </a:moveTo>
                  <a:cubicBezTo>
                    <a:pt x="127" y="1"/>
                    <a:pt x="76" y="31"/>
                    <a:pt x="46" y="92"/>
                  </a:cubicBezTo>
                  <a:cubicBezTo>
                    <a:pt x="0" y="161"/>
                    <a:pt x="46" y="252"/>
                    <a:pt x="114" y="275"/>
                  </a:cubicBezTo>
                  <a:cubicBezTo>
                    <a:pt x="137" y="290"/>
                    <a:pt x="162" y="298"/>
                    <a:pt x="188" y="298"/>
                  </a:cubicBezTo>
                  <a:cubicBezTo>
                    <a:pt x="238" y="298"/>
                    <a:pt x="289" y="267"/>
                    <a:pt x="320" y="206"/>
                  </a:cubicBezTo>
                  <a:cubicBezTo>
                    <a:pt x="342" y="138"/>
                    <a:pt x="320" y="47"/>
                    <a:pt x="251" y="24"/>
                  </a:cubicBezTo>
                  <a:cubicBezTo>
                    <a:pt x="228" y="9"/>
                    <a:pt x="203" y="1"/>
                    <a:pt x="17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906200" y="1296625"/>
              <a:ext cx="9725" cy="8375"/>
            </a:xfrm>
            <a:custGeom>
              <a:avLst/>
              <a:gdLst/>
              <a:ahLst/>
              <a:cxnLst/>
              <a:rect l="l" t="t" r="r" b="b"/>
              <a:pathLst>
                <a:path w="389" h="335" extrusionOk="0">
                  <a:moveTo>
                    <a:pt x="199" y="1"/>
                  </a:moveTo>
                  <a:cubicBezTo>
                    <a:pt x="136" y="1"/>
                    <a:pt x="79" y="38"/>
                    <a:pt x="46" y="88"/>
                  </a:cubicBezTo>
                  <a:cubicBezTo>
                    <a:pt x="1" y="179"/>
                    <a:pt x="46" y="270"/>
                    <a:pt x="115" y="316"/>
                  </a:cubicBezTo>
                  <a:cubicBezTo>
                    <a:pt x="140" y="329"/>
                    <a:pt x="166" y="334"/>
                    <a:pt x="190" y="334"/>
                  </a:cubicBezTo>
                  <a:cubicBezTo>
                    <a:pt x="254" y="334"/>
                    <a:pt x="310" y="297"/>
                    <a:pt x="343" y="248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7"/>
                    <a:pt x="224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5542150" y="1355875"/>
              <a:ext cx="10300" cy="9050"/>
            </a:xfrm>
            <a:custGeom>
              <a:avLst/>
              <a:gdLst/>
              <a:ahLst/>
              <a:cxnLst/>
              <a:rect l="l" t="t" r="r" b="b"/>
              <a:pathLst>
                <a:path w="412" h="362" extrusionOk="0">
                  <a:moveTo>
                    <a:pt x="179" y="0"/>
                  </a:moveTo>
                  <a:cubicBezTo>
                    <a:pt x="117" y="0"/>
                    <a:pt x="61" y="31"/>
                    <a:pt x="46" y="92"/>
                  </a:cubicBezTo>
                  <a:cubicBezTo>
                    <a:pt x="0" y="183"/>
                    <a:pt x="23" y="297"/>
                    <a:pt x="114" y="343"/>
                  </a:cubicBezTo>
                  <a:cubicBezTo>
                    <a:pt x="140" y="355"/>
                    <a:pt x="167" y="361"/>
                    <a:pt x="194" y="361"/>
                  </a:cubicBezTo>
                  <a:cubicBezTo>
                    <a:pt x="264" y="361"/>
                    <a:pt x="333" y="324"/>
                    <a:pt x="365" y="274"/>
                  </a:cubicBezTo>
                  <a:cubicBezTo>
                    <a:pt x="411" y="183"/>
                    <a:pt x="365" y="69"/>
                    <a:pt x="274" y="23"/>
                  </a:cubicBezTo>
                  <a:cubicBezTo>
                    <a:pt x="244" y="8"/>
                    <a:pt x="211" y="0"/>
                    <a:pt x="17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6186950" y="1940200"/>
              <a:ext cx="9175" cy="7900"/>
            </a:xfrm>
            <a:custGeom>
              <a:avLst/>
              <a:gdLst/>
              <a:ahLst/>
              <a:cxnLst/>
              <a:rect l="l" t="t" r="r" b="b"/>
              <a:pathLst>
                <a:path w="367" h="316" extrusionOk="0">
                  <a:moveTo>
                    <a:pt x="178" y="0"/>
                  </a:moveTo>
                  <a:cubicBezTo>
                    <a:pt x="128" y="0"/>
                    <a:pt x="77" y="31"/>
                    <a:pt x="46" y="92"/>
                  </a:cubicBezTo>
                  <a:cubicBezTo>
                    <a:pt x="1" y="160"/>
                    <a:pt x="46" y="251"/>
                    <a:pt x="115" y="297"/>
                  </a:cubicBezTo>
                  <a:cubicBezTo>
                    <a:pt x="140" y="310"/>
                    <a:pt x="166" y="316"/>
                    <a:pt x="190" y="316"/>
                  </a:cubicBezTo>
                  <a:cubicBezTo>
                    <a:pt x="252" y="316"/>
                    <a:pt x="304" y="278"/>
                    <a:pt x="320" y="229"/>
                  </a:cubicBezTo>
                  <a:cubicBezTo>
                    <a:pt x="366" y="137"/>
                    <a:pt x="343" y="46"/>
                    <a:pt x="252" y="23"/>
                  </a:cubicBezTo>
                  <a:cubicBezTo>
                    <a:pt x="229" y="8"/>
                    <a:pt x="204" y="0"/>
                    <a:pt x="17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6139600" y="18159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17" y="1"/>
                  </a:moveTo>
                  <a:cubicBezTo>
                    <a:pt x="147" y="1"/>
                    <a:pt x="79" y="38"/>
                    <a:pt x="46" y="88"/>
                  </a:cubicBezTo>
                  <a:cubicBezTo>
                    <a:pt x="0" y="179"/>
                    <a:pt x="46" y="293"/>
                    <a:pt x="137" y="339"/>
                  </a:cubicBezTo>
                  <a:cubicBezTo>
                    <a:pt x="162" y="351"/>
                    <a:pt x="188" y="357"/>
                    <a:pt x="213" y="357"/>
                  </a:cubicBezTo>
                  <a:cubicBezTo>
                    <a:pt x="283" y="357"/>
                    <a:pt x="349" y="314"/>
                    <a:pt x="366" y="248"/>
                  </a:cubicBezTo>
                  <a:cubicBezTo>
                    <a:pt x="411" y="156"/>
                    <a:pt x="388" y="65"/>
                    <a:pt x="297" y="19"/>
                  </a:cubicBezTo>
                  <a:cubicBezTo>
                    <a:pt x="272" y="7"/>
                    <a:pt x="244" y="1"/>
                    <a:pt x="21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5478225" y="1580475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1"/>
                  </a:moveTo>
                  <a:cubicBezTo>
                    <a:pt x="81" y="1"/>
                    <a:pt x="40" y="22"/>
                    <a:pt x="24" y="55"/>
                  </a:cubicBezTo>
                  <a:cubicBezTo>
                    <a:pt x="1" y="124"/>
                    <a:pt x="24" y="192"/>
                    <a:pt x="69" y="215"/>
                  </a:cubicBezTo>
                  <a:cubicBezTo>
                    <a:pt x="88" y="221"/>
                    <a:pt x="106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5" y="101"/>
                    <a:pt x="252" y="32"/>
                    <a:pt x="183" y="9"/>
                  </a:cubicBezTo>
                  <a:cubicBezTo>
                    <a:pt x="165" y="3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5567825" y="1510500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9" y="1"/>
                  </a:moveTo>
                  <a:cubicBezTo>
                    <a:pt x="114" y="1"/>
                    <a:pt x="54" y="31"/>
                    <a:pt x="23" y="92"/>
                  </a:cubicBezTo>
                  <a:cubicBezTo>
                    <a:pt x="0" y="184"/>
                    <a:pt x="23" y="298"/>
                    <a:pt x="114" y="321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2" y="343"/>
                    <a:pt x="312" y="313"/>
                    <a:pt x="343" y="252"/>
                  </a:cubicBezTo>
                  <a:cubicBezTo>
                    <a:pt x="388" y="161"/>
                    <a:pt x="343" y="69"/>
                    <a:pt x="274" y="24"/>
                  </a:cubicBezTo>
                  <a:cubicBezTo>
                    <a:pt x="244" y="9"/>
                    <a:pt x="211" y="1"/>
                    <a:pt x="17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613475" y="1620175"/>
              <a:ext cx="8000" cy="7225"/>
            </a:xfrm>
            <a:custGeom>
              <a:avLst/>
              <a:gdLst/>
              <a:ahLst/>
              <a:cxnLst/>
              <a:rect l="l" t="t" r="r" b="b"/>
              <a:pathLst>
                <a:path w="320" h="289" extrusionOk="0">
                  <a:moveTo>
                    <a:pt x="167" y="1"/>
                  </a:moveTo>
                  <a:cubicBezTo>
                    <a:pt x="113" y="1"/>
                    <a:pt x="56" y="38"/>
                    <a:pt x="23" y="88"/>
                  </a:cubicBezTo>
                  <a:cubicBezTo>
                    <a:pt x="0" y="156"/>
                    <a:pt x="23" y="248"/>
                    <a:pt x="92" y="270"/>
                  </a:cubicBezTo>
                  <a:cubicBezTo>
                    <a:pt x="111" y="283"/>
                    <a:pt x="132" y="289"/>
                    <a:pt x="153" y="289"/>
                  </a:cubicBezTo>
                  <a:cubicBezTo>
                    <a:pt x="208" y="289"/>
                    <a:pt x="264" y="251"/>
                    <a:pt x="297" y="202"/>
                  </a:cubicBezTo>
                  <a:cubicBezTo>
                    <a:pt x="320" y="133"/>
                    <a:pt x="297" y="65"/>
                    <a:pt x="229" y="19"/>
                  </a:cubicBezTo>
                  <a:cubicBezTo>
                    <a:pt x="210" y="7"/>
                    <a:pt x="189" y="1"/>
                    <a:pt x="16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6384975" y="2316600"/>
              <a:ext cx="6875" cy="5375"/>
            </a:xfrm>
            <a:custGeom>
              <a:avLst/>
              <a:gdLst/>
              <a:ahLst/>
              <a:cxnLst/>
              <a:rect l="l" t="t" r="r" b="b"/>
              <a:pathLst>
                <a:path w="275" h="215" extrusionOk="0">
                  <a:moveTo>
                    <a:pt x="129" y="1"/>
                  </a:moveTo>
                  <a:cubicBezTo>
                    <a:pt x="73" y="1"/>
                    <a:pt x="17" y="26"/>
                    <a:pt x="0" y="78"/>
                  </a:cubicBezTo>
                  <a:lnTo>
                    <a:pt x="251" y="214"/>
                  </a:lnTo>
                  <a:cubicBezTo>
                    <a:pt x="274" y="146"/>
                    <a:pt x="251" y="55"/>
                    <a:pt x="183" y="9"/>
                  </a:cubicBezTo>
                  <a:cubicBezTo>
                    <a:pt x="166" y="3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5201475" y="1509350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50" y="0"/>
                  </a:moveTo>
                  <a:cubicBezTo>
                    <a:pt x="101" y="0"/>
                    <a:pt x="53" y="26"/>
                    <a:pt x="23" y="70"/>
                  </a:cubicBezTo>
                  <a:cubicBezTo>
                    <a:pt x="1" y="138"/>
                    <a:pt x="23" y="230"/>
                    <a:pt x="92" y="275"/>
                  </a:cubicBezTo>
                  <a:cubicBezTo>
                    <a:pt x="109" y="281"/>
                    <a:pt x="127" y="284"/>
                    <a:pt x="146" y="284"/>
                  </a:cubicBezTo>
                  <a:cubicBezTo>
                    <a:pt x="202" y="284"/>
                    <a:pt x="257" y="258"/>
                    <a:pt x="274" y="207"/>
                  </a:cubicBezTo>
                  <a:cubicBezTo>
                    <a:pt x="320" y="138"/>
                    <a:pt x="297" y="47"/>
                    <a:pt x="229" y="24"/>
                  </a:cubicBezTo>
                  <a:cubicBezTo>
                    <a:pt x="205" y="8"/>
                    <a:pt x="177" y="0"/>
                    <a:pt x="15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5187775" y="153425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1"/>
                  </a:moveTo>
                  <a:cubicBezTo>
                    <a:pt x="81" y="1"/>
                    <a:pt x="40" y="22"/>
                    <a:pt x="24" y="55"/>
                  </a:cubicBezTo>
                  <a:cubicBezTo>
                    <a:pt x="1" y="124"/>
                    <a:pt x="24" y="192"/>
                    <a:pt x="69" y="215"/>
                  </a:cubicBezTo>
                  <a:cubicBezTo>
                    <a:pt x="86" y="221"/>
                    <a:pt x="103" y="224"/>
                    <a:pt x="120" y="224"/>
                  </a:cubicBezTo>
                  <a:cubicBezTo>
                    <a:pt x="169" y="224"/>
                    <a:pt x="212" y="198"/>
                    <a:pt x="229" y="147"/>
                  </a:cubicBezTo>
                  <a:cubicBezTo>
                    <a:pt x="252" y="101"/>
                    <a:pt x="229" y="32"/>
                    <a:pt x="183" y="10"/>
                  </a:cubicBezTo>
                  <a:cubicBezTo>
                    <a:pt x="165" y="4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5635725" y="1965325"/>
              <a:ext cx="9725" cy="6850"/>
            </a:xfrm>
            <a:custGeom>
              <a:avLst/>
              <a:gdLst/>
              <a:ahLst/>
              <a:cxnLst/>
              <a:rect l="l" t="t" r="r" b="b"/>
              <a:pathLst>
                <a:path w="389" h="274" extrusionOk="0">
                  <a:moveTo>
                    <a:pt x="161" y="0"/>
                  </a:moveTo>
                  <a:cubicBezTo>
                    <a:pt x="95" y="0"/>
                    <a:pt x="32" y="36"/>
                    <a:pt x="1" y="114"/>
                  </a:cubicBezTo>
                  <a:lnTo>
                    <a:pt x="343" y="274"/>
                  </a:lnTo>
                  <a:cubicBezTo>
                    <a:pt x="389" y="182"/>
                    <a:pt x="366" y="68"/>
                    <a:pt x="252" y="23"/>
                  </a:cubicBezTo>
                  <a:cubicBezTo>
                    <a:pt x="223" y="8"/>
                    <a:pt x="192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6372425" y="1720300"/>
              <a:ext cx="8575" cy="7525"/>
            </a:xfrm>
            <a:custGeom>
              <a:avLst/>
              <a:gdLst/>
              <a:ahLst/>
              <a:cxnLst/>
              <a:rect l="l" t="t" r="r" b="b"/>
              <a:pathLst>
                <a:path w="343" h="301" extrusionOk="0">
                  <a:moveTo>
                    <a:pt x="174" y="0"/>
                  </a:moveTo>
                  <a:cubicBezTo>
                    <a:pt x="117" y="0"/>
                    <a:pt x="57" y="26"/>
                    <a:pt x="23" y="77"/>
                  </a:cubicBezTo>
                  <a:cubicBezTo>
                    <a:pt x="0" y="168"/>
                    <a:pt x="23" y="260"/>
                    <a:pt x="114" y="283"/>
                  </a:cubicBezTo>
                  <a:cubicBezTo>
                    <a:pt x="133" y="295"/>
                    <a:pt x="154" y="301"/>
                    <a:pt x="175" y="301"/>
                  </a:cubicBezTo>
                  <a:cubicBezTo>
                    <a:pt x="228" y="301"/>
                    <a:pt x="280" y="263"/>
                    <a:pt x="297" y="214"/>
                  </a:cubicBezTo>
                  <a:cubicBezTo>
                    <a:pt x="342" y="146"/>
                    <a:pt x="297" y="54"/>
                    <a:pt x="228" y="9"/>
                  </a:cubicBezTo>
                  <a:cubicBezTo>
                    <a:pt x="211" y="3"/>
                    <a:pt x="193" y="0"/>
                    <a:pt x="17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6505375" y="1711725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74" y="1"/>
                  </a:moveTo>
                  <a:cubicBezTo>
                    <a:pt x="117" y="1"/>
                    <a:pt x="57" y="26"/>
                    <a:pt x="23" y="78"/>
                  </a:cubicBezTo>
                  <a:cubicBezTo>
                    <a:pt x="0" y="169"/>
                    <a:pt x="23" y="238"/>
                    <a:pt x="92" y="283"/>
                  </a:cubicBezTo>
                  <a:cubicBezTo>
                    <a:pt x="117" y="296"/>
                    <a:pt x="143" y="302"/>
                    <a:pt x="167" y="302"/>
                  </a:cubicBezTo>
                  <a:cubicBezTo>
                    <a:pt x="229" y="302"/>
                    <a:pt x="281" y="264"/>
                    <a:pt x="297" y="215"/>
                  </a:cubicBezTo>
                  <a:cubicBezTo>
                    <a:pt x="343" y="146"/>
                    <a:pt x="320" y="55"/>
                    <a:pt x="229" y="9"/>
                  </a:cubicBezTo>
                  <a:cubicBezTo>
                    <a:pt x="211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6101375" y="1756575"/>
              <a:ext cx="10850" cy="9475"/>
            </a:xfrm>
            <a:custGeom>
              <a:avLst/>
              <a:gdLst/>
              <a:ahLst/>
              <a:cxnLst/>
              <a:rect l="l" t="t" r="r" b="b"/>
              <a:pathLst>
                <a:path w="434" h="379" extrusionOk="0">
                  <a:moveTo>
                    <a:pt x="220" y="1"/>
                  </a:moveTo>
                  <a:cubicBezTo>
                    <a:pt x="149" y="1"/>
                    <a:pt x="79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1" y="373"/>
                    <a:pt x="188" y="379"/>
                    <a:pt x="214" y="379"/>
                  </a:cubicBezTo>
                  <a:cubicBezTo>
                    <a:pt x="285" y="379"/>
                    <a:pt x="355" y="336"/>
                    <a:pt x="388" y="270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1"/>
                    <a:pt x="2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6251450" y="1740850"/>
              <a:ext cx="9725" cy="8425"/>
            </a:xfrm>
            <a:custGeom>
              <a:avLst/>
              <a:gdLst/>
              <a:ahLst/>
              <a:cxnLst/>
              <a:rect l="l" t="t" r="r" b="b"/>
              <a:pathLst>
                <a:path w="389" h="337" extrusionOk="0">
                  <a:moveTo>
                    <a:pt x="197" y="0"/>
                  </a:moveTo>
                  <a:cubicBezTo>
                    <a:pt x="134" y="0"/>
                    <a:pt x="63" y="30"/>
                    <a:pt x="46" y="100"/>
                  </a:cubicBezTo>
                  <a:cubicBezTo>
                    <a:pt x="0" y="168"/>
                    <a:pt x="23" y="282"/>
                    <a:pt x="114" y="328"/>
                  </a:cubicBezTo>
                  <a:cubicBezTo>
                    <a:pt x="136" y="333"/>
                    <a:pt x="157" y="336"/>
                    <a:pt x="178" y="336"/>
                  </a:cubicBezTo>
                  <a:cubicBezTo>
                    <a:pt x="246" y="336"/>
                    <a:pt x="308" y="306"/>
                    <a:pt x="342" y="237"/>
                  </a:cubicBezTo>
                  <a:cubicBezTo>
                    <a:pt x="388" y="168"/>
                    <a:pt x="342" y="54"/>
                    <a:pt x="251" y="8"/>
                  </a:cubicBezTo>
                  <a:cubicBezTo>
                    <a:pt x="235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5610625" y="1938050"/>
              <a:ext cx="9725" cy="8650"/>
            </a:xfrm>
            <a:custGeom>
              <a:avLst/>
              <a:gdLst/>
              <a:ahLst/>
              <a:cxnLst/>
              <a:rect l="l" t="t" r="r" b="b"/>
              <a:pathLst>
                <a:path w="389" h="346" extrusionOk="0">
                  <a:moveTo>
                    <a:pt x="189" y="0"/>
                  </a:moveTo>
                  <a:cubicBezTo>
                    <a:pt x="128" y="0"/>
                    <a:pt x="63" y="42"/>
                    <a:pt x="46" y="109"/>
                  </a:cubicBezTo>
                  <a:cubicBezTo>
                    <a:pt x="0" y="178"/>
                    <a:pt x="23" y="292"/>
                    <a:pt x="114" y="337"/>
                  </a:cubicBezTo>
                  <a:cubicBezTo>
                    <a:pt x="136" y="343"/>
                    <a:pt x="157" y="346"/>
                    <a:pt x="178" y="346"/>
                  </a:cubicBezTo>
                  <a:cubicBezTo>
                    <a:pt x="246" y="346"/>
                    <a:pt x="308" y="316"/>
                    <a:pt x="343" y="246"/>
                  </a:cubicBezTo>
                  <a:cubicBezTo>
                    <a:pt x="388" y="178"/>
                    <a:pt x="343" y="64"/>
                    <a:pt x="251" y="18"/>
                  </a:cubicBezTo>
                  <a:cubicBezTo>
                    <a:pt x="233" y="6"/>
                    <a:pt x="211" y="0"/>
                    <a:pt x="18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6083675" y="1881975"/>
              <a:ext cx="6300" cy="5775"/>
            </a:xfrm>
            <a:custGeom>
              <a:avLst/>
              <a:gdLst/>
              <a:ahLst/>
              <a:cxnLst/>
              <a:rect l="l" t="t" r="r" b="b"/>
              <a:pathLst>
                <a:path w="252" h="231" extrusionOk="0">
                  <a:moveTo>
                    <a:pt x="106" y="0"/>
                  </a:moveTo>
                  <a:cubicBezTo>
                    <a:pt x="72" y="0"/>
                    <a:pt x="38" y="25"/>
                    <a:pt x="23" y="70"/>
                  </a:cubicBezTo>
                  <a:cubicBezTo>
                    <a:pt x="0" y="115"/>
                    <a:pt x="23" y="184"/>
                    <a:pt x="69" y="207"/>
                  </a:cubicBezTo>
                  <a:cubicBezTo>
                    <a:pt x="93" y="223"/>
                    <a:pt x="115" y="230"/>
                    <a:pt x="134" y="230"/>
                  </a:cubicBezTo>
                  <a:cubicBezTo>
                    <a:pt x="170" y="230"/>
                    <a:pt x="199" y="205"/>
                    <a:pt x="229" y="161"/>
                  </a:cubicBezTo>
                  <a:cubicBezTo>
                    <a:pt x="252" y="115"/>
                    <a:pt x="229" y="47"/>
                    <a:pt x="160" y="24"/>
                  </a:cubicBezTo>
                  <a:cubicBezTo>
                    <a:pt x="144" y="8"/>
                    <a:pt x="125" y="0"/>
                    <a:pt x="10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6080250" y="1867825"/>
              <a:ext cx="7450" cy="6225"/>
            </a:xfrm>
            <a:custGeom>
              <a:avLst/>
              <a:gdLst/>
              <a:ahLst/>
              <a:cxnLst/>
              <a:rect l="l" t="t" r="r" b="b"/>
              <a:pathLst>
                <a:path w="298" h="249" extrusionOk="0">
                  <a:moveTo>
                    <a:pt x="147" y="1"/>
                  </a:moveTo>
                  <a:cubicBezTo>
                    <a:pt x="101" y="1"/>
                    <a:pt x="62" y="33"/>
                    <a:pt x="46" y="65"/>
                  </a:cubicBezTo>
                  <a:cubicBezTo>
                    <a:pt x="0" y="134"/>
                    <a:pt x="46" y="202"/>
                    <a:pt x="92" y="225"/>
                  </a:cubicBezTo>
                  <a:cubicBezTo>
                    <a:pt x="116" y="241"/>
                    <a:pt x="140" y="249"/>
                    <a:pt x="164" y="249"/>
                  </a:cubicBezTo>
                  <a:cubicBezTo>
                    <a:pt x="206" y="249"/>
                    <a:pt x="245" y="223"/>
                    <a:pt x="274" y="179"/>
                  </a:cubicBezTo>
                  <a:cubicBezTo>
                    <a:pt x="297" y="111"/>
                    <a:pt x="274" y="42"/>
                    <a:pt x="206" y="19"/>
                  </a:cubicBezTo>
                  <a:cubicBezTo>
                    <a:pt x="186" y="6"/>
                    <a:pt x="166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5512475" y="1362275"/>
              <a:ext cx="10850" cy="9575"/>
            </a:xfrm>
            <a:custGeom>
              <a:avLst/>
              <a:gdLst/>
              <a:ahLst/>
              <a:cxnLst/>
              <a:rect l="l" t="t" r="r" b="b"/>
              <a:pathLst>
                <a:path w="434" h="383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6" y="375"/>
                    <a:pt x="197" y="383"/>
                    <a:pt x="228" y="383"/>
                  </a:cubicBezTo>
                  <a:cubicBezTo>
                    <a:pt x="294" y="383"/>
                    <a:pt x="357" y="347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3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5345850" y="1593050"/>
              <a:ext cx="10300" cy="8800"/>
            </a:xfrm>
            <a:custGeom>
              <a:avLst/>
              <a:gdLst/>
              <a:ahLst/>
              <a:cxnLst/>
              <a:rect l="l" t="t" r="r" b="b"/>
              <a:pathLst>
                <a:path w="412" h="352" extrusionOk="0">
                  <a:moveTo>
                    <a:pt x="230" y="0"/>
                  </a:moveTo>
                  <a:cubicBezTo>
                    <a:pt x="156" y="0"/>
                    <a:pt x="81" y="30"/>
                    <a:pt x="46" y="100"/>
                  </a:cubicBezTo>
                  <a:cubicBezTo>
                    <a:pt x="0" y="191"/>
                    <a:pt x="46" y="305"/>
                    <a:pt x="137" y="328"/>
                  </a:cubicBezTo>
                  <a:cubicBezTo>
                    <a:pt x="168" y="343"/>
                    <a:pt x="198" y="351"/>
                    <a:pt x="227" y="351"/>
                  </a:cubicBezTo>
                  <a:cubicBezTo>
                    <a:pt x="284" y="351"/>
                    <a:pt x="335" y="321"/>
                    <a:pt x="366" y="260"/>
                  </a:cubicBezTo>
                  <a:cubicBezTo>
                    <a:pt x="411" y="168"/>
                    <a:pt x="388" y="54"/>
                    <a:pt x="297" y="9"/>
                  </a:cubicBezTo>
                  <a:cubicBezTo>
                    <a:pt x="275" y="3"/>
                    <a:pt x="253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846850" y="1798800"/>
              <a:ext cx="11450" cy="9600"/>
            </a:xfrm>
            <a:custGeom>
              <a:avLst/>
              <a:gdLst/>
              <a:ahLst/>
              <a:cxnLst/>
              <a:rect l="l" t="t" r="r" b="b"/>
              <a:pathLst>
                <a:path w="458" h="384" extrusionOk="0">
                  <a:moveTo>
                    <a:pt x="240" y="1"/>
                  </a:moveTo>
                  <a:cubicBezTo>
                    <a:pt x="162" y="1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76" y="376"/>
                    <a:pt x="214" y="384"/>
                    <a:pt x="249" y="384"/>
                  </a:cubicBezTo>
                  <a:cubicBezTo>
                    <a:pt x="320" y="384"/>
                    <a:pt x="381" y="353"/>
                    <a:pt x="412" y="292"/>
                  </a:cubicBezTo>
                  <a:cubicBezTo>
                    <a:pt x="457" y="178"/>
                    <a:pt x="412" y="64"/>
                    <a:pt x="320" y="19"/>
                  </a:cubicBezTo>
                  <a:cubicBezTo>
                    <a:pt x="296" y="6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5652275" y="1726550"/>
              <a:ext cx="6875" cy="6175"/>
            </a:xfrm>
            <a:custGeom>
              <a:avLst/>
              <a:gdLst/>
              <a:ahLst/>
              <a:cxnLst/>
              <a:rect l="l" t="t" r="r" b="b"/>
              <a:pathLst>
                <a:path w="275" h="247" extrusionOk="0">
                  <a:moveTo>
                    <a:pt x="151" y="1"/>
                  </a:moveTo>
                  <a:cubicBezTo>
                    <a:pt x="102" y="1"/>
                    <a:pt x="57" y="22"/>
                    <a:pt x="23" y="55"/>
                  </a:cubicBezTo>
                  <a:cubicBezTo>
                    <a:pt x="1" y="124"/>
                    <a:pt x="23" y="215"/>
                    <a:pt x="92" y="238"/>
                  </a:cubicBezTo>
                  <a:cubicBezTo>
                    <a:pt x="103" y="244"/>
                    <a:pt x="117" y="247"/>
                    <a:pt x="133" y="247"/>
                  </a:cubicBezTo>
                  <a:cubicBezTo>
                    <a:pt x="179" y="247"/>
                    <a:pt x="234" y="221"/>
                    <a:pt x="252" y="170"/>
                  </a:cubicBezTo>
                  <a:cubicBezTo>
                    <a:pt x="274" y="124"/>
                    <a:pt x="252" y="33"/>
                    <a:pt x="206" y="10"/>
                  </a:cubicBezTo>
                  <a:cubicBezTo>
                    <a:pt x="188" y="4"/>
                    <a:pt x="169" y="1"/>
                    <a:pt x="15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5633450" y="1740600"/>
              <a:ext cx="12000" cy="10050"/>
            </a:xfrm>
            <a:custGeom>
              <a:avLst/>
              <a:gdLst/>
              <a:ahLst/>
              <a:cxnLst/>
              <a:rect l="l" t="t" r="r" b="b"/>
              <a:pathLst>
                <a:path w="480" h="402" extrusionOk="0">
                  <a:moveTo>
                    <a:pt x="243" y="0"/>
                  </a:moveTo>
                  <a:cubicBezTo>
                    <a:pt x="172" y="0"/>
                    <a:pt x="102" y="43"/>
                    <a:pt x="69" y="110"/>
                  </a:cubicBezTo>
                  <a:cubicBezTo>
                    <a:pt x="0" y="201"/>
                    <a:pt x="46" y="338"/>
                    <a:pt x="160" y="384"/>
                  </a:cubicBezTo>
                  <a:cubicBezTo>
                    <a:pt x="185" y="396"/>
                    <a:pt x="211" y="401"/>
                    <a:pt x="237" y="401"/>
                  </a:cubicBezTo>
                  <a:cubicBezTo>
                    <a:pt x="308" y="401"/>
                    <a:pt x="378" y="359"/>
                    <a:pt x="411" y="292"/>
                  </a:cubicBezTo>
                  <a:cubicBezTo>
                    <a:pt x="480" y="178"/>
                    <a:pt x="434" y="64"/>
                    <a:pt x="320" y="18"/>
                  </a:cubicBezTo>
                  <a:cubicBezTo>
                    <a:pt x="295" y="6"/>
                    <a:pt x="269" y="0"/>
                    <a:pt x="24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5787525" y="1397875"/>
              <a:ext cx="6850" cy="5600"/>
            </a:xfrm>
            <a:custGeom>
              <a:avLst/>
              <a:gdLst/>
              <a:ahLst/>
              <a:cxnLst/>
              <a:rect l="l" t="t" r="r" b="b"/>
              <a:pathLst>
                <a:path w="274" h="224" extrusionOk="0">
                  <a:moveTo>
                    <a:pt x="142" y="0"/>
                  </a:moveTo>
                  <a:cubicBezTo>
                    <a:pt x="102" y="0"/>
                    <a:pt x="56" y="22"/>
                    <a:pt x="23" y="55"/>
                  </a:cubicBezTo>
                  <a:cubicBezTo>
                    <a:pt x="0" y="124"/>
                    <a:pt x="23" y="192"/>
                    <a:pt x="91" y="215"/>
                  </a:cubicBezTo>
                  <a:cubicBezTo>
                    <a:pt x="104" y="221"/>
                    <a:pt x="118" y="224"/>
                    <a:pt x="132" y="224"/>
                  </a:cubicBezTo>
                  <a:cubicBezTo>
                    <a:pt x="172" y="224"/>
                    <a:pt x="218" y="203"/>
                    <a:pt x="251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70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448550" y="1407900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5" y="1"/>
                  </a:moveTo>
                  <a:cubicBezTo>
                    <a:pt x="127" y="1"/>
                    <a:pt x="63" y="38"/>
                    <a:pt x="47" y="88"/>
                  </a:cubicBezTo>
                  <a:cubicBezTo>
                    <a:pt x="1" y="179"/>
                    <a:pt x="24" y="293"/>
                    <a:pt x="115" y="316"/>
                  </a:cubicBezTo>
                  <a:cubicBezTo>
                    <a:pt x="145" y="331"/>
                    <a:pt x="176" y="339"/>
                    <a:pt x="205" y="339"/>
                  </a:cubicBezTo>
                  <a:cubicBezTo>
                    <a:pt x="262" y="339"/>
                    <a:pt x="313" y="308"/>
                    <a:pt x="343" y="248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7"/>
                    <a:pt x="222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371525" y="1557300"/>
              <a:ext cx="8000" cy="7100"/>
            </a:xfrm>
            <a:custGeom>
              <a:avLst/>
              <a:gdLst/>
              <a:ahLst/>
              <a:cxnLst/>
              <a:rect l="l" t="t" r="r" b="b"/>
              <a:pathLst>
                <a:path w="320" h="284" extrusionOk="0">
                  <a:moveTo>
                    <a:pt x="156" y="1"/>
                  </a:moveTo>
                  <a:cubicBezTo>
                    <a:pt x="107" y="1"/>
                    <a:pt x="61" y="31"/>
                    <a:pt x="46" y="92"/>
                  </a:cubicBezTo>
                  <a:cubicBezTo>
                    <a:pt x="0" y="160"/>
                    <a:pt x="23" y="229"/>
                    <a:pt x="115" y="275"/>
                  </a:cubicBezTo>
                  <a:cubicBezTo>
                    <a:pt x="132" y="280"/>
                    <a:pt x="149" y="283"/>
                    <a:pt x="166" y="283"/>
                  </a:cubicBezTo>
                  <a:cubicBezTo>
                    <a:pt x="216" y="283"/>
                    <a:pt x="263" y="257"/>
                    <a:pt x="297" y="206"/>
                  </a:cubicBezTo>
                  <a:cubicBezTo>
                    <a:pt x="320" y="138"/>
                    <a:pt x="297" y="46"/>
                    <a:pt x="229" y="23"/>
                  </a:cubicBezTo>
                  <a:cubicBezTo>
                    <a:pt x="206" y="8"/>
                    <a:pt x="181" y="1"/>
                    <a:pt x="15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5711625" y="1884250"/>
              <a:ext cx="8575" cy="7100"/>
            </a:xfrm>
            <a:custGeom>
              <a:avLst/>
              <a:gdLst/>
              <a:ahLst/>
              <a:cxnLst/>
              <a:rect l="l" t="t" r="r" b="b"/>
              <a:pathLst>
                <a:path w="343" h="284" extrusionOk="0">
                  <a:moveTo>
                    <a:pt x="151" y="1"/>
                  </a:moveTo>
                  <a:cubicBezTo>
                    <a:pt x="104" y="1"/>
                    <a:pt x="61" y="26"/>
                    <a:pt x="46" y="70"/>
                  </a:cubicBezTo>
                  <a:cubicBezTo>
                    <a:pt x="0" y="161"/>
                    <a:pt x="46" y="230"/>
                    <a:pt x="114" y="275"/>
                  </a:cubicBezTo>
                  <a:cubicBezTo>
                    <a:pt x="132" y="281"/>
                    <a:pt x="150" y="284"/>
                    <a:pt x="169" y="284"/>
                  </a:cubicBezTo>
                  <a:cubicBezTo>
                    <a:pt x="224" y="284"/>
                    <a:pt x="280" y="258"/>
                    <a:pt x="297" y="207"/>
                  </a:cubicBezTo>
                  <a:cubicBezTo>
                    <a:pt x="343" y="138"/>
                    <a:pt x="297" y="47"/>
                    <a:pt x="229" y="24"/>
                  </a:cubicBezTo>
                  <a:cubicBezTo>
                    <a:pt x="204" y="8"/>
                    <a:pt x="177" y="1"/>
                    <a:pt x="15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5778950" y="1384750"/>
              <a:ext cx="11450" cy="10400"/>
            </a:xfrm>
            <a:custGeom>
              <a:avLst/>
              <a:gdLst/>
              <a:ahLst/>
              <a:cxnLst/>
              <a:rect l="l" t="t" r="r" b="b"/>
              <a:pathLst>
                <a:path w="458" h="416" extrusionOk="0">
                  <a:moveTo>
                    <a:pt x="213" y="0"/>
                  </a:moveTo>
                  <a:cubicBezTo>
                    <a:pt x="140" y="0"/>
                    <a:pt x="77" y="46"/>
                    <a:pt x="46" y="124"/>
                  </a:cubicBezTo>
                  <a:cubicBezTo>
                    <a:pt x="1" y="215"/>
                    <a:pt x="24" y="352"/>
                    <a:pt x="138" y="397"/>
                  </a:cubicBezTo>
                  <a:cubicBezTo>
                    <a:pt x="162" y="410"/>
                    <a:pt x="190" y="415"/>
                    <a:pt x="218" y="415"/>
                  </a:cubicBezTo>
                  <a:cubicBezTo>
                    <a:pt x="296" y="415"/>
                    <a:pt x="378" y="373"/>
                    <a:pt x="412" y="306"/>
                  </a:cubicBezTo>
                  <a:cubicBezTo>
                    <a:pt x="457" y="192"/>
                    <a:pt x="412" y="78"/>
                    <a:pt x="320" y="32"/>
                  </a:cubicBezTo>
                  <a:cubicBezTo>
                    <a:pt x="284" y="10"/>
                    <a:pt x="247" y="0"/>
                    <a:pt x="21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6199500" y="2208750"/>
              <a:ext cx="7450" cy="6425"/>
            </a:xfrm>
            <a:custGeom>
              <a:avLst/>
              <a:gdLst/>
              <a:ahLst/>
              <a:cxnLst/>
              <a:rect l="l" t="t" r="r" b="b"/>
              <a:pathLst>
                <a:path w="298" h="257" extrusionOk="0">
                  <a:moveTo>
                    <a:pt x="152" y="1"/>
                  </a:moveTo>
                  <a:cubicBezTo>
                    <a:pt x="97" y="1"/>
                    <a:pt x="41" y="26"/>
                    <a:pt x="24" y="78"/>
                  </a:cubicBezTo>
                  <a:cubicBezTo>
                    <a:pt x="1" y="123"/>
                    <a:pt x="24" y="215"/>
                    <a:pt x="92" y="237"/>
                  </a:cubicBezTo>
                  <a:cubicBezTo>
                    <a:pt x="112" y="251"/>
                    <a:pt x="132" y="256"/>
                    <a:pt x="151" y="256"/>
                  </a:cubicBezTo>
                  <a:cubicBezTo>
                    <a:pt x="197" y="256"/>
                    <a:pt x="236" y="224"/>
                    <a:pt x="252" y="192"/>
                  </a:cubicBezTo>
                  <a:cubicBezTo>
                    <a:pt x="298" y="123"/>
                    <a:pt x="275" y="32"/>
                    <a:pt x="206" y="9"/>
                  </a:cubicBezTo>
                  <a:cubicBezTo>
                    <a:pt x="189" y="3"/>
                    <a:pt x="171" y="1"/>
                    <a:pt x="15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382375" y="1455150"/>
              <a:ext cx="7425" cy="6775"/>
            </a:xfrm>
            <a:custGeom>
              <a:avLst/>
              <a:gdLst/>
              <a:ahLst/>
              <a:cxnLst/>
              <a:rect l="l" t="t" r="r" b="b"/>
              <a:pathLst>
                <a:path w="297" h="271" extrusionOk="0">
                  <a:moveTo>
                    <a:pt x="128" y="0"/>
                  </a:moveTo>
                  <a:cubicBezTo>
                    <a:pt x="81" y="0"/>
                    <a:pt x="38" y="25"/>
                    <a:pt x="23" y="69"/>
                  </a:cubicBezTo>
                  <a:cubicBezTo>
                    <a:pt x="0" y="138"/>
                    <a:pt x="23" y="229"/>
                    <a:pt x="91" y="252"/>
                  </a:cubicBezTo>
                  <a:cubicBezTo>
                    <a:pt x="111" y="265"/>
                    <a:pt x="130" y="270"/>
                    <a:pt x="148" y="270"/>
                  </a:cubicBezTo>
                  <a:cubicBezTo>
                    <a:pt x="196" y="270"/>
                    <a:pt x="241" y="233"/>
                    <a:pt x="274" y="184"/>
                  </a:cubicBezTo>
                  <a:cubicBezTo>
                    <a:pt x="297" y="138"/>
                    <a:pt x="274" y="47"/>
                    <a:pt x="206" y="24"/>
                  </a:cubicBezTo>
                  <a:cubicBezTo>
                    <a:pt x="181" y="8"/>
                    <a:pt x="154" y="0"/>
                    <a:pt x="12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525025" y="1479125"/>
              <a:ext cx="9150" cy="8225"/>
            </a:xfrm>
            <a:custGeom>
              <a:avLst/>
              <a:gdLst/>
              <a:ahLst/>
              <a:cxnLst/>
              <a:rect l="l" t="t" r="r" b="b"/>
              <a:pathLst>
                <a:path w="366" h="329" extrusionOk="0">
                  <a:moveTo>
                    <a:pt x="172" y="1"/>
                  </a:moveTo>
                  <a:cubicBezTo>
                    <a:pt x="115" y="1"/>
                    <a:pt x="54" y="31"/>
                    <a:pt x="23" y="92"/>
                  </a:cubicBezTo>
                  <a:cubicBezTo>
                    <a:pt x="0" y="183"/>
                    <a:pt x="23" y="274"/>
                    <a:pt x="115" y="320"/>
                  </a:cubicBezTo>
                  <a:cubicBezTo>
                    <a:pt x="131" y="326"/>
                    <a:pt x="149" y="328"/>
                    <a:pt x="169" y="328"/>
                  </a:cubicBezTo>
                  <a:cubicBezTo>
                    <a:pt x="233" y="328"/>
                    <a:pt x="308" y="299"/>
                    <a:pt x="343" y="229"/>
                  </a:cubicBezTo>
                  <a:cubicBezTo>
                    <a:pt x="366" y="160"/>
                    <a:pt x="343" y="46"/>
                    <a:pt x="252" y="23"/>
                  </a:cubicBezTo>
                  <a:cubicBezTo>
                    <a:pt x="229" y="8"/>
                    <a:pt x="201" y="1"/>
                    <a:pt x="17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5456550" y="1496025"/>
              <a:ext cx="7450" cy="6175"/>
            </a:xfrm>
            <a:custGeom>
              <a:avLst/>
              <a:gdLst/>
              <a:ahLst/>
              <a:cxnLst/>
              <a:rect l="l" t="t" r="r" b="b"/>
              <a:pathLst>
                <a:path w="298" h="247" extrusionOk="0">
                  <a:moveTo>
                    <a:pt x="155" y="1"/>
                  </a:moveTo>
                  <a:cubicBezTo>
                    <a:pt x="106" y="1"/>
                    <a:pt x="63" y="26"/>
                    <a:pt x="46" y="78"/>
                  </a:cubicBezTo>
                  <a:cubicBezTo>
                    <a:pt x="0" y="123"/>
                    <a:pt x="46" y="192"/>
                    <a:pt x="92" y="238"/>
                  </a:cubicBezTo>
                  <a:cubicBezTo>
                    <a:pt x="109" y="243"/>
                    <a:pt x="126" y="246"/>
                    <a:pt x="143" y="246"/>
                  </a:cubicBezTo>
                  <a:cubicBezTo>
                    <a:pt x="193" y="246"/>
                    <a:pt x="240" y="220"/>
                    <a:pt x="274" y="169"/>
                  </a:cubicBezTo>
                  <a:cubicBezTo>
                    <a:pt x="297" y="123"/>
                    <a:pt x="274" y="32"/>
                    <a:pt x="206" y="9"/>
                  </a:cubicBezTo>
                  <a:cubicBezTo>
                    <a:pt x="189" y="4"/>
                    <a:pt x="172" y="1"/>
                    <a:pt x="15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6972725" y="1992475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0"/>
                  </a:moveTo>
                  <a:cubicBezTo>
                    <a:pt x="81" y="0"/>
                    <a:pt x="40" y="22"/>
                    <a:pt x="23" y="55"/>
                  </a:cubicBezTo>
                  <a:cubicBezTo>
                    <a:pt x="0" y="123"/>
                    <a:pt x="23" y="192"/>
                    <a:pt x="69" y="215"/>
                  </a:cubicBezTo>
                  <a:cubicBezTo>
                    <a:pt x="87" y="221"/>
                    <a:pt x="105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65" y="3"/>
                    <a:pt x="146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6098500" y="13343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02" y="1"/>
                  </a:moveTo>
                  <a:cubicBezTo>
                    <a:pt x="138" y="1"/>
                    <a:pt x="80" y="43"/>
                    <a:pt x="47" y="110"/>
                  </a:cubicBezTo>
                  <a:cubicBezTo>
                    <a:pt x="1" y="179"/>
                    <a:pt x="47" y="293"/>
                    <a:pt x="138" y="338"/>
                  </a:cubicBezTo>
                  <a:cubicBezTo>
                    <a:pt x="156" y="351"/>
                    <a:pt x="178" y="356"/>
                    <a:pt x="201" y="356"/>
                  </a:cubicBezTo>
                  <a:cubicBezTo>
                    <a:pt x="263" y="356"/>
                    <a:pt x="333" y="314"/>
                    <a:pt x="366" y="247"/>
                  </a:cubicBezTo>
                  <a:cubicBezTo>
                    <a:pt x="412" y="179"/>
                    <a:pt x="366" y="64"/>
                    <a:pt x="275" y="19"/>
                  </a:cubicBezTo>
                  <a:cubicBezTo>
                    <a:pt x="250" y="7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5459975" y="1611075"/>
              <a:ext cx="10875" cy="9475"/>
            </a:xfrm>
            <a:custGeom>
              <a:avLst/>
              <a:gdLst/>
              <a:ahLst/>
              <a:cxnLst/>
              <a:rect l="l" t="t" r="r" b="b"/>
              <a:pathLst>
                <a:path w="435" h="379" extrusionOk="0">
                  <a:moveTo>
                    <a:pt x="221" y="0"/>
                  </a:moveTo>
                  <a:cubicBezTo>
                    <a:pt x="150" y="0"/>
                    <a:pt x="79" y="43"/>
                    <a:pt x="46" y="109"/>
                  </a:cubicBezTo>
                  <a:cubicBezTo>
                    <a:pt x="0" y="201"/>
                    <a:pt x="46" y="315"/>
                    <a:pt x="137" y="360"/>
                  </a:cubicBezTo>
                  <a:cubicBezTo>
                    <a:pt x="162" y="373"/>
                    <a:pt x="188" y="378"/>
                    <a:pt x="214" y="378"/>
                  </a:cubicBezTo>
                  <a:cubicBezTo>
                    <a:pt x="285" y="378"/>
                    <a:pt x="355" y="336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6440325" y="1172475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42" y="0"/>
                  </a:moveTo>
                  <a:cubicBezTo>
                    <a:pt x="102" y="0"/>
                    <a:pt x="56" y="22"/>
                    <a:pt x="23" y="55"/>
                  </a:cubicBezTo>
                  <a:cubicBezTo>
                    <a:pt x="0" y="124"/>
                    <a:pt x="23" y="192"/>
                    <a:pt x="92" y="215"/>
                  </a:cubicBezTo>
                  <a:cubicBezTo>
                    <a:pt x="108" y="231"/>
                    <a:pt x="127" y="239"/>
                    <a:pt x="147" y="239"/>
                  </a:cubicBezTo>
                  <a:cubicBezTo>
                    <a:pt x="183" y="239"/>
                    <a:pt x="222" y="213"/>
                    <a:pt x="251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5753850" y="2000125"/>
              <a:ext cx="10875" cy="9125"/>
            </a:xfrm>
            <a:custGeom>
              <a:avLst/>
              <a:gdLst/>
              <a:ahLst/>
              <a:cxnLst/>
              <a:rect l="l" t="t" r="r" b="b"/>
              <a:pathLst>
                <a:path w="435" h="365" extrusionOk="0">
                  <a:moveTo>
                    <a:pt x="202" y="0"/>
                  </a:moveTo>
                  <a:cubicBezTo>
                    <a:pt x="137" y="0"/>
                    <a:pt x="76" y="30"/>
                    <a:pt x="46" y="91"/>
                  </a:cubicBezTo>
                  <a:cubicBezTo>
                    <a:pt x="0" y="183"/>
                    <a:pt x="46" y="297"/>
                    <a:pt x="137" y="342"/>
                  </a:cubicBezTo>
                  <a:cubicBezTo>
                    <a:pt x="166" y="357"/>
                    <a:pt x="197" y="364"/>
                    <a:pt x="228" y="364"/>
                  </a:cubicBezTo>
                  <a:cubicBezTo>
                    <a:pt x="294" y="364"/>
                    <a:pt x="357" y="329"/>
                    <a:pt x="388" y="251"/>
                  </a:cubicBezTo>
                  <a:cubicBezTo>
                    <a:pt x="434" y="160"/>
                    <a:pt x="388" y="69"/>
                    <a:pt x="297" y="23"/>
                  </a:cubicBezTo>
                  <a:cubicBezTo>
                    <a:pt x="267" y="8"/>
                    <a:pt x="234" y="0"/>
                    <a:pt x="20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5555275" y="1919775"/>
              <a:ext cx="9725" cy="6750"/>
            </a:xfrm>
            <a:custGeom>
              <a:avLst/>
              <a:gdLst/>
              <a:ahLst/>
              <a:cxnLst/>
              <a:rect l="l" t="t" r="r" b="b"/>
              <a:pathLst>
                <a:path w="389" h="270" extrusionOk="0">
                  <a:moveTo>
                    <a:pt x="175" y="1"/>
                  </a:moveTo>
                  <a:cubicBezTo>
                    <a:pt x="104" y="1"/>
                    <a:pt x="34" y="43"/>
                    <a:pt x="0" y="110"/>
                  </a:cubicBezTo>
                  <a:lnTo>
                    <a:pt x="343" y="270"/>
                  </a:lnTo>
                  <a:cubicBezTo>
                    <a:pt x="388" y="178"/>
                    <a:pt x="343" y="64"/>
                    <a:pt x="251" y="19"/>
                  </a:cubicBezTo>
                  <a:cubicBezTo>
                    <a:pt x="227" y="6"/>
                    <a:pt x="201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5732175" y="1999525"/>
              <a:ext cx="6300" cy="4600"/>
            </a:xfrm>
            <a:custGeom>
              <a:avLst/>
              <a:gdLst/>
              <a:ahLst/>
              <a:cxnLst/>
              <a:rect l="l" t="t" r="r" b="b"/>
              <a:pathLst>
                <a:path w="252" h="184" extrusionOk="0">
                  <a:moveTo>
                    <a:pt x="99" y="0"/>
                  </a:moveTo>
                  <a:cubicBezTo>
                    <a:pt x="58" y="0"/>
                    <a:pt x="15" y="25"/>
                    <a:pt x="0" y="70"/>
                  </a:cubicBezTo>
                  <a:lnTo>
                    <a:pt x="228" y="184"/>
                  </a:lnTo>
                  <a:cubicBezTo>
                    <a:pt x="251" y="115"/>
                    <a:pt x="228" y="47"/>
                    <a:pt x="160" y="24"/>
                  </a:cubicBezTo>
                  <a:cubicBezTo>
                    <a:pt x="144" y="8"/>
                    <a:pt x="122" y="0"/>
                    <a:pt x="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5594650" y="19200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01"/>
                    <a:pt x="23" y="169"/>
                    <a:pt x="69" y="215"/>
                  </a:cubicBezTo>
                  <a:cubicBezTo>
                    <a:pt x="86" y="221"/>
                    <a:pt x="103" y="224"/>
                    <a:pt x="119" y="224"/>
                  </a:cubicBezTo>
                  <a:cubicBezTo>
                    <a:pt x="168" y="224"/>
                    <a:pt x="211" y="198"/>
                    <a:pt x="228" y="146"/>
                  </a:cubicBezTo>
                  <a:cubicBezTo>
                    <a:pt x="251" y="101"/>
                    <a:pt x="228" y="32"/>
                    <a:pt x="183" y="10"/>
                  </a:cubicBezTo>
                  <a:cubicBezTo>
                    <a:pt x="164" y="3"/>
                    <a:pt x="146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5470825" y="1831575"/>
              <a:ext cx="8000" cy="6975"/>
            </a:xfrm>
            <a:custGeom>
              <a:avLst/>
              <a:gdLst/>
              <a:ahLst/>
              <a:cxnLst/>
              <a:rect l="l" t="t" r="r" b="b"/>
              <a:pathLst>
                <a:path w="320" h="279" extrusionOk="0">
                  <a:moveTo>
                    <a:pt x="164" y="0"/>
                  </a:moveTo>
                  <a:cubicBezTo>
                    <a:pt x="118" y="0"/>
                    <a:pt x="63" y="26"/>
                    <a:pt x="46" y="77"/>
                  </a:cubicBezTo>
                  <a:cubicBezTo>
                    <a:pt x="0" y="146"/>
                    <a:pt x="23" y="237"/>
                    <a:pt x="91" y="260"/>
                  </a:cubicBezTo>
                  <a:cubicBezTo>
                    <a:pt x="110" y="272"/>
                    <a:pt x="131" y="278"/>
                    <a:pt x="152" y="278"/>
                  </a:cubicBezTo>
                  <a:cubicBezTo>
                    <a:pt x="205" y="278"/>
                    <a:pt x="258" y="241"/>
                    <a:pt x="274" y="191"/>
                  </a:cubicBezTo>
                  <a:cubicBezTo>
                    <a:pt x="320" y="123"/>
                    <a:pt x="274" y="54"/>
                    <a:pt x="205" y="9"/>
                  </a:cubicBezTo>
                  <a:cubicBezTo>
                    <a:pt x="194" y="3"/>
                    <a:pt x="180" y="0"/>
                    <a:pt x="16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5824025" y="20250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0"/>
                  </a:moveTo>
                  <a:cubicBezTo>
                    <a:pt x="82" y="0"/>
                    <a:pt x="40" y="22"/>
                    <a:pt x="24" y="55"/>
                  </a:cubicBezTo>
                  <a:cubicBezTo>
                    <a:pt x="1" y="123"/>
                    <a:pt x="24" y="192"/>
                    <a:pt x="69" y="215"/>
                  </a:cubicBezTo>
                  <a:cubicBezTo>
                    <a:pt x="88" y="221"/>
                    <a:pt x="106" y="224"/>
                    <a:pt x="124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52" y="101"/>
                    <a:pt x="229" y="32"/>
                    <a:pt x="184" y="9"/>
                  </a:cubicBezTo>
                  <a:cubicBezTo>
                    <a:pt x="165" y="3"/>
                    <a:pt x="147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5483375" y="1880975"/>
              <a:ext cx="8000" cy="5600"/>
            </a:xfrm>
            <a:custGeom>
              <a:avLst/>
              <a:gdLst/>
              <a:ahLst/>
              <a:cxnLst/>
              <a:rect l="l" t="t" r="r" b="b"/>
              <a:pathLst>
                <a:path w="320" h="224" extrusionOk="0">
                  <a:moveTo>
                    <a:pt x="153" y="0"/>
                  </a:moveTo>
                  <a:cubicBezTo>
                    <a:pt x="90" y="0"/>
                    <a:pt x="33" y="38"/>
                    <a:pt x="0" y="87"/>
                  </a:cubicBezTo>
                  <a:lnTo>
                    <a:pt x="297" y="224"/>
                  </a:lnTo>
                  <a:cubicBezTo>
                    <a:pt x="320" y="155"/>
                    <a:pt x="297" y="64"/>
                    <a:pt x="228" y="18"/>
                  </a:cubicBezTo>
                  <a:cubicBezTo>
                    <a:pt x="203" y="6"/>
                    <a:pt x="177" y="0"/>
                    <a:pt x="15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5531300" y="1895800"/>
              <a:ext cx="9725" cy="6750"/>
            </a:xfrm>
            <a:custGeom>
              <a:avLst/>
              <a:gdLst/>
              <a:ahLst/>
              <a:cxnLst/>
              <a:rect l="l" t="t" r="r" b="b"/>
              <a:pathLst>
                <a:path w="389" h="270" extrusionOk="0">
                  <a:moveTo>
                    <a:pt x="175" y="1"/>
                  </a:moveTo>
                  <a:cubicBezTo>
                    <a:pt x="104" y="1"/>
                    <a:pt x="34" y="43"/>
                    <a:pt x="1" y="110"/>
                  </a:cubicBezTo>
                  <a:lnTo>
                    <a:pt x="343" y="270"/>
                  </a:lnTo>
                  <a:cubicBezTo>
                    <a:pt x="389" y="179"/>
                    <a:pt x="343" y="65"/>
                    <a:pt x="252" y="19"/>
                  </a:cubicBezTo>
                  <a:cubicBezTo>
                    <a:pt x="227" y="7"/>
                    <a:pt x="201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545000" y="1905175"/>
              <a:ext cx="8000" cy="5375"/>
            </a:xfrm>
            <a:custGeom>
              <a:avLst/>
              <a:gdLst/>
              <a:ahLst/>
              <a:cxnLst/>
              <a:rect l="l" t="t" r="r" b="b"/>
              <a:pathLst>
                <a:path w="320" h="215" extrusionOk="0">
                  <a:moveTo>
                    <a:pt x="151" y="0"/>
                  </a:moveTo>
                  <a:cubicBezTo>
                    <a:pt x="95" y="0"/>
                    <a:pt x="35" y="26"/>
                    <a:pt x="0" y="78"/>
                  </a:cubicBezTo>
                  <a:lnTo>
                    <a:pt x="274" y="214"/>
                  </a:lnTo>
                  <a:cubicBezTo>
                    <a:pt x="320" y="146"/>
                    <a:pt x="274" y="55"/>
                    <a:pt x="206" y="9"/>
                  </a:cubicBezTo>
                  <a:cubicBezTo>
                    <a:pt x="189" y="3"/>
                    <a:pt x="170" y="0"/>
                    <a:pt x="15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5637450" y="1849250"/>
              <a:ext cx="8000" cy="7300"/>
            </a:xfrm>
            <a:custGeom>
              <a:avLst/>
              <a:gdLst/>
              <a:ahLst/>
              <a:cxnLst/>
              <a:rect l="l" t="t" r="r" b="b"/>
              <a:pathLst>
                <a:path w="320" h="292" extrusionOk="0">
                  <a:moveTo>
                    <a:pt x="174" y="1"/>
                  </a:moveTo>
                  <a:cubicBezTo>
                    <a:pt x="118" y="1"/>
                    <a:pt x="63" y="26"/>
                    <a:pt x="46" y="78"/>
                  </a:cubicBezTo>
                  <a:cubicBezTo>
                    <a:pt x="0" y="146"/>
                    <a:pt x="23" y="237"/>
                    <a:pt x="91" y="283"/>
                  </a:cubicBezTo>
                  <a:cubicBezTo>
                    <a:pt x="114" y="289"/>
                    <a:pt x="136" y="292"/>
                    <a:pt x="156" y="292"/>
                  </a:cubicBezTo>
                  <a:cubicBezTo>
                    <a:pt x="215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5412050" y="165830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84" y="1"/>
                  </a:moveTo>
                  <a:cubicBezTo>
                    <a:pt x="127" y="1"/>
                    <a:pt x="76" y="31"/>
                    <a:pt x="46" y="92"/>
                  </a:cubicBezTo>
                  <a:cubicBezTo>
                    <a:pt x="0" y="160"/>
                    <a:pt x="46" y="275"/>
                    <a:pt x="114" y="297"/>
                  </a:cubicBezTo>
                  <a:cubicBezTo>
                    <a:pt x="140" y="310"/>
                    <a:pt x="165" y="316"/>
                    <a:pt x="190" y="316"/>
                  </a:cubicBezTo>
                  <a:cubicBezTo>
                    <a:pt x="253" y="316"/>
                    <a:pt x="310" y="278"/>
                    <a:pt x="342" y="229"/>
                  </a:cubicBezTo>
                  <a:cubicBezTo>
                    <a:pt x="365" y="160"/>
                    <a:pt x="342" y="46"/>
                    <a:pt x="274" y="24"/>
                  </a:cubicBezTo>
                  <a:cubicBezTo>
                    <a:pt x="244" y="8"/>
                    <a:pt x="213" y="1"/>
                    <a:pt x="1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729875" y="191830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39" y="0"/>
                  </a:moveTo>
                  <a:cubicBezTo>
                    <a:pt x="94" y="0"/>
                    <a:pt x="40" y="21"/>
                    <a:pt x="24" y="55"/>
                  </a:cubicBezTo>
                  <a:cubicBezTo>
                    <a:pt x="1" y="123"/>
                    <a:pt x="24" y="192"/>
                    <a:pt x="92" y="237"/>
                  </a:cubicBezTo>
                  <a:cubicBezTo>
                    <a:pt x="103" y="243"/>
                    <a:pt x="116" y="246"/>
                    <a:pt x="130" y="246"/>
                  </a:cubicBezTo>
                  <a:cubicBezTo>
                    <a:pt x="171" y="246"/>
                    <a:pt x="218" y="220"/>
                    <a:pt x="252" y="169"/>
                  </a:cubicBezTo>
                  <a:cubicBezTo>
                    <a:pt x="275" y="100"/>
                    <a:pt x="252" y="32"/>
                    <a:pt x="183" y="9"/>
                  </a:cubicBezTo>
                  <a:cubicBezTo>
                    <a:pt x="171" y="3"/>
                    <a:pt x="156" y="0"/>
                    <a:pt x="13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6047150" y="19805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0"/>
                  </a:moveTo>
                  <a:cubicBezTo>
                    <a:pt x="81" y="0"/>
                    <a:pt x="40" y="21"/>
                    <a:pt x="23" y="55"/>
                  </a:cubicBezTo>
                  <a:cubicBezTo>
                    <a:pt x="1" y="123"/>
                    <a:pt x="23" y="192"/>
                    <a:pt x="69" y="214"/>
                  </a:cubicBezTo>
                  <a:cubicBezTo>
                    <a:pt x="87" y="221"/>
                    <a:pt x="106" y="223"/>
                    <a:pt x="123" y="223"/>
                  </a:cubicBezTo>
                  <a:cubicBezTo>
                    <a:pt x="171" y="223"/>
                    <a:pt x="212" y="202"/>
                    <a:pt x="229" y="169"/>
                  </a:cubicBezTo>
                  <a:cubicBezTo>
                    <a:pt x="252" y="100"/>
                    <a:pt x="229" y="32"/>
                    <a:pt x="183" y="9"/>
                  </a:cubicBezTo>
                  <a:cubicBezTo>
                    <a:pt x="165" y="3"/>
                    <a:pt x="147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5610050" y="1857575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67" y="0"/>
                  </a:moveTo>
                  <a:cubicBezTo>
                    <a:pt x="113" y="0"/>
                    <a:pt x="56" y="38"/>
                    <a:pt x="23" y="87"/>
                  </a:cubicBezTo>
                  <a:cubicBezTo>
                    <a:pt x="0" y="156"/>
                    <a:pt x="23" y="247"/>
                    <a:pt x="92" y="292"/>
                  </a:cubicBezTo>
                  <a:cubicBezTo>
                    <a:pt x="115" y="298"/>
                    <a:pt x="136" y="301"/>
                    <a:pt x="156" y="301"/>
                  </a:cubicBezTo>
                  <a:cubicBezTo>
                    <a:pt x="216" y="301"/>
                    <a:pt x="263" y="275"/>
                    <a:pt x="297" y="224"/>
                  </a:cubicBezTo>
                  <a:cubicBezTo>
                    <a:pt x="343" y="133"/>
                    <a:pt x="297" y="41"/>
                    <a:pt x="229" y="19"/>
                  </a:cubicBezTo>
                  <a:cubicBezTo>
                    <a:pt x="210" y="6"/>
                    <a:pt x="189" y="0"/>
                    <a:pt x="16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5524450" y="1897975"/>
              <a:ext cx="9150" cy="6300"/>
            </a:xfrm>
            <a:custGeom>
              <a:avLst/>
              <a:gdLst/>
              <a:ahLst/>
              <a:cxnLst/>
              <a:rect l="l" t="t" r="r" b="b"/>
              <a:pathLst>
                <a:path w="366" h="252" extrusionOk="0">
                  <a:moveTo>
                    <a:pt x="134" y="0"/>
                  </a:moveTo>
                  <a:cubicBezTo>
                    <a:pt x="72" y="0"/>
                    <a:pt x="16" y="31"/>
                    <a:pt x="1" y="92"/>
                  </a:cubicBezTo>
                  <a:lnTo>
                    <a:pt x="320" y="251"/>
                  </a:lnTo>
                  <a:cubicBezTo>
                    <a:pt x="366" y="160"/>
                    <a:pt x="320" y="46"/>
                    <a:pt x="229" y="23"/>
                  </a:cubicBezTo>
                  <a:cubicBezTo>
                    <a:pt x="198" y="8"/>
                    <a:pt x="165" y="0"/>
                    <a:pt x="13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5667100" y="1939975"/>
              <a:ext cx="6875" cy="6550"/>
            </a:xfrm>
            <a:custGeom>
              <a:avLst/>
              <a:gdLst/>
              <a:ahLst/>
              <a:cxnLst/>
              <a:rect l="l" t="t" r="r" b="b"/>
              <a:pathLst>
                <a:path w="275" h="262" extrusionOk="0">
                  <a:moveTo>
                    <a:pt x="143" y="1"/>
                  </a:moveTo>
                  <a:cubicBezTo>
                    <a:pt x="97" y="1"/>
                    <a:pt x="41" y="27"/>
                    <a:pt x="24" y="78"/>
                  </a:cubicBezTo>
                  <a:cubicBezTo>
                    <a:pt x="1" y="146"/>
                    <a:pt x="24" y="215"/>
                    <a:pt x="92" y="238"/>
                  </a:cubicBezTo>
                  <a:cubicBezTo>
                    <a:pt x="108" y="254"/>
                    <a:pt x="130" y="261"/>
                    <a:pt x="153" y="261"/>
                  </a:cubicBezTo>
                  <a:cubicBezTo>
                    <a:pt x="194" y="261"/>
                    <a:pt x="237" y="236"/>
                    <a:pt x="252" y="192"/>
                  </a:cubicBezTo>
                  <a:cubicBezTo>
                    <a:pt x="275" y="124"/>
                    <a:pt x="252" y="55"/>
                    <a:pt x="184" y="9"/>
                  </a:cubicBezTo>
                  <a:cubicBezTo>
                    <a:pt x="172" y="4"/>
                    <a:pt x="158" y="1"/>
                    <a:pt x="14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5602625" y="1671225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4" y="0"/>
                  </a:moveTo>
                  <a:cubicBezTo>
                    <a:pt x="132" y="0"/>
                    <a:pt x="63" y="26"/>
                    <a:pt x="46" y="77"/>
                  </a:cubicBezTo>
                  <a:cubicBezTo>
                    <a:pt x="1" y="168"/>
                    <a:pt x="46" y="260"/>
                    <a:pt x="115" y="305"/>
                  </a:cubicBezTo>
                  <a:cubicBezTo>
                    <a:pt x="131" y="311"/>
                    <a:pt x="150" y="314"/>
                    <a:pt x="169" y="314"/>
                  </a:cubicBezTo>
                  <a:cubicBezTo>
                    <a:pt x="232" y="314"/>
                    <a:pt x="303" y="284"/>
                    <a:pt x="320" y="214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5" y="0"/>
                    <a:pt x="19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5567250" y="1918075"/>
              <a:ext cx="12000" cy="10050"/>
            </a:xfrm>
            <a:custGeom>
              <a:avLst/>
              <a:gdLst/>
              <a:ahLst/>
              <a:cxnLst/>
              <a:rect l="l" t="t" r="r" b="b"/>
              <a:pathLst>
                <a:path w="480" h="402" extrusionOk="0">
                  <a:moveTo>
                    <a:pt x="252" y="0"/>
                  </a:moveTo>
                  <a:cubicBezTo>
                    <a:pt x="173" y="0"/>
                    <a:pt x="102" y="43"/>
                    <a:pt x="69" y="109"/>
                  </a:cubicBezTo>
                  <a:cubicBezTo>
                    <a:pt x="1" y="201"/>
                    <a:pt x="46" y="338"/>
                    <a:pt x="160" y="383"/>
                  </a:cubicBezTo>
                  <a:cubicBezTo>
                    <a:pt x="185" y="395"/>
                    <a:pt x="211" y="401"/>
                    <a:pt x="237" y="401"/>
                  </a:cubicBezTo>
                  <a:cubicBezTo>
                    <a:pt x="309" y="401"/>
                    <a:pt x="384" y="359"/>
                    <a:pt x="434" y="292"/>
                  </a:cubicBezTo>
                  <a:cubicBezTo>
                    <a:pt x="480" y="178"/>
                    <a:pt x="434" y="64"/>
                    <a:pt x="343" y="18"/>
                  </a:cubicBezTo>
                  <a:cubicBezTo>
                    <a:pt x="312" y="6"/>
                    <a:pt x="282" y="0"/>
                    <a:pt x="2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5586650" y="1860425"/>
              <a:ext cx="9725" cy="8925"/>
            </a:xfrm>
            <a:custGeom>
              <a:avLst/>
              <a:gdLst/>
              <a:ahLst/>
              <a:cxnLst/>
              <a:rect l="l" t="t" r="r" b="b"/>
              <a:pathLst>
                <a:path w="389" h="357" extrusionOk="0">
                  <a:moveTo>
                    <a:pt x="198" y="1"/>
                  </a:moveTo>
                  <a:cubicBezTo>
                    <a:pt x="129" y="1"/>
                    <a:pt x="63" y="43"/>
                    <a:pt x="46" y="110"/>
                  </a:cubicBezTo>
                  <a:cubicBezTo>
                    <a:pt x="1" y="201"/>
                    <a:pt x="23" y="293"/>
                    <a:pt x="115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1" y="356"/>
                    <a:pt x="326" y="314"/>
                    <a:pt x="343" y="247"/>
                  </a:cubicBezTo>
                  <a:cubicBezTo>
                    <a:pt x="389" y="178"/>
                    <a:pt x="366" y="64"/>
                    <a:pt x="275" y="19"/>
                  </a:cubicBezTo>
                  <a:cubicBezTo>
                    <a:pt x="250" y="6"/>
                    <a:pt x="224" y="1"/>
                    <a:pt x="19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8"/>
            <p:cNvSpPr/>
            <p:nvPr/>
          </p:nvSpPr>
          <p:spPr>
            <a:xfrm>
              <a:off x="5506775" y="1835200"/>
              <a:ext cx="10275" cy="9025"/>
            </a:xfrm>
            <a:custGeom>
              <a:avLst/>
              <a:gdLst/>
              <a:ahLst/>
              <a:cxnLst/>
              <a:rect l="l" t="t" r="r" b="b"/>
              <a:pathLst>
                <a:path w="411" h="361" extrusionOk="0">
                  <a:moveTo>
                    <a:pt x="178" y="1"/>
                  </a:moveTo>
                  <a:cubicBezTo>
                    <a:pt x="114" y="1"/>
                    <a:pt x="53" y="31"/>
                    <a:pt x="23" y="92"/>
                  </a:cubicBezTo>
                  <a:cubicBezTo>
                    <a:pt x="0" y="183"/>
                    <a:pt x="23" y="297"/>
                    <a:pt x="114" y="343"/>
                  </a:cubicBezTo>
                  <a:cubicBezTo>
                    <a:pt x="139" y="355"/>
                    <a:pt x="165" y="361"/>
                    <a:pt x="191" y="361"/>
                  </a:cubicBezTo>
                  <a:cubicBezTo>
                    <a:pt x="262" y="361"/>
                    <a:pt x="332" y="318"/>
                    <a:pt x="365" y="252"/>
                  </a:cubicBezTo>
                  <a:cubicBezTo>
                    <a:pt x="411" y="160"/>
                    <a:pt x="365" y="69"/>
                    <a:pt x="274" y="23"/>
                  </a:cubicBezTo>
                  <a:cubicBezTo>
                    <a:pt x="244" y="8"/>
                    <a:pt x="211" y="1"/>
                    <a:pt x="17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8"/>
            <p:cNvSpPr/>
            <p:nvPr/>
          </p:nvSpPr>
          <p:spPr>
            <a:xfrm>
              <a:off x="5715050" y="19736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210" y="1"/>
                  </a:moveTo>
                  <a:cubicBezTo>
                    <a:pt x="142" y="1"/>
                    <a:pt x="81" y="31"/>
                    <a:pt x="46" y="100"/>
                  </a:cubicBezTo>
                  <a:cubicBezTo>
                    <a:pt x="0" y="192"/>
                    <a:pt x="23" y="283"/>
                    <a:pt x="114" y="329"/>
                  </a:cubicBezTo>
                  <a:cubicBezTo>
                    <a:pt x="139" y="341"/>
                    <a:pt x="163" y="347"/>
                    <a:pt x="187" y="347"/>
                  </a:cubicBezTo>
                  <a:cubicBezTo>
                    <a:pt x="251" y="347"/>
                    <a:pt x="309" y="304"/>
                    <a:pt x="343" y="237"/>
                  </a:cubicBezTo>
                  <a:cubicBezTo>
                    <a:pt x="388" y="169"/>
                    <a:pt x="343" y="55"/>
                    <a:pt x="274" y="9"/>
                  </a:cubicBezTo>
                  <a:cubicBezTo>
                    <a:pt x="253" y="4"/>
                    <a:pt x="231" y="1"/>
                    <a:pt x="2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8"/>
            <p:cNvSpPr/>
            <p:nvPr/>
          </p:nvSpPr>
          <p:spPr>
            <a:xfrm>
              <a:off x="5635150" y="1886675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40" y="1"/>
                  </a:moveTo>
                  <a:cubicBezTo>
                    <a:pt x="162" y="1"/>
                    <a:pt x="80" y="43"/>
                    <a:pt x="46" y="110"/>
                  </a:cubicBezTo>
                  <a:cubicBezTo>
                    <a:pt x="1" y="224"/>
                    <a:pt x="46" y="338"/>
                    <a:pt x="138" y="384"/>
                  </a:cubicBezTo>
                  <a:cubicBezTo>
                    <a:pt x="168" y="396"/>
                    <a:pt x="199" y="402"/>
                    <a:pt x="228" y="402"/>
                  </a:cubicBezTo>
                  <a:cubicBezTo>
                    <a:pt x="308" y="402"/>
                    <a:pt x="378" y="359"/>
                    <a:pt x="412" y="293"/>
                  </a:cubicBezTo>
                  <a:cubicBezTo>
                    <a:pt x="457" y="201"/>
                    <a:pt x="412" y="87"/>
                    <a:pt x="320" y="19"/>
                  </a:cubicBezTo>
                  <a:cubicBezTo>
                    <a:pt x="296" y="6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8"/>
            <p:cNvSpPr/>
            <p:nvPr/>
          </p:nvSpPr>
          <p:spPr>
            <a:xfrm>
              <a:off x="5784100" y="2033900"/>
              <a:ext cx="8000" cy="5600"/>
            </a:xfrm>
            <a:custGeom>
              <a:avLst/>
              <a:gdLst/>
              <a:ahLst/>
              <a:cxnLst/>
              <a:rect l="l" t="t" r="r" b="b"/>
              <a:pathLst>
                <a:path w="320" h="224" extrusionOk="0">
                  <a:moveTo>
                    <a:pt x="144" y="0"/>
                  </a:moveTo>
                  <a:cubicBezTo>
                    <a:pt x="90" y="0"/>
                    <a:pt x="33" y="38"/>
                    <a:pt x="0" y="87"/>
                  </a:cubicBezTo>
                  <a:lnTo>
                    <a:pt x="297" y="224"/>
                  </a:lnTo>
                  <a:cubicBezTo>
                    <a:pt x="320" y="133"/>
                    <a:pt x="297" y="41"/>
                    <a:pt x="206" y="19"/>
                  </a:cubicBezTo>
                  <a:cubicBezTo>
                    <a:pt x="186" y="6"/>
                    <a:pt x="166" y="0"/>
                    <a:pt x="14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8"/>
            <p:cNvSpPr/>
            <p:nvPr/>
          </p:nvSpPr>
          <p:spPr>
            <a:xfrm>
              <a:off x="5501050" y="1784200"/>
              <a:ext cx="8600" cy="7650"/>
            </a:xfrm>
            <a:custGeom>
              <a:avLst/>
              <a:gdLst/>
              <a:ahLst/>
              <a:cxnLst/>
              <a:rect l="l" t="t" r="r" b="b"/>
              <a:pathLst>
                <a:path w="344" h="306" extrusionOk="0">
                  <a:moveTo>
                    <a:pt x="174" y="1"/>
                  </a:moveTo>
                  <a:cubicBezTo>
                    <a:pt x="118" y="1"/>
                    <a:pt x="58" y="26"/>
                    <a:pt x="24" y="78"/>
                  </a:cubicBezTo>
                  <a:cubicBezTo>
                    <a:pt x="1" y="169"/>
                    <a:pt x="24" y="260"/>
                    <a:pt x="92" y="283"/>
                  </a:cubicBezTo>
                  <a:cubicBezTo>
                    <a:pt x="123" y="298"/>
                    <a:pt x="153" y="306"/>
                    <a:pt x="181" y="306"/>
                  </a:cubicBezTo>
                  <a:cubicBezTo>
                    <a:pt x="237" y="306"/>
                    <a:pt x="282" y="275"/>
                    <a:pt x="298" y="215"/>
                  </a:cubicBezTo>
                  <a:cubicBezTo>
                    <a:pt x="343" y="146"/>
                    <a:pt x="298" y="55"/>
                    <a:pt x="229" y="9"/>
                  </a:cubicBezTo>
                  <a:cubicBezTo>
                    <a:pt x="212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8"/>
            <p:cNvSpPr/>
            <p:nvPr/>
          </p:nvSpPr>
          <p:spPr>
            <a:xfrm>
              <a:off x="5415475" y="1833850"/>
              <a:ext cx="6850" cy="6425"/>
            </a:xfrm>
            <a:custGeom>
              <a:avLst/>
              <a:gdLst/>
              <a:ahLst/>
              <a:cxnLst/>
              <a:rect l="l" t="t" r="r" b="b"/>
              <a:pathLst>
                <a:path w="274" h="257" extrusionOk="0">
                  <a:moveTo>
                    <a:pt x="142" y="0"/>
                  </a:moveTo>
                  <a:cubicBezTo>
                    <a:pt x="96" y="0"/>
                    <a:pt x="40" y="26"/>
                    <a:pt x="23" y="77"/>
                  </a:cubicBezTo>
                  <a:cubicBezTo>
                    <a:pt x="0" y="146"/>
                    <a:pt x="23" y="214"/>
                    <a:pt x="91" y="237"/>
                  </a:cubicBezTo>
                  <a:cubicBezTo>
                    <a:pt x="105" y="251"/>
                    <a:pt x="122" y="256"/>
                    <a:pt x="140" y="256"/>
                  </a:cubicBezTo>
                  <a:cubicBezTo>
                    <a:pt x="185" y="256"/>
                    <a:pt x="235" y="224"/>
                    <a:pt x="251" y="192"/>
                  </a:cubicBezTo>
                  <a:cubicBezTo>
                    <a:pt x="274" y="123"/>
                    <a:pt x="251" y="55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8"/>
            <p:cNvSpPr/>
            <p:nvPr/>
          </p:nvSpPr>
          <p:spPr>
            <a:xfrm>
              <a:off x="5341275" y="1801500"/>
              <a:ext cx="5175" cy="4050"/>
            </a:xfrm>
            <a:custGeom>
              <a:avLst/>
              <a:gdLst/>
              <a:ahLst/>
              <a:cxnLst/>
              <a:rect l="l" t="t" r="r" b="b"/>
              <a:pathLst>
                <a:path w="207" h="162" extrusionOk="0">
                  <a:moveTo>
                    <a:pt x="84" y="1"/>
                  </a:moveTo>
                  <a:cubicBezTo>
                    <a:pt x="49" y="1"/>
                    <a:pt x="15" y="26"/>
                    <a:pt x="1" y="70"/>
                  </a:cubicBezTo>
                  <a:lnTo>
                    <a:pt x="183" y="162"/>
                  </a:lnTo>
                  <a:cubicBezTo>
                    <a:pt x="206" y="93"/>
                    <a:pt x="206" y="48"/>
                    <a:pt x="138" y="25"/>
                  </a:cubicBezTo>
                  <a:cubicBezTo>
                    <a:pt x="121" y="9"/>
                    <a:pt x="102" y="1"/>
                    <a:pt x="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8"/>
            <p:cNvSpPr/>
            <p:nvPr/>
          </p:nvSpPr>
          <p:spPr>
            <a:xfrm>
              <a:off x="5377225" y="1368775"/>
              <a:ext cx="8025" cy="7300"/>
            </a:xfrm>
            <a:custGeom>
              <a:avLst/>
              <a:gdLst/>
              <a:ahLst/>
              <a:cxnLst/>
              <a:rect l="l" t="t" r="r" b="b"/>
              <a:pathLst>
                <a:path w="321" h="292" extrusionOk="0">
                  <a:moveTo>
                    <a:pt x="174" y="1"/>
                  </a:moveTo>
                  <a:cubicBezTo>
                    <a:pt x="118" y="1"/>
                    <a:pt x="58" y="26"/>
                    <a:pt x="24" y="78"/>
                  </a:cubicBezTo>
                  <a:cubicBezTo>
                    <a:pt x="1" y="169"/>
                    <a:pt x="24" y="238"/>
                    <a:pt x="92" y="283"/>
                  </a:cubicBezTo>
                  <a:cubicBezTo>
                    <a:pt x="115" y="289"/>
                    <a:pt x="136" y="292"/>
                    <a:pt x="156" y="292"/>
                  </a:cubicBezTo>
                  <a:cubicBezTo>
                    <a:pt x="216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9" y="9"/>
                  </a:cubicBezTo>
                  <a:cubicBezTo>
                    <a:pt x="212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8"/>
            <p:cNvSpPr/>
            <p:nvPr/>
          </p:nvSpPr>
          <p:spPr>
            <a:xfrm>
              <a:off x="5240850" y="1570800"/>
              <a:ext cx="10300" cy="9225"/>
            </a:xfrm>
            <a:custGeom>
              <a:avLst/>
              <a:gdLst/>
              <a:ahLst/>
              <a:cxnLst/>
              <a:rect l="l" t="t" r="r" b="b"/>
              <a:pathLst>
                <a:path w="412" h="369" extrusionOk="0">
                  <a:moveTo>
                    <a:pt x="207" y="0"/>
                  </a:moveTo>
                  <a:cubicBezTo>
                    <a:pt x="134" y="0"/>
                    <a:pt x="64" y="30"/>
                    <a:pt x="46" y="100"/>
                  </a:cubicBezTo>
                  <a:cubicBezTo>
                    <a:pt x="0" y="191"/>
                    <a:pt x="23" y="305"/>
                    <a:pt x="115" y="351"/>
                  </a:cubicBezTo>
                  <a:cubicBezTo>
                    <a:pt x="139" y="363"/>
                    <a:pt x="165" y="369"/>
                    <a:pt x="191" y="369"/>
                  </a:cubicBezTo>
                  <a:cubicBezTo>
                    <a:pt x="262" y="369"/>
                    <a:pt x="332" y="326"/>
                    <a:pt x="366" y="260"/>
                  </a:cubicBezTo>
                  <a:cubicBezTo>
                    <a:pt x="411" y="168"/>
                    <a:pt x="366" y="54"/>
                    <a:pt x="274" y="8"/>
                  </a:cubicBezTo>
                  <a:cubicBezTo>
                    <a:pt x="253" y="3"/>
                    <a:pt x="230" y="0"/>
                    <a:pt x="20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8"/>
            <p:cNvSpPr/>
            <p:nvPr/>
          </p:nvSpPr>
          <p:spPr>
            <a:xfrm>
              <a:off x="5700200" y="1861225"/>
              <a:ext cx="8025" cy="7300"/>
            </a:xfrm>
            <a:custGeom>
              <a:avLst/>
              <a:gdLst/>
              <a:ahLst/>
              <a:cxnLst/>
              <a:rect l="l" t="t" r="r" b="b"/>
              <a:pathLst>
                <a:path w="321" h="292" extrusionOk="0">
                  <a:moveTo>
                    <a:pt x="155" y="1"/>
                  </a:moveTo>
                  <a:cubicBezTo>
                    <a:pt x="105" y="1"/>
                    <a:pt x="58" y="27"/>
                    <a:pt x="24" y="78"/>
                  </a:cubicBezTo>
                  <a:cubicBezTo>
                    <a:pt x="1" y="146"/>
                    <a:pt x="24" y="238"/>
                    <a:pt x="92" y="283"/>
                  </a:cubicBezTo>
                  <a:cubicBezTo>
                    <a:pt x="109" y="289"/>
                    <a:pt x="128" y="292"/>
                    <a:pt x="146" y="292"/>
                  </a:cubicBezTo>
                  <a:cubicBezTo>
                    <a:pt x="202" y="292"/>
                    <a:pt x="258" y="266"/>
                    <a:pt x="275" y="215"/>
                  </a:cubicBezTo>
                  <a:cubicBezTo>
                    <a:pt x="320" y="146"/>
                    <a:pt x="275" y="55"/>
                    <a:pt x="206" y="10"/>
                  </a:cubicBezTo>
                  <a:cubicBezTo>
                    <a:pt x="189" y="4"/>
                    <a:pt x="172" y="1"/>
                    <a:pt x="15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8"/>
            <p:cNvSpPr/>
            <p:nvPr/>
          </p:nvSpPr>
          <p:spPr>
            <a:xfrm>
              <a:off x="5724750" y="1602375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9" y="1"/>
                  </a:moveTo>
                  <a:cubicBezTo>
                    <a:pt x="114" y="1"/>
                    <a:pt x="54" y="31"/>
                    <a:pt x="23" y="92"/>
                  </a:cubicBezTo>
                  <a:cubicBezTo>
                    <a:pt x="0" y="183"/>
                    <a:pt x="23" y="275"/>
                    <a:pt x="114" y="320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2" y="343"/>
                    <a:pt x="312" y="313"/>
                    <a:pt x="343" y="252"/>
                  </a:cubicBezTo>
                  <a:cubicBezTo>
                    <a:pt x="388" y="161"/>
                    <a:pt x="343" y="46"/>
                    <a:pt x="274" y="24"/>
                  </a:cubicBezTo>
                  <a:cubicBezTo>
                    <a:pt x="244" y="8"/>
                    <a:pt x="211" y="1"/>
                    <a:pt x="17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8"/>
            <p:cNvSpPr/>
            <p:nvPr/>
          </p:nvSpPr>
          <p:spPr>
            <a:xfrm>
              <a:off x="5844575" y="1891825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21" y="0"/>
                  </a:moveTo>
                  <a:cubicBezTo>
                    <a:pt x="150" y="0"/>
                    <a:pt x="80" y="43"/>
                    <a:pt x="46" y="109"/>
                  </a:cubicBezTo>
                  <a:cubicBezTo>
                    <a:pt x="1" y="201"/>
                    <a:pt x="23" y="315"/>
                    <a:pt x="138" y="360"/>
                  </a:cubicBezTo>
                  <a:cubicBezTo>
                    <a:pt x="166" y="375"/>
                    <a:pt x="198" y="382"/>
                    <a:pt x="228" y="382"/>
                  </a:cubicBezTo>
                  <a:cubicBezTo>
                    <a:pt x="294" y="382"/>
                    <a:pt x="357" y="347"/>
                    <a:pt x="389" y="269"/>
                  </a:cubicBezTo>
                  <a:cubicBezTo>
                    <a:pt x="434" y="178"/>
                    <a:pt x="389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8"/>
            <p:cNvSpPr/>
            <p:nvPr/>
          </p:nvSpPr>
          <p:spPr>
            <a:xfrm>
              <a:off x="5359550" y="1650975"/>
              <a:ext cx="7425" cy="6675"/>
            </a:xfrm>
            <a:custGeom>
              <a:avLst/>
              <a:gdLst/>
              <a:ahLst/>
              <a:cxnLst/>
              <a:rect l="l" t="t" r="r" b="b"/>
              <a:pathLst>
                <a:path w="297" h="267" extrusionOk="0">
                  <a:moveTo>
                    <a:pt x="146" y="1"/>
                  </a:moveTo>
                  <a:cubicBezTo>
                    <a:pt x="99" y="1"/>
                    <a:pt x="55" y="33"/>
                    <a:pt x="23" y="65"/>
                  </a:cubicBezTo>
                  <a:cubicBezTo>
                    <a:pt x="0" y="134"/>
                    <a:pt x="23" y="225"/>
                    <a:pt x="91" y="248"/>
                  </a:cubicBezTo>
                  <a:cubicBezTo>
                    <a:pt x="111" y="261"/>
                    <a:pt x="130" y="266"/>
                    <a:pt x="148" y="266"/>
                  </a:cubicBezTo>
                  <a:cubicBezTo>
                    <a:pt x="196" y="266"/>
                    <a:pt x="241" y="229"/>
                    <a:pt x="274" y="180"/>
                  </a:cubicBezTo>
                  <a:cubicBezTo>
                    <a:pt x="297" y="134"/>
                    <a:pt x="274" y="43"/>
                    <a:pt x="206" y="20"/>
                  </a:cubicBezTo>
                  <a:cubicBezTo>
                    <a:pt x="185" y="6"/>
                    <a:pt x="165" y="1"/>
                    <a:pt x="14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8"/>
            <p:cNvSpPr/>
            <p:nvPr/>
          </p:nvSpPr>
          <p:spPr>
            <a:xfrm>
              <a:off x="5780100" y="1671975"/>
              <a:ext cx="6875" cy="6550"/>
            </a:xfrm>
            <a:custGeom>
              <a:avLst/>
              <a:gdLst/>
              <a:ahLst/>
              <a:cxnLst/>
              <a:rect l="l" t="t" r="r" b="b"/>
              <a:pathLst>
                <a:path w="275" h="262" extrusionOk="0">
                  <a:moveTo>
                    <a:pt x="122" y="1"/>
                  </a:moveTo>
                  <a:cubicBezTo>
                    <a:pt x="81" y="1"/>
                    <a:pt x="38" y="26"/>
                    <a:pt x="23" y="70"/>
                  </a:cubicBezTo>
                  <a:cubicBezTo>
                    <a:pt x="0" y="138"/>
                    <a:pt x="23" y="207"/>
                    <a:pt x="69" y="253"/>
                  </a:cubicBezTo>
                  <a:cubicBezTo>
                    <a:pt x="86" y="258"/>
                    <a:pt x="103" y="261"/>
                    <a:pt x="120" y="261"/>
                  </a:cubicBezTo>
                  <a:cubicBezTo>
                    <a:pt x="170" y="261"/>
                    <a:pt x="217" y="235"/>
                    <a:pt x="251" y="184"/>
                  </a:cubicBezTo>
                  <a:cubicBezTo>
                    <a:pt x="274" y="116"/>
                    <a:pt x="251" y="47"/>
                    <a:pt x="183" y="24"/>
                  </a:cubicBezTo>
                  <a:cubicBezTo>
                    <a:pt x="167" y="8"/>
                    <a:pt x="145" y="1"/>
                    <a:pt x="12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8"/>
            <p:cNvSpPr/>
            <p:nvPr/>
          </p:nvSpPr>
          <p:spPr>
            <a:xfrm>
              <a:off x="5250550" y="1641875"/>
              <a:ext cx="10300" cy="9475"/>
            </a:xfrm>
            <a:custGeom>
              <a:avLst/>
              <a:gdLst/>
              <a:ahLst/>
              <a:cxnLst/>
              <a:rect l="l" t="t" r="r" b="b"/>
              <a:pathLst>
                <a:path w="412" h="379" extrusionOk="0">
                  <a:moveTo>
                    <a:pt x="221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2" y="373"/>
                    <a:pt x="186" y="379"/>
                    <a:pt x="210" y="379"/>
                  </a:cubicBezTo>
                  <a:cubicBezTo>
                    <a:pt x="274" y="379"/>
                    <a:pt x="332" y="337"/>
                    <a:pt x="366" y="270"/>
                  </a:cubicBezTo>
                  <a:cubicBezTo>
                    <a:pt x="411" y="178"/>
                    <a:pt x="389" y="64"/>
                    <a:pt x="297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8"/>
            <p:cNvSpPr/>
            <p:nvPr/>
          </p:nvSpPr>
          <p:spPr>
            <a:xfrm>
              <a:off x="6109350" y="1285775"/>
              <a:ext cx="7450" cy="6675"/>
            </a:xfrm>
            <a:custGeom>
              <a:avLst/>
              <a:gdLst/>
              <a:ahLst/>
              <a:cxnLst/>
              <a:rect l="l" t="t" r="r" b="b"/>
              <a:pathLst>
                <a:path w="298" h="267" extrusionOk="0">
                  <a:moveTo>
                    <a:pt x="157" y="1"/>
                  </a:moveTo>
                  <a:cubicBezTo>
                    <a:pt x="113" y="1"/>
                    <a:pt x="62" y="33"/>
                    <a:pt x="46" y="65"/>
                  </a:cubicBezTo>
                  <a:cubicBezTo>
                    <a:pt x="1" y="134"/>
                    <a:pt x="46" y="225"/>
                    <a:pt x="92" y="248"/>
                  </a:cubicBezTo>
                  <a:cubicBezTo>
                    <a:pt x="111" y="261"/>
                    <a:pt x="132" y="266"/>
                    <a:pt x="153" y="266"/>
                  </a:cubicBezTo>
                  <a:cubicBezTo>
                    <a:pt x="206" y="266"/>
                    <a:pt x="258" y="229"/>
                    <a:pt x="274" y="179"/>
                  </a:cubicBezTo>
                  <a:cubicBezTo>
                    <a:pt x="297" y="134"/>
                    <a:pt x="274" y="42"/>
                    <a:pt x="206" y="20"/>
                  </a:cubicBezTo>
                  <a:cubicBezTo>
                    <a:pt x="193" y="6"/>
                    <a:pt x="175" y="1"/>
                    <a:pt x="15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8"/>
            <p:cNvSpPr/>
            <p:nvPr/>
          </p:nvSpPr>
          <p:spPr>
            <a:xfrm>
              <a:off x="5862850" y="19919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8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24"/>
                    <a:pt x="23" y="169"/>
                    <a:pt x="91" y="215"/>
                  </a:cubicBezTo>
                  <a:cubicBezTo>
                    <a:pt x="103" y="221"/>
                    <a:pt x="116" y="223"/>
                    <a:pt x="129" y="223"/>
                  </a:cubicBezTo>
                  <a:cubicBezTo>
                    <a:pt x="168" y="223"/>
                    <a:pt x="211" y="198"/>
                    <a:pt x="228" y="146"/>
                  </a:cubicBezTo>
                  <a:cubicBezTo>
                    <a:pt x="251" y="101"/>
                    <a:pt x="228" y="32"/>
                    <a:pt x="183" y="9"/>
                  </a:cubicBezTo>
                  <a:cubicBezTo>
                    <a:pt x="164" y="3"/>
                    <a:pt x="146" y="1"/>
                    <a:pt x="12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8"/>
            <p:cNvSpPr/>
            <p:nvPr/>
          </p:nvSpPr>
          <p:spPr>
            <a:xfrm>
              <a:off x="6311925" y="1955575"/>
              <a:ext cx="6300" cy="5975"/>
            </a:xfrm>
            <a:custGeom>
              <a:avLst/>
              <a:gdLst/>
              <a:ahLst/>
              <a:cxnLst/>
              <a:rect l="l" t="t" r="r" b="b"/>
              <a:pathLst>
                <a:path w="252" h="239" extrusionOk="0">
                  <a:moveTo>
                    <a:pt x="112" y="1"/>
                  </a:moveTo>
                  <a:cubicBezTo>
                    <a:pt x="72" y="1"/>
                    <a:pt x="38" y="26"/>
                    <a:pt x="23" y="70"/>
                  </a:cubicBezTo>
                  <a:cubicBezTo>
                    <a:pt x="1" y="116"/>
                    <a:pt x="23" y="184"/>
                    <a:pt x="69" y="230"/>
                  </a:cubicBezTo>
                  <a:cubicBezTo>
                    <a:pt x="86" y="236"/>
                    <a:pt x="103" y="238"/>
                    <a:pt x="120" y="238"/>
                  </a:cubicBezTo>
                  <a:cubicBezTo>
                    <a:pt x="169" y="238"/>
                    <a:pt x="212" y="213"/>
                    <a:pt x="229" y="161"/>
                  </a:cubicBezTo>
                  <a:cubicBezTo>
                    <a:pt x="252" y="116"/>
                    <a:pt x="229" y="47"/>
                    <a:pt x="183" y="25"/>
                  </a:cubicBezTo>
                  <a:cubicBezTo>
                    <a:pt x="159" y="8"/>
                    <a:pt x="135" y="1"/>
                    <a:pt x="11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8"/>
            <p:cNvSpPr/>
            <p:nvPr/>
          </p:nvSpPr>
          <p:spPr>
            <a:xfrm>
              <a:off x="6074550" y="2145400"/>
              <a:ext cx="8000" cy="7300"/>
            </a:xfrm>
            <a:custGeom>
              <a:avLst/>
              <a:gdLst/>
              <a:ahLst/>
              <a:cxnLst/>
              <a:rect l="l" t="t" r="r" b="b"/>
              <a:pathLst>
                <a:path w="320" h="292" extrusionOk="0">
                  <a:moveTo>
                    <a:pt x="174" y="1"/>
                  </a:moveTo>
                  <a:cubicBezTo>
                    <a:pt x="117" y="1"/>
                    <a:pt x="57" y="27"/>
                    <a:pt x="23" y="78"/>
                  </a:cubicBezTo>
                  <a:cubicBezTo>
                    <a:pt x="0" y="146"/>
                    <a:pt x="23" y="238"/>
                    <a:pt x="92" y="283"/>
                  </a:cubicBezTo>
                  <a:cubicBezTo>
                    <a:pt x="109" y="289"/>
                    <a:pt x="127" y="292"/>
                    <a:pt x="146" y="292"/>
                  </a:cubicBezTo>
                  <a:cubicBezTo>
                    <a:pt x="203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8" y="9"/>
                  </a:cubicBezTo>
                  <a:cubicBezTo>
                    <a:pt x="211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8"/>
            <p:cNvSpPr/>
            <p:nvPr/>
          </p:nvSpPr>
          <p:spPr>
            <a:xfrm>
              <a:off x="6133325" y="2189350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42" y="0"/>
                  </a:moveTo>
                  <a:cubicBezTo>
                    <a:pt x="102" y="0"/>
                    <a:pt x="56" y="21"/>
                    <a:pt x="23" y="55"/>
                  </a:cubicBezTo>
                  <a:cubicBezTo>
                    <a:pt x="0" y="123"/>
                    <a:pt x="23" y="192"/>
                    <a:pt x="92" y="214"/>
                  </a:cubicBezTo>
                  <a:cubicBezTo>
                    <a:pt x="104" y="221"/>
                    <a:pt x="118" y="223"/>
                    <a:pt x="132" y="223"/>
                  </a:cubicBezTo>
                  <a:cubicBezTo>
                    <a:pt x="172" y="223"/>
                    <a:pt x="218" y="202"/>
                    <a:pt x="251" y="169"/>
                  </a:cubicBezTo>
                  <a:cubicBezTo>
                    <a:pt x="274" y="100"/>
                    <a:pt x="251" y="32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8"/>
            <p:cNvSpPr/>
            <p:nvPr/>
          </p:nvSpPr>
          <p:spPr>
            <a:xfrm>
              <a:off x="6122475" y="209837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9" y="0"/>
                  </a:moveTo>
                  <a:cubicBezTo>
                    <a:pt x="136" y="0"/>
                    <a:pt x="79" y="38"/>
                    <a:pt x="46" y="87"/>
                  </a:cubicBezTo>
                  <a:cubicBezTo>
                    <a:pt x="1" y="179"/>
                    <a:pt x="23" y="270"/>
                    <a:pt x="115" y="316"/>
                  </a:cubicBezTo>
                  <a:cubicBezTo>
                    <a:pt x="145" y="331"/>
                    <a:pt x="176" y="338"/>
                    <a:pt x="204" y="338"/>
                  </a:cubicBezTo>
                  <a:cubicBezTo>
                    <a:pt x="262" y="338"/>
                    <a:pt x="313" y="308"/>
                    <a:pt x="343" y="247"/>
                  </a:cubicBezTo>
                  <a:cubicBezTo>
                    <a:pt x="389" y="156"/>
                    <a:pt x="343" y="64"/>
                    <a:pt x="274" y="19"/>
                  </a:cubicBezTo>
                  <a:cubicBezTo>
                    <a:pt x="249" y="6"/>
                    <a:pt x="223" y="0"/>
                    <a:pt x="1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8"/>
            <p:cNvSpPr/>
            <p:nvPr/>
          </p:nvSpPr>
          <p:spPr>
            <a:xfrm>
              <a:off x="6488250" y="218650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42" y="0"/>
                  </a:moveTo>
                  <a:cubicBezTo>
                    <a:pt x="96" y="0"/>
                    <a:pt x="41" y="26"/>
                    <a:pt x="23" y="77"/>
                  </a:cubicBezTo>
                  <a:cubicBezTo>
                    <a:pt x="1" y="123"/>
                    <a:pt x="23" y="214"/>
                    <a:pt x="92" y="237"/>
                  </a:cubicBezTo>
                  <a:cubicBezTo>
                    <a:pt x="103" y="243"/>
                    <a:pt x="116" y="246"/>
                    <a:pt x="130" y="246"/>
                  </a:cubicBezTo>
                  <a:cubicBezTo>
                    <a:pt x="170" y="246"/>
                    <a:pt x="217" y="220"/>
                    <a:pt x="252" y="169"/>
                  </a:cubicBezTo>
                  <a:cubicBezTo>
                    <a:pt x="274" y="123"/>
                    <a:pt x="252" y="55"/>
                    <a:pt x="183" y="9"/>
                  </a:cubicBezTo>
                  <a:cubicBezTo>
                    <a:pt x="172" y="3"/>
                    <a:pt x="158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8"/>
            <p:cNvSpPr/>
            <p:nvPr/>
          </p:nvSpPr>
          <p:spPr>
            <a:xfrm>
              <a:off x="6179550" y="2178825"/>
              <a:ext cx="10275" cy="8925"/>
            </a:xfrm>
            <a:custGeom>
              <a:avLst/>
              <a:gdLst/>
              <a:ahLst/>
              <a:cxnLst/>
              <a:rect l="l" t="t" r="r" b="b"/>
              <a:pathLst>
                <a:path w="411" h="357" extrusionOk="0">
                  <a:moveTo>
                    <a:pt x="199" y="1"/>
                  </a:moveTo>
                  <a:cubicBezTo>
                    <a:pt x="135" y="1"/>
                    <a:pt x="79" y="38"/>
                    <a:pt x="46" y="88"/>
                  </a:cubicBezTo>
                  <a:cubicBezTo>
                    <a:pt x="0" y="179"/>
                    <a:pt x="23" y="293"/>
                    <a:pt x="114" y="339"/>
                  </a:cubicBezTo>
                  <a:cubicBezTo>
                    <a:pt x="139" y="351"/>
                    <a:pt x="165" y="357"/>
                    <a:pt x="191" y="357"/>
                  </a:cubicBezTo>
                  <a:cubicBezTo>
                    <a:pt x="262" y="357"/>
                    <a:pt x="332" y="314"/>
                    <a:pt x="365" y="247"/>
                  </a:cubicBezTo>
                  <a:cubicBezTo>
                    <a:pt x="411" y="156"/>
                    <a:pt x="365" y="65"/>
                    <a:pt x="274" y="19"/>
                  </a:cubicBezTo>
                  <a:cubicBezTo>
                    <a:pt x="248" y="6"/>
                    <a:pt x="223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8"/>
            <p:cNvSpPr/>
            <p:nvPr/>
          </p:nvSpPr>
          <p:spPr>
            <a:xfrm>
              <a:off x="5923325" y="2101675"/>
              <a:ext cx="8025" cy="5750"/>
            </a:xfrm>
            <a:custGeom>
              <a:avLst/>
              <a:gdLst/>
              <a:ahLst/>
              <a:cxnLst/>
              <a:rect l="l" t="t" r="r" b="b"/>
              <a:pathLst>
                <a:path w="321" h="230" extrusionOk="0">
                  <a:moveTo>
                    <a:pt x="117" y="1"/>
                  </a:moveTo>
                  <a:cubicBezTo>
                    <a:pt x="61" y="1"/>
                    <a:pt x="16" y="31"/>
                    <a:pt x="1" y="92"/>
                  </a:cubicBezTo>
                  <a:lnTo>
                    <a:pt x="274" y="229"/>
                  </a:lnTo>
                  <a:cubicBezTo>
                    <a:pt x="320" y="161"/>
                    <a:pt x="274" y="47"/>
                    <a:pt x="206" y="24"/>
                  </a:cubicBezTo>
                  <a:cubicBezTo>
                    <a:pt x="176" y="9"/>
                    <a:pt x="145" y="1"/>
                    <a:pt x="11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8"/>
            <p:cNvSpPr/>
            <p:nvPr/>
          </p:nvSpPr>
          <p:spPr>
            <a:xfrm>
              <a:off x="6234900" y="2023875"/>
              <a:ext cx="6875" cy="5950"/>
            </a:xfrm>
            <a:custGeom>
              <a:avLst/>
              <a:gdLst/>
              <a:ahLst/>
              <a:cxnLst/>
              <a:rect l="l" t="t" r="r" b="b"/>
              <a:pathLst>
                <a:path w="275" h="238" extrusionOk="0">
                  <a:moveTo>
                    <a:pt x="145" y="0"/>
                  </a:moveTo>
                  <a:cubicBezTo>
                    <a:pt x="104" y="0"/>
                    <a:pt x="57" y="26"/>
                    <a:pt x="23" y="77"/>
                  </a:cubicBezTo>
                  <a:cubicBezTo>
                    <a:pt x="0" y="123"/>
                    <a:pt x="23" y="191"/>
                    <a:pt x="91" y="214"/>
                  </a:cubicBezTo>
                  <a:cubicBezTo>
                    <a:pt x="108" y="230"/>
                    <a:pt x="127" y="238"/>
                    <a:pt x="146" y="238"/>
                  </a:cubicBezTo>
                  <a:cubicBezTo>
                    <a:pt x="180" y="238"/>
                    <a:pt x="214" y="213"/>
                    <a:pt x="228" y="168"/>
                  </a:cubicBezTo>
                  <a:cubicBezTo>
                    <a:pt x="274" y="100"/>
                    <a:pt x="251" y="32"/>
                    <a:pt x="183" y="9"/>
                  </a:cubicBezTo>
                  <a:cubicBezTo>
                    <a:pt x="171" y="3"/>
                    <a:pt x="158" y="0"/>
                    <a:pt x="14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8"/>
            <p:cNvSpPr/>
            <p:nvPr/>
          </p:nvSpPr>
          <p:spPr>
            <a:xfrm>
              <a:off x="6446600" y="2141750"/>
              <a:ext cx="8575" cy="7525"/>
            </a:xfrm>
            <a:custGeom>
              <a:avLst/>
              <a:gdLst/>
              <a:ahLst/>
              <a:cxnLst/>
              <a:rect l="l" t="t" r="r" b="b"/>
              <a:pathLst>
                <a:path w="343" h="301" extrusionOk="0">
                  <a:moveTo>
                    <a:pt x="176" y="0"/>
                  </a:moveTo>
                  <a:cubicBezTo>
                    <a:pt x="114" y="0"/>
                    <a:pt x="62" y="38"/>
                    <a:pt x="46" y="87"/>
                  </a:cubicBezTo>
                  <a:cubicBezTo>
                    <a:pt x="0" y="155"/>
                    <a:pt x="46" y="247"/>
                    <a:pt x="114" y="292"/>
                  </a:cubicBezTo>
                  <a:cubicBezTo>
                    <a:pt x="132" y="298"/>
                    <a:pt x="150" y="301"/>
                    <a:pt x="169" y="301"/>
                  </a:cubicBezTo>
                  <a:cubicBezTo>
                    <a:pt x="226" y="301"/>
                    <a:pt x="286" y="275"/>
                    <a:pt x="320" y="224"/>
                  </a:cubicBezTo>
                  <a:cubicBezTo>
                    <a:pt x="343" y="133"/>
                    <a:pt x="320" y="64"/>
                    <a:pt x="251" y="19"/>
                  </a:cubicBezTo>
                  <a:cubicBezTo>
                    <a:pt x="226" y="6"/>
                    <a:pt x="200" y="0"/>
                    <a:pt x="17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8"/>
            <p:cNvSpPr/>
            <p:nvPr/>
          </p:nvSpPr>
          <p:spPr>
            <a:xfrm>
              <a:off x="6334175" y="2114225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23" y="0"/>
                  </a:moveTo>
                  <a:cubicBezTo>
                    <a:pt x="82" y="0"/>
                    <a:pt x="38" y="25"/>
                    <a:pt x="24" y="70"/>
                  </a:cubicBezTo>
                  <a:cubicBezTo>
                    <a:pt x="1" y="138"/>
                    <a:pt x="24" y="207"/>
                    <a:pt x="92" y="229"/>
                  </a:cubicBezTo>
                  <a:cubicBezTo>
                    <a:pt x="104" y="235"/>
                    <a:pt x="118" y="238"/>
                    <a:pt x="133" y="238"/>
                  </a:cubicBezTo>
                  <a:cubicBezTo>
                    <a:pt x="173" y="238"/>
                    <a:pt x="218" y="217"/>
                    <a:pt x="252" y="184"/>
                  </a:cubicBezTo>
                  <a:cubicBezTo>
                    <a:pt x="275" y="115"/>
                    <a:pt x="252" y="47"/>
                    <a:pt x="183" y="24"/>
                  </a:cubicBezTo>
                  <a:cubicBezTo>
                    <a:pt x="167" y="8"/>
                    <a:pt x="145" y="0"/>
                    <a:pt x="12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8"/>
            <p:cNvSpPr/>
            <p:nvPr/>
          </p:nvSpPr>
          <p:spPr>
            <a:xfrm>
              <a:off x="6487100" y="2171275"/>
              <a:ext cx="7450" cy="6800"/>
            </a:xfrm>
            <a:custGeom>
              <a:avLst/>
              <a:gdLst/>
              <a:ahLst/>
              <a:cxnLst/>
              <a:rect l="l" t="t" r="r" b="b"/>
              <a:pathLst>
                <a:path w="298" h="272" extrusionOk="0">
                  <a:moveTo>
                    <a:pt x="129" y="1"/>
                  </a:moveTo>
                  <a:cubicBezTo>
                    <a:pt x="82" y="1"/>
                    <a:pt x="38" y="26"/>
                    <a:pt x="24" y="70"/>
                  </a:cubicBezTo>
                  <a:cubicBezTo>
                    <a:pt x="1" y="139"/>
                    <a:pt x="24" y="230"/>
                    <a:pt x="92" y="253"/>
                  </a:cubicBezTo>
                  <a:cubicBezTo>
                    <a:pt x="111" y="265"/>
                    <a:pt x="130" y="271"/>
                    <a:pt x="149" y="271"/>
                  </a:cubicBezTo>
                  <a:cubicBezTo>
                    <a:pt x="197" y="271"/>
                    <a:pt x="242" y="234"/>
                    <a:pt x="275" y="184"/>
                  </a:cubicBezTo>
                  <a:cubicBezTo>
                    <a:pt x="298" y="139"/>
                    <a:pt x="275" y="47"/>
                    <a:pt x="206" y="24"/>
                  </a:cubicBezTo>
                  <a:cubicBezTo>
                    <a:pt x="182" y="8"/>
                    <a:pt x="155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8"/>
            <p:cNvSpPr/>
            <p:nvPr/>
          </p:nvSpPr>
          <p:spPr>
            <a:xfrm>
              <a:off x="5616325" y="1456100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7" y="0"/>
                  </a:moveTo>
                  <a:cubicBezTo>
                    <a:pt x="134" y="0"/>
                    <a:pt x="64" y="30"/>
                    <a:pt x="46" y="100"/>
                  </a:cubicBezTo>
                  <a:cubicBezTo>
                    <a:pt x="1" y="168"/>
                    <a:pt x="23" y="260"/>
                    <a:pt x="115" y="305"/>
                  </a:cubicBezTo>
                  <a:cubicBezTo>
                    <a:pt x="132" y="311"/>
                    <a:pt x="152" y="314"/>
                    <a:pt x="172" y="314"/>
                  </a:cubicBezTo>
                  <a:cubicBezTo>
                    <a:pt x="234" y="314"/>
                    <a:pt x="303" y="288"/>
                    <a:pt x="320" y="237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7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8"/>
            <p:cNvSpPr/>
            <p:nvPr/>
          </p:nvSpPr>
          <p:spPr>
            <a:xfrm>
              <a:off x="6119625" y="1335100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24"/>
                    <a:pt x="23" y="192"/>
                    <a:pt x="69" y="215"/>
                  </a:cubicBezTo>
                  <a:cubicBezTo>
                    <a:pt x="87" y="221"/>
                    <a:pt x="106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4" y="101"/>
                    <a:pt x="252" y="32"/>
                    <a:pt x="183" y="10"/>
                  </a:cubicBezTo>
                  <a:cubicBezTo>
                    <a:pt x="165" y="4"/>
                    <a:pt x="146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8"/>
            <p:cNvSpPr/>
            <p:nvPr/>
          </p:nvSpPr>
          <p:spPr>
            <a:xfrm>
              <a:off x="6379250" y="2269800"/>
              <a:ext cx="7450" cy="6550"/>
            </a:xfrm>
            <a:custGeom>
              <a:avLst/>
              <a:gdLst/>
              <a:ahLst/>
              <a:cxnLst/>
              <a:rect l="l" t="t" r="r" b="b"/>
              <a:pathLst>
                <a:path w="298" h="262" extrusionOk="0">
                  <a:moveTo>
                    <a:pt x="156" y="1"/>
                  </a:moveTo>
                  <a:cubicBezTo>
                    <a:pt x="107" y="1"/>
                    <a:pt x="64" y="27"/>
                    <a:pt x="47" y="78"/>
                  </a:cubicBezTo>
                  <a:cubicBezTo>
                    <a:pt x="1" y="146"/>
                    <a:pt x="47" y="215"/>
                    <a:pt x="92" y="238"/>
                  </a:cubicBezTo>
                  <a:cubicBezTo>
                    <a:pt x="117" y="254"/>
                    <a:pt x="141" y="261"/>
                    <a:pt x="164" y="261"/>
                  </a:cubicBezTo>
                  <a:cubicBezTo>
                    <a:pt x="206" y="261"/>
                    <a:pt x="245" y="236"/>
                    <a:pt x="275" y="192"/>
                  </a:cubicBezTo>
                  <a:cubicBezTo>
                    <a:pt x="298" y="124"/>
                    <a:pt x="275" y="55"/>
                    <a:pt x="206" y="9"/>
                  </a:cubicBezTo>
                  <a:cubicBezTo>
                    <a:pt x="189" y="4"/>
                    <a:pt x="172" y="1"/>
                    <a:pt x="15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8"/>
            <p:cNvSpPr/>
            <p:nvPr/>
          </p:nvSpPr>
          <p:spPr>
            <a:xfrm>
              <a:off x="5894225" y="1387375"/>
              <a:ext cx="7450" cy="6775"/>
            </a:xfrm>
            <a:custGeom>
              <a:avLst/>
              <a:gdLst/>
              <a:ahLst/>
              <a:cxnLst/>
              <a:rect l="l" t="t" r="r" b="b"/>
              <a:pathLst>
                <a:path w="298" h="271" extrusionOk="0">
                  <a:moveTo>
                    <a:pt x="159" y="0"/>
                  </a:moveTo>
                  <a:cubicBezTo>
                    <a:pt x="115" y="0"/>
                    <a:pt x="63" y="38"/>
                    <a:pt x="46" y="87"/>
                  </a:cubicBezTo>
                  <a:cubicBezTo>
                    <a:pt x="0" y="133"/>
                    <a:pt x="23" y="224"/>
                    <a:pt x="92" y="247"/>
                  </a:cubicBezTo>
                  <a:cubicBezTo>
                    <a:pt x="116" y="263"/>
                    <a:pt x="143" y="271"/>
                    <a:pt x="169" y="271"/>
                  </a:cubicBezTo>
                  <a:cubicBezTo>
                    <a:pt x="216" y="271"/>
                    <a:pt x="260" y="245"/>
                    <a:pt x="274" y="201"/>
                  </a:cubicBezTo>
                  <a:cubicBezTo>
                    <a:pt x="297" y="133"/>
                    <a:pt x="274" y="41"/>
                    <a:pt x="206" y="19"/>
                  </a:cubicBezTo>
                  <a:cubicBezTo>
                    <a:pt x="193" y="6"/>
                    <a:pt x="177" y="0"/>
                    <a:pt x="15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8"/>
            <p:cNvSpPr/>
            <p:nvPr/>
          </p:nvSpPr>
          <p:spPr>
            <a:xfrm>
              <a:off x="6001500" y="1393650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30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01"/>
                    <a:pt x="46" y="338"/>
                    <a:pt x="138" y="384"/>
                  </a:cubicBezTo>
                  <a:cubicBezTo>
                    <a:pt x="162" y="396"/>
                    <a:pt x="190" y="402"/>
                    <a:pt x="218" y="402"/>
                  </a:cubicBezTo>
                  <a:cubicBezTo>
                    <a:pt x="296" y="402"/>
                    <a:pt x="378" y="359"/>
                    <a:pt x="411" y="293"/>
                  </a:cubicBezTo>
                  <a:cubicBezTo>
                    <a:pt x="457" y="178"/>
                    <a:pt x="411" y="64"/>
                    <a:pt x="320" y="19"/>
                  </a:cubicBezTo>
                  <a:cubicBezTo>
                    <a:pt x="290" y="6"/>
                    <a:pt x="259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8"/>
            <p:cNvSpPr/>
            <p:nvPr/>
          </p:nvSpPr>
          <p:spPr>
            <a:xfrm>
              <a:off x="6008350" y="1367625"/>
              <a:ext cx="6875" cy="5625"/>
            </a:xfrm>
            <a:custGeom>
              <a:avLst/>
              <a:gdLst/>
              <a:ahLst/>
              <a:cxnLst/>
              <a:rect l="l" t="t" r="r" b="b"/>
              <a:pathLst>
                <a:path w="275" h="225" extrusionOk="0">
                  <a:moveTo>
                    <a:pt x="143" y="1"/>
                  </a:moveTo>
                  <a:cubicBezTo>
                    <a:pt x="104" y="1"/>
                    <a:pt x="63" y="22"/>
                    <a:pt x="46" y="55"/>
                  </a:cubicBezTo>
                  <a:cubicBezTo>
                    <a:pt x="0" y="124"/>
                    <a:pt x="46" y="192"/>
                    <a:pt x="92" y="215"/>
                  </a:cubicBezTo>
                  <a:cubicBezTo>
                    <a:pt x="104" y="221"/>
                    <a:pt x="118" y="224"/>
                    <a:pt x="133" y="224"/>
                  </a:cubicBezTo>
                  <a:cubicBezTo>
                    <a:pt x="173" y="224"/>
                    <a:pt x="218" y="203"/>
                    <a:pt x="252" y="169"/>
                  </a:cubicBezTo>
                  <a:cubicBezTo>
                    <a:pt x="274" y="101"/>
                    <a:pt x="252" y="32"/>
                    <a:pt x="183" y="10"/>
                  </a:cubicBezTo>
                  <a:cubicBezTo>
                    <a:pt x="171" y="4"/>
                    <a:pt x="157" y="1"/>
                    <a:pt x="14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8"/>
            <p:cNvSpPr/>
            <p:nvPr/>
          </p:nvSpPr>
          <p:spPr>
            <a:xfrm>
              <a:off x="5362975" y="1316625"/>
              <a:ext cx="10850" cy="10050"/>
            </a:xfrm>
            <a:custGeom>
              <a:avLst/>
              <a:gdLst/>
              <a:ahLst/>
              <a:cxnLst/>
              <a:rect l="l" t="t" r="r" b="b"/>
              <a:pathLst>
                <a:path w="434" h="402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24"/>
                    <a:pt x="23" y="338"/>
                    <a:pt x="137" y="383"/>
                  </a:cubicBezTo>
                  <a:cubicBezTo>
                    <a:pt x="161" y="396"/>
                    <a:pt x="188" y="401"/>
                    <a:pt x="214" y="401"/>
                  </a:cubicBezTo>
                  <a:cubicBezTo>
                    <a:pt x="285" y="401"/>
                    <a:pt x="355" y="359"/>
                    <a:pt x="388" y="292"/>
                  </a:cubicBezTo>
                  <a:cubicBezTo>
                    <a:pt x="434" y="201"/>
                    <a:pt x="411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8"/>
            <p:cNvSpPr/>
            <p:nvPr/>
          </p:nvSpPr>
          <p:spPr>
            <a:xfrm>
              <a:off x="5700775" y="1946600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21" y="0"/>
                  </a:moveTo>
                  <a:cubicBezTo>
                    <a:pt x="150" y="0"/>
                    <a:pt x="80" y="43"/>
                    <a:pt x="46" y="110"/>
                  </a:cubicBezTo>
                  <a:cubicBezTo>
                    <a:pt x="1" y="201"/>
                    <a:pt x="46" y="315"/>
                    <a:pt x="138" y="361"/>
                  </a:cubicBezTo>
                  <a:cubicBezTo>
                    <a:pt x="167" y="375"/>
                    <a:pt x="198" y="383"/>
                    <a:pt x="228" y="383"/>
                  </a:cubicBezTo>
                  <a:cubicBezTo>
                    <a:pt x="294" y="383"/>
                    <a:pt x="357" y="347"/>
                    <a:pt x="389" y="269"/>
                  </a:cubicBezTo>
                  <a:cubicBezTo>
                    <a:pt x="434" y="178"/>
                    <a:pt x="389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8"/>
            <p:cNvSpPr/>
            <p:nvPr/>
          </p:nvSpPr>
          <p:spPr>
            <a:xfrm>
              <a:off x="5855425" y="1750525"/>
              <a:ext cx="6300" cy="5850"/>
            </a:xfrm>
            <a:custGeom>
              <a:avLst/>
              <a:gdLst/>
              <a:ahLst/>
              <a:cxnLst/>
              <a:rect l="l" t="t" r="r" b="b"/>
              <a:pathLst>
                <a:path w="252" h="234" extrusionOk="0">
                  <a:moveTo>
                    <a:pt x="132" y="1"/>
                  </a:moveTo>
                  <a:cubicBezTo>
                    <a:pt x="83" y="1"/>
                    <a:pt x="40" y="27"/>
                    <a:pt x="23" y="78"/>
                  </a:cubicBezTo>
                  <a:cubicBezTo>
                    <a:pt x="0" y="124"/>
                    <a:pt x="23" y="192"/>
                    <a:pt x="69" y="215"/>
                  </a:cubicBezTo>
                  <a:cubicBezTo>
                    <a:pt x="89" y="228"/>
                    <a:pt x="109" y="234"/>
                    <a:pt x="128" y="234"/>
                  </a:cubicBezTo>
                  <a:cubicBezTo>
                    <a:pt x="173" y="234"/>
                    <a:pt x="212" y="201"/>
                    <a:pt x="229" y="169"/>
                  </a:cubicBezTo>
                  <a:cubicBezTo>
                    <a:pt x="251" y="101"/>
                    <a:pt x="229" y="32"/>
                    <a:pt x="183" y="9"/>
                  </a:cubicBezTo>
                  <a:cubicBezTo>
                    <a:pt x="166" y="4"/>
                    <a:pt x="149" y="1"/>
                    <a:pt x="13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8"/>
            <p:cNvSpPr/>
            <p:nvPr/>
          </p:nvSpPr>
          <p:spPr>
            <a:xfrm>
              <a:off x="6088250" y="20384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4" y="1"/>
                  </a:moveTo>
                  <a:cubicBezTo>
                    <a:pt x="124" y="1"/>
                    <a:pt x="56" y="38"/>
                    <a:pt x="23" y="88"/>
                  </a:cubicBezTo>
                  <a:cubicBezTo>
                    <a:pt x="0" y="179"/>
                    <a:pt x="23" y="293"/>
                    <a:pt x="114" y="339"/>
                  </a:cubicBezTo>
                  <a:cubicBezTo>
                    <a:pt x="136" y="344"/>
                    <a:pt x="157" y="347"/>
                    <a:pt x="178" y="347"/>
                  </a:cubicBezTo>
                  <a:cubicBezTo>
                    <a:pt x="246" y="347"/>
                    <a:pt x="308" y="317"/>
                    <a:pt x="342" y="247"/>
                  </a:cubicBezTo>
                  <a:cubicBezTo>
                    <a:pt x="388" y="156"/>
                    <a:pt x="342" y="65"/>
                    <a:pt x="274" y="19"/>
                  </a:cubicBezTo>
                  <a:cubicBezTo>
                    <a:pt x="248" y="6"/>
                    <a:pt x="221" y="1"/>
                    <a:pt x="19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8"/>
            <p:cNvSpPr/>
            <p:nvPr/>
          </p:nvSpPr>
          <p:spPr>
            <a:xfrm>
              <a:off x="6130475" y="20136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36" y="0"/>
                  </a:moveTo>
                  <a:cubicBezTo>
                    <a:pt x="93" y="0"/>
                    <a:pt x="63" y="26"/>
                    <a:pt x="46" y="77"/>
                  </a:cubicBezTo>
                  <a:cubicBezTo>
                    <a:pt x="0" y="123"/>
                    <a:pt x="23" y="191"/>
                    <a:pt x="91" y="214"/>
                  </a:cubicBezTo>
                  <a:cubicBezTo>
                    <a:pt x="104" y="220"/>
                    <a:pt x="118" y="223"/>
                    <a:pt x="132" y="223"/>
                  </a:cubicBezTo>
                  <a:cubicBezTo>
                    <a:pt x="170" y="223"/>
                    <a:pt x="212" y="202"/>
                    <a:pt x="228" y="169"/>
                  </a:cubicBezTo>
                  <a:cubicBezTo>
                    <a:pt x="251" y="100"/>
                    <a:pt x="228" y="55"/>
                    <a:pt x="183" y="9"/>
                  </a:cubicBezTo>
                  <a:cubicBezTo>
                    <a:pt x="166" y="3"/>
                    <a:pt x="150" y="0"/>
                    <a:pt x="13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8"/>
            <p:cNvSpPr/>
            <p:nvPr/>
          </p:nvSpPr>
          <p:spPr>
            <a:xfrm>
              <a:off x="6356425" y="1213000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75" y="0"/>
                  </a:moveTo>
                  <a:cubicBezTo>
                    <a:pt x="119" y="0"/>
                    <a:pt x="64" y="26"/>
                    <a:pt x="47" y="77"/>
                  </a:cubicBezTo>
                  <a:cubicBezTo>
                    <a:pt x="1" y="146"/>
                    <a:pt x="47" y="237"/>
                    <a:pt x="115" y="260"/>
                  </a:cubicBezTo>
                  <a:cubicBezTo>
                    <a:pt x="134" y="273"/>
                    <a:pt x="153" y="278"/>
                    <a:pt x="172" y="278"/>
                  </a:cubicBezTo>
                  <a:cubicBezTo>
                    <a:pt x="220" y="278"/>
                    <a:pt x="265" y="241"/>
                    <a:pt x="298" y="192"/>
                  </a:cubicBezTo>
                  <a:cubicBezTo>
                    <a:pt x="320" y="123"/>
                    <a:pt x="298" y="55"/>
                    <a:pt x="229" y="9"/>
                  </a:cubicBezTo>
                  <a:cubicBezTo>
                    <a:pt x="212" y="3"/>
                    <a:pt x="194" y="0"/>
                    <a:pt x="17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8"/>
            <p:cNvSpPr/>
            <p:nvPr/>
          </p:nvSpPr>
          <p:spPr>
            <a:xfrm>
              <a:off x="6440325" y="1140150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12" y="0"/>
                  </a:moveTo>
                  <a:cubicBezTo>
                    <a:pt x="72" y="0"/>
                    <a:pt x="38" y="26"/>
                    <a:pt x="23" y="70"/>
                  </a:cubicBezTo>
                  <a:cubicBezTo>
                    <a:pt x="0" y="138"/>
                    <a:pt x="23" y="207"/>
                    <a:pt x="92" y="230"/>
                  </a:cubicBezTo>
                  <a:cubicBezTo>
                    <a:pt x="103" y="235"/>
                    <a:pt x="116" y="238"/>
                    <a:pt x="129" y="238"/>
                  </a:cubicBezTo>
                  <a:cubicBezTo>
                    <a:pt x="169" y="238"/>
                    <a:pt x="211" y="213"/>
                    <a:pt x="229" y="161"/>
                  </a:cubicBezTo>
                  <a:cubicBezTo>
                    <a:pt x="274" y="116"/>
                    <a:pt x="251" y="47"/>
                    <a:pt x="183" y="24"/>
                  </a:cubicBezTo>
                  <a:cubicBezTo>
                    <a:pt x="159" y="8"/>
                    <a:pt x="134" y="0"/>
                    <a:pt x="11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8"/>
            <p:cNvSpPr/>
            <p:nvPr/>
          </p:nvSpPr>
          <p:spPr>
            <a:xfrm>
              <a:off x="5971250" y="1554575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89" y="0"/>
                  </a:moveTo>
                  <a:cubicBezTo>
                    <a:pt x="127" y="0"/>
                    <a:pt x="57" y="43"/>
                    <a:pt x="24" y="110"/>
                  </a:cubicBezTo>
                  <a:cubicBezTo>
                    <a:pt x="1" y="178"/>
                    <a:pt x="24" y="292"/>
                    <a:pt x="115" y="338"/>
                  </a:cubicBezTo>
                  <a:cubicBezTo>
                    <a:pt x="137" y="343"/>
                    <a:pt x="158" y="346"/>
                    <a:pt x="179" y="346"/>
                  </a:cubicBezTo>
                  <a:cubicBezTo>
                    <a:pt x="247" y="346"/>
                    <a:pt x="308" y="316"/>
                    <a:pt x="343" y="247"/>
                  </a:cubicBezTo>
                  <a:cubicBezTo>
                    <a:pt x="389" y="178"/>
                    <a:pt x="343" y="64"/>
                    <a:pt x="252" y="18"/>
                  </a:cubicBezTo>
                  <a:cubicBezTo>
                    <a:pt x="234" y="6"/>
                    <a:pt x="212" y="0"/>
                    <a:pt x="18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8"/>
            <p:cNvSpPr/>
            <p:nvPr/>
          </p:nvSpPr>
          <p:spPr>
            <a:xfrm>
              <a:off x="5831450" y="1597350"/>
              <a:ext cx="6875" cy="6225"/>
            </a:xfrm>
            <a:custGeom>
              <a:avLst/>
              <a:gdLst/>
              <a:ahLst/>
              <a:cxnLst/>
              <a:rect l="l" t="t" r="r" b="b"/>
              <a:pathLst>
                <a:path w="275" h="249" extrusionOk="0">
                  <a:moveTo>
                    <a:pt x="138" y="0"/>
                  </a:moveTo>
                  <a:cubicBezTo>
                    <a:pt x="99" y="0"/>
                    <a:pt x="56" y="33"/>
                    <a:pt x="23" y="65"/>
                  </a:cubicBezTo>
                  <a:cubicBezTo>
                    <a:pt x="1" y="133"/>
                    <a:pt x="23" y="202"/>
                    <a:pt x="92" y="225"/>
                  </a:cubicBezTo>
                  <a:cubicBezTo>
                    <a:pt x="108" y="241"/>
                    <a:pt x="130" y="248"/>
                    <a:pt x="153" y="248"/>
                  </a:cubicBezTo>
                  <a:cubicBezTo>
                    <a:pt x="194" y="248"/>
                    <a:pt x="237" y="223"/>
                    <a:pt x="252" y="179"/>
                  </a:cubicBezTo>
                  <a:cubicBezTo>
                    <a:pt x="275" y="111"/>
                    <a:pt x="252" y="42"/>
                    <a:pt x="183" y="19"/>
                  </a:cubicBezTo>
                  <a:cubicBezTo>
                    <a:pt x="170" y="6"/>
                    <a:pt x="155" y="0"/>
                    <a:pt x="13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8"/>
            <p:cNvSpPr/>
            <p:nvPr/>
          </p:nvSpPr>
          <p:spPr>
            <a:xfrm>
              <a:off x="6038600" y="1537125"/>
              <a:ext cx="7425" cy="6725"/>
            </a:xfrm>
            <a:custGeom>
              <a:avLst/>
              <a:gdLst/>
              <a:ahLst/>
              <a:cxnLst/>
              <a:rect l="l" t="t" r="r" b="b"/>
              <a:pathLst>
                <a:path w="297" h="269" extrusionOk="0">
                  <a:moveTo>
                    <a:pt x="155" y="0"/>
                  </a:moveTo>
                  <a:cubicBezTo>
                    <a:pt x="104" y="0"/>
                    <a:pt x="57" y="26"/>
                    <a:pt x="23" y="77"/>
                  </a:cubicBezTo>
                  <a:cubicBezTo>
                    <a:pt x="0" y="146"/>
                    <a:pt x="23" y="214"/>
                    <a:pt x="92" y="260"/>
                  </a:cubicBezTo>
                  <a:cubicBezTo>
                    <a:pt x="109" y="266"/>
                    <a:pt x="126" y="268"/>
                    <a:pt x="142" y="268"/>
                  </a:cubicBezTo>
                  <a:cubicBezTo>
                    <a:pt x="191" y="268"/>
                    <a:pt x="234" y="243"/>
                    <a:pt x="251" y="191"/>
                  </a:cubicBezTo>
                  <a:cubicBezTo>
                    <a:pt x="297" y="123"/>
                    <a:pt x="274" y="54"/>
                    <a:pt x="206" y="9"/>
                  </a:cubicBezTo>
                  <a:cubicBezTo>
                    <a:pt x="189" y="3"/>
                    <a:pt x="171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8"/>
            <p:cNvSpPr/>
            <p:nvPr/>
          </p:nvSpPr>
          <p:spPr>
            <a:xfrm>
              <a:off x="5843425" y="1571125"/>
              <a:ext cx="10875" cy="9475"/>
            </a:xfrm>
            <a:custGeom>
              <a:avLst/>
              <a:gdLst/>
              <a:ahLst/>
              <a:cxnLst/>
              <a:rect l="l" t="t" r="r" b="b"/>
              <a:pathLst>
                <a:path w="435" h="379" extrusionOk="0">
                  <a:moveTo>
                    <a:pt x="221" y="0"/>
                  </a:moveTo>
                  <a:cubicBezTo>
                    <a:pt x="150" y="0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62" y="373"/>
                    <a:pt x="189" y="379"/>
                    <a:pt x="214" y="379"/>
                  </a:cubicBezTo>
                  <a:cubicBezTo>
                    <a:pt x="285" y="379"/>
                    <a:pt x="356" y="336"/>
                    <a:pt x="389" y="269"/>
                  </a:cubicBezTo>
                  <a:cubicBezTo>
                    <a:pt x="435" y="178"/>
                    <a:pt x="389" y="64"/>
                    <a:pt x="298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8"/>
            <p:cNvSpPr/>
            <p:nvPr/>
          </p:nvSpPr>
          <p:spPr>
            <a:xfrm>
              <a:off x="5876525" y="1557650"/>
              <a:ext cx="8025" cy="6750"/>
            </a:xfrm>
            <a:custGeom>
              <a:avLst/>
              <a:gdLst/>
              <a:ahLst/>
              <a:cxnLst/>
              <a:rect l="l" t="t" r="r" b="b"/>
              <a:pathLst>
                <a:path w="321" h="270" extrusionOk="0">
                  <a:moveTo>
                    <a:pt x="175" y="1"/>
                  </a:moveTo>
                  <a:cubicBezTo>
                    <a:pt x="119" y="1"/>
                    <a:pt x="64" y="27"/>
                    <a:pt x="47" y="78"/>
                  </a:cubicBezTo>
                  <a:cubicBezTo>
                    <a:pt x="1" y="146"/>
                    <a:pt x="24" y="215"/>
                    <a:pt x="92" y="261"/>
                  </a:cubicBezTo>
                  <a:cubicBezTo>
                    <a:pt x="109" y="266"/>
                    <a:pt x="128" y="269"/>
                    <a:pt x="146" y="269"/>
                  </a:cubicBezTo>
                  <a:cubicBezTo>
                    <a:pt x="202" y="269"/>
                    <a:pt x="258" y="243"/>
                    <a:pt x="275" y="192"/>
                  </a:cubicBezTo>
                  <a:cubicBezTo>
                    <a:pt x="320" y="124"/>
                    <a:pt x="298" y="32"/>
                    <a:pt x="229" y="9"/>
                  </a:cubicBezTo>
                  <a:cubicBezTo>
                    <a:pt x="212" y="4"/>
                    <a:pt x="193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8"/>
            <p:cNvSpPr/>
            <p:nvPr/>
          </p:nvSpPr>
          <p:spPr>
            <a:xfrm>
              <a:off x="5967825" y="1547400"/>
              <a:ext cx="9175" cy="7650"/>
            </a:xfrm>
            <a:custGeom>
              <a:avLst/>
              <a:gdLst/>
              <a:ahLst/>
              <a:cxnLst/>
              <a:rect l="l" t="t" r="r" b="b"/>
              <a:pathLst>
                <a:path w="367" h="306" extrusionOk="0">
                  <a:moveTo>
                    <a:pt x="197" y="0"/>
                  </a:moveTo>
                  <a:cubicBezTo>
                    <a:pt x="141" y="0"/>
                    <a:pt x="81" y="26"/>
                    <a:pt x="47" y="77"/>
                  </a:cubicBezTo>
                  <a:cubicBezTo>
                    <a:pt x="1" y="168"/>
                    <a:pt x="47" y="260"/>
                    <a:pt x="115" y="283"/>
                  </a:cubicBezTo>
                  <a:cubicBezTo>
                    <a:pt x="145" y="298"/>
                    <a:pt x="176" y="305"/>
                    <a:pt x="204" y="305"/>
                  </a:cubicBezTo>
                  <a:cubicBezTo>
                    <a:pt x="260" y="305"/>
                    <a:pt x="305" y="275"/>
                    <a:pt x="320" y="214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8"/>
            <p:cNvSpPr/>
            <p:nvPr/>
          </p:nvSpPr>
          <p:spPr>
            <a:xfrm>
              <a:off x="6727925" y="1650100"/>
              <a:ext cx="8575" cy="7100"/>
            </a:xfrm>
            <a:custGeom>
              <a:avLst/>
              <a:gdLst/>
              <a:ahLst/>
              <a:cxnLst/>
              <a:rect l="l" t="t" r="r" b="b"/>
              <a:pathLst>
                <a:path w="343" h="284" extrusionOk="0">
                  <a:moveTo>
                    <a:pt x="174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0" y="146"/>
                    <a:pt x="46" y="237"/>
                    <a:pt x="114" y="260"/>
                  </a:cubicBezTo>
                  <a:cubicBezTo>
                    <a:pt x="137" y="275"/>
                    <a:pt x="163" y="283"/>
                    <a:pt x="187" y="283"/>
                  </a:cubicBezTo>
                  <a:cubicBezTo>
                    <a:pt x="236" y="283"/>
                    <a:pt x="282" y="253"/>
                    <a:pt x="297" y="192"/>
                  </a:cubicBezTo>
                  <a:cubicBezTo>
                    <a:pt x="343" y="123"/>
                    <a:pt x="297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8"/>
            <p:cNvSpPr/>
            <p:nvPr/>
          </p:nvSpPr>
          <p:spPr>
            <a:xfrm>
              <a:off x="6325050" y="2057525"/>
              <a:ext cx="11450" cy="10400"/>
            </a:xfrm>
            <a:custGeom>
              <a:avLst/>
              <a:gdLst/>
              <a:ahLst/>
              <a:cxnLst/>
              <a:rect l="l" t="t" r="r" b="b"/>
              <a:pathLst>
                <a:path w="458" h="416" extrusionOk="0">
                  <a:moveTo>
                    <a:pt x="213" y="0"/>
                  </a:moveTo>
                  <a:cubicBezTo>
                    <a:pt x="140" y="0"/>
                    <a:pt x="77" y="46"/>
                    <a:pt x="46" y="124"/>
                  </a:cubicBezTo>
                  <a:cubicBezTo>
                    <a:pt x="1" y="215"/>
                    <a:pt x="23" y="352"/>
                    <a:pt x="137" y="397"/>
                  </a:cubicBezTo>
                  <a:cubicBezTo>
                    <a:pt x="162" y="410"/>
                    <a:pt x="190" y="415"/>
                    <a:pt x="218" y="415"/>
                  </a:cubicBezTo>
                  <a:cubicBezTo>
                    <a:pt x="296" y="415"/>
                    <a:pt x="378" y="373"/>
                    <a:pt x="411" y="306"/>
                  </a:cubicBezTo>
                  <a:cubicBezTo>
                    <a:pt x="457" y="192"/>
                    <a:pt x="411" y="78"/>
                    <a:pt x="320" y="32"/>
                  </a:cubicBezTo>
                  <a:cubicBezTo>
                    <a:pt x="284" y="10"/>
                    <a:pt x="247" y="0"/>
                    <a:pt x="21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8"/>
            <p:cNvSpPr/>
            <p:nvPr/>
          </p:nvSpPr>
          <p:spPr>
            <a:xfrm>
              <a:off x="6331900" y="204472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9" y="1"/>
                  </a:moveTo>
                  <a:cubicBezTo>
                    <a:pt x="136" y="1"/>
                    <a:pt x="79" y="38"/>
                    <a:pt x="46" y="88"/>
                  </a:cubicBezTo>
                  <a:cubicBezTo>
                    <a:pt x="0" y="179"/>
                    <a:pt x="46" y="293"/>
                    <a:pt x="115" y="316"/>
                  </a:cubicBezTo>
                  <a:cubicBezTo>
                    <a:pt x="145" y="331"/>
                    <a:pt x="178" y="339"/>
                    <a:pt x="209" y="339"/>
                  </a:cubicBezTo>
                  <a:cubicBezTo>
                    <a:pt x="272" y="339"/>
                    <a:pt x="328" y="308"/>
                    <a:pt x="343" y="247"/>
                  </a:cubicBezTo>
                  <a:cubicBezTo>
                    <a:pt x="388" y="156"/>
                    <a:pt x="366" y="65"/>
                    <a:pt x="274" y="19"/>
                  </a:cubicBezTo>
                  <a:cubicBezTo>
                    <a:pt x="249" y="6"/>
                    <a:pt x="223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8"/>
            <p:cNvSpPr/>
            <p:nvPr/>
          </p:nvSpPr>
          <p:spPr>
            <a:xfrm>
              <a:off x="6327900" y="2032050"/>
              <a:ext cx="8600" cy="7100"/>
            </a:xfrm>
            <a:custGeom>
              <a:avLst/>
              <a:gdLst/>
              <a:ahLst/>
              <a:cxnLst/>
              <a:rect l="l" t="t" r="r" b="b"/>
              <a:pathLst>
                <a:path w="344" h="284" extrusionOk="0">
                  <a:moveTo>
                    <a:pt x="152" y="0"/>
                  </a:moveTo>
                  <a:cubicBezTo>
                    <a:pt x="104" y="0"/>
                    <a:pt x="61" y="26"/>
                    <a:pt x="46" y="70"/>
                  </a:cubicBezTo>
                  <a:cubicBezTo>
                    <a:pt x="1" y="161"/>
                    <a:pt x="46" y="230"/>
                    <a:pt x="115" y="275"/>
                  </a:cubicBezTo>
                  <a:cubicBezTo>
                    <a:pt x="132" y="281"/>
                    <a:pt x="150" y="284"/>
                    <a:pt x="169" y="284"/>
                  </a:cubicBezTo>
                  <a:cubicBezTo>
                    <a:pt x="225" y="284"/>
                    <a:pt x="280" y="258"/>
                    <a:pt x="297" y="207"/>
                  </a:cubicBezTo>
                  <a:cubicBezTo>
                    <a:pt x="343" y="138"/>
                    <a:pt x="297" y="47"/>
                    <a:pt x="229" y="24"/>
                  </a:cubicBezTo>
                  <a:cubicBezTo>
                    <a:pt x="205" y="8"/>
                    <a:pt x="178" y="0"/>
                    <a:pt x="1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8"/>
            <p:cNvSpPr/>
            <p:nvPr/>
          </p:nvSpPr>
          <p:spPr>
            <a:xfrm>
              <a:off x="6327900" y="2017025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75" y="0"/>
                  </a:moveTo>
                  <a:cubicBezTo>
                    <a:pt x="119" y="0"/>
                    <a:pt x="63" y="26"/>
                    <a:pt x="46" y="77"/>
                  </a:cubicBezTo>
                  <a:cubicBezTo>
                    <a:pt x="1" y="146"/>
                    <a:pt x="23" y="237"/>
                    <a:pt x="92" y="260"/>
                  </a:cubicBezTo>
                  <a:cubicBezTo>
                    <a:pt x="124" y="276"/>
                    <a:pt x="154" y="284"/>
                    <a:pt x="180" y="284"/>
                  </a:cubicBezTo>
                  <a:cubicBezTo>
                    <a:pt x="229" y="284"/>
                    <a:pt x="268" y="258"/>
                    <a:pt x="297" y="214"/>
                  </a:cubicBezTo>
                  <a:cubicBezTo>
                    <a:pt x="320" y="123"/>
                    <a:pt x="297" y="54"/>
                    <a:pt x="229" y="9"/>
                  </a:cubicBezTo>
                  <a:cubicBezTo>
                    <a:pt x="212" y="3"/>
                    <a:pt x="193" y="0"/>
                    <a:pt x="17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8"/>
            <p:cNvSpPr/>
            <p:nvPr/>
          </p:nvSpPr>
          <p:spPr>
            <a:xfrm>
              <a:off x="6072825" y="2014725"/>
              <a:ext cx="6300" cy="5050"/>
            </a:xfrm>
            <a:custGeom>
              <a:avLst/>
              <a:gdLst/>
              <a:ahLst/>
              <a:cxnLst/>
              <a:rect l="l" t="t" r="r" b="b"/>
              <a:pathLst>
                <a:path w="252" h="202" extrusionOk="0">
                  <a:moveTo>
                    <a:pt x="133" y="1"/>
                  </a:moveTo>
                  <a:cubicBezTo>
                    <a:pt x="90" y="1"/>
                    <a:pt x="57" y="22"/>
                    <a:pt x="24" y="55"/>
                  </a:cubicBezTo>
                  <a:cubicBezTo>
                    <a:pt x="1" y="101"/>
                    <a:pt x="24" y="169"/>
                    <a:pt x="92" y="192"/>
                  </a:cubicBezTo>
                  <a:cubicBezTo>
                    <a:pt x="104" y="198"/>
                    <a:pt x="118" y="201"/>
                    <a:pt x="132" y="201"/>
                  </a:cubicBezTo>
                  <a:cubicBezTo>
                    <a:pt x="171" y="201"/>
                    <a:pt x="212" y="180"/>
                    <a:pt x="229" y="146"/>
                  </a:cubicBezTo>
                  <a:cubicBezTo>
                    <a:pt x="252" y="101"/>
                    <a:pt x="229" y="32"/>
                    <a:pt x="183" y="10"/>
                  </a:cubicBezTo>
                  <a:cubicBezTo>
                    <a:pt x="165" y="3"/>
                    <a:pt x="148" y="1"/>
                    <a:pt x="13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8"/>
            <p:cNvSpPr/>
            <p:nvPr/>
          </p:nvSpPr>
          <p:spPr>
            <a:xfrm>
              <a:off x="6262275" y="145460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63" y="0"/>
                  </a:moveTo>
                  <a:cubicBezTo>
                    <a:pt x="107" y="0"/>
                    <a:pt x="62" y="31"/>
                    <a:pt x="46" y="91"/>
                  </a:cubicBezTo>
                  <a:cubicBezTo>
                    <a:pt x="1" y="160"/>
                    <a:pt x="24" y="251"/>
                    <a:pt x="115" y="297"/>
                  </a:cubicBezTo>
                  <a:cubicBezTo>
                    <a:pt x="134" y="310"/>
                    <a:pt x="155" y="315"/>
                    <a:pt x="176" y="315"/>
                  </a:cubicBezTo>
                  <a:cubicBezTo>
                    <a:pt x="231" y="315"/>
                    <a:pt x="287" y="278"/>
                    <a:pt x="320" y="228"/>
                  </a:cubicBezTo>
                  <a:cubicBezTo>
                    <a:pt x="366" y="137"/>
                    <a:pt x="320" y="46"/>
                    <a:pt x="252" y="23"/>
                  </a:cubicBezTo>
                  <a:cubicBezTo>
                    <a:pt x="221" y="8"/>
                    <a:pt x="191" y="0"/>
                    <a:pt x="16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8"/>
            <p:cNvSpPr/>
            <p:nvPr/>
          </p:nvSpPr>
          <p:spPr>
            <a:xfrm>
              <a:off x="6254300" y="1462350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38" y="1"/>
                  </a:moveTo>
                  <a:cubicBezTo>
                    <a:pt x="93" y="1"/>
                    <a:pt x="40" y="22"/>
                    <a:pt x="23" y="55"/>
                  </a:cubicBezTo>
                  <a:cubicBezTo>
                    <a:pt x="0" y="124"/>
                    <a:pt x="23" y="192"/>
                    <a:pt x="92" y="215"/>
                  </a:cubicBezTo>
                  <a:cubicBezTo>
                    <a:pt x="108" y="231"/>
                    <a:pt x="127" y="239"/>
                    <a:pt x="147" y="239"/>
                  </a:cubicBezTo>
                  <a:cubicBezTo>
                    <a:pt x="183" y="239"/>
                    <a:pt x="222" y="214"/>
                    <a:pt x="251" y="169"/>
                  </a:cubicBezTo>
                  <a:cubicBezTo>
                    <a:pt x="274" y="101"/>
                    <a:pt x="251" y="32"/>
                    <a:pt x="183" y="10"/>
                  </a:cubicBezTo>
                  <a:cubicBezTo>
                    <a:pt x="171" y="4"/>
                    <a:pt x="155" y="1"/>
                    <a:pt x="1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8"/>
            <p:cNvSpPr/>
            <p:nvPr/>
          </p:nvSpPr>
          <p:spPr>
            <a:xfrm>
              <a:off x="6276550" y="1513125"/>
              <a:ext cx="11425" cy="10425"/>
            </a:xfrm>
            <a:custGeom>
              <a:avLst/>
              <a:gdLst/>
              <a:ahLst/>
              <a:cxnLst/>
              <a:rect l="l" t="t" r="r" b="b"/>
              <a:pathLst>
                <a:path w="457" h="417" extrusionOk="0">
                  <a:moveTo>
                    <a:pt x="223" y="1"/>
                  </a:moveTo>
                  <a:cubicBezTo>
                    <a:pt x="150" y="1"/>
                    <a:pt x="77" y="47"/>
                    <a:pt x="46" y="124"/>
                  </a:cubicBezTo>
                  <a:cubicBezTo>
                    <a:pt x="0" y="216"/>
                    <a:pt x="46" y="352"/>
                    <a:pt x="137" y="398"/>
                  </a:cubicBezTo>
                  <a:cubicBezTo>
                    <a:pt x="168" y="410"/>
                    <a:pt x="199" y="416"/>
                    <a:pt x="228" y="416"/>
                  </a:cubicBezTo>
                  <a:cubicBezTo>
                    <a:pt x="308" y="416"/>
                    <a:pt x="378" y="374"/>
                    <a:pt x="411" y="307"/>
                  </a:cubicBezTo>
                  <a:cubicBezTo>
                    <a:pt x="457" y="193"/>
                    <a:pt x="411" y="79"/>
                    <a:pt x="320" y="33"/>
                  </a:cubicBezTo>
                  <a:cubicBezTo>
                    <a:pt x="291" y="11"/>
                    <a:pt x="257" y="1"/>
                    <a:pt x="2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8"/>
            <p:cNvSpPr/>
            <p:nvPr/>
          </p:nvSpPr>
          <p:spPr>
            <a:xfrm>
              <a:off x="6273700" y="1481950"/>
              <a:ext cx="6300" cy="5425"/>
            </a:xfrm>
            <a:custGeom>
              <a:avLst/>
              <a:gdLst/>
              <a:ahLst/>
              <a:cxnLst/>
              <a:rect l="l" t="t" r="r" b="b"/>
              <a:pathLst>
                <a:path w="252" h="217" extrusionOk="0">
                  <a:moveTo>
                    <a:pt x="106" y="1"/>
                  </a:moveTo>
                  <a:cubicBezTo>
                    <a:pt x="72" y="1"/>
                    <a:pt x="38" y="26"/>
                    <a:pt x="23" y="70"/>
                  </a:cubicBezTo>
                  <a:cubicBezTo>
                    <a:pt x="0" y="116"/>
                    <a:pt x="23" y="184"/>
                    <a:pt x="69" y="207"/>
                  </a:cubicBezTo>
                  <a:cubicBezTo>
                    <a:pt x="81" y="213"/>
                    <a:pt x="95" y="216"/>
                    <a:pt x="109" y="216"/>
                  </a:cubicBezTo>
                  <a:cubicBezTo>
                    <a:pt x="148" y="216"/>
                    <a:pt x="189" y="195"/>
                    <a:pt x="206" y="161"/>
                  </a:cubicBezTo>
                  <a:cubicBezTo>
                    <a:pt x="251" y="116"/>
                    <a:pt x="229" y="47"/>
                    <a:pt x="160" y="25"/>
                  </a:cubicBezTo>
                  <a:cubicBezTo>
                    <a:pt x="144" y="8"/>
                    <a:pt x="125" y="1"/>
                    <a:pt x="1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8"/>
            <p:cNvSpPr/>
            <p:nvPr/>
          </p:nvSpPr>
          <p:spPr>
            <a:xfrm>
              <a:off x="5680800" y="1186375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52" y="0"/>
                  </a:moveTo>
                  <a:cubicBezTo>
                    <a:pt x="104" y="0"/>
                    <a:pt x="61" y="25"/>
                    <a:pt x="46" y="70"/>
                  </a:cubicBezTo>
                  <a:cubicBezTo>
                    <a:pt x="1" y="138"/>
                    <a:pt x="24" y="229"/>
                    <a:pt x="92" y="275"/>
                  </a:cubicBezTo>
                  <a:cubicBezTo>
                    <a:pt x="109" y="281"/>
                    <a:pt x="128" y="284"/>
                    <a:pt x="146" y="284"/>
                  </a:cubicBezTo>
                  <a:cubicBezTo>
                    <a:pt x="202" y="284"/>
                    <a:pt x="258" y="258"/>
                    <a:pt x="275" y="207"/>
                  </a:cubicBezTo>
                  <a:cubicBezTo>
                    <a:pt x="320" y="138"/>
                    <a:pt x="298" y="47"/>
                    <a:pt x="229" y="24"/>
                  </a:cubicBezTo>
                  <a:cubicBezTo>
                    <a:pt x="205" y="8"/>
                    <a:pt x="178" y="0"/>
                    <a:pt x="1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8"/>
            <p:cNvSpPr/>
            <p:nvPr/>
          </p:nvSpPr>
          <p:spPr>
            <a:xfrm>
              <a:off x="5685950" y="114795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32" y="0"/>
                  </a:moveTo>
                  <a:cubicBezTo>
                    <a:pt x="83" y="0"/>
                    <a:pt x="40" y="26"/>
                    <a:pt x="23" y="77"/>
                  </a:cubicBezTo>
                  <a:cubicBezTo>
                    <a:pt x="0" y="123"/>
                    <a:pt x="23" y="192"/>
                    <a:pt x="69" y="237"/>
                  </a:cubicBezTo>
                  <a:cubicBezTo>
                    <a:pt x="86" y="243"/>
                    <a:pt x="103" y="246"/>
                    <a:pt x="119" y="246"/>
                  </a:cubicBezTo>
                  <a:cubicBezTo>
                    <a:pt x="169" y="246"/>
                    <a:pt x="211" y="220"/>
                    <a:pt x="228" y="169"/>
                  </a:cubicBezTo>
                  <a:cubicBezTo>
                    <a:pt x="274" y="123"/>
                    <a:pt x="228" y="55"/>
                    <a:pt x="183" y="9"/>
                  </a:cubicBezTo>
                  <a:cubicBezTo>
                    <a:pt x="166" y="3"/>
                    <a:pt x="149" y="0"/>
                    <a:pt x="13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5" name="Google Shape;1495;p8"/>
          <p:cNvGrpSpPr/>
          <p:nvPr/>
        </p:nvGrpSpPr>
        <p:grpSpPr>
          <a:xfrm>
            <a:off x="-829289" y="-6567380"/>
            <a:ext cx="11567753" cy="7972096"/>
            <a:chOff x="5457700" y="3883200"/>
            <a:chExt cx="1633725" cy="1125875"/>
          </a:xfrm>
        </p:grpSpPr>
        <p:sp>
          <p:nvSpPr>
            <p:cNvPr id="1496" name="Google Shape;1496;p8"/>
            <p:cNvSpPr/>
            <p:nvPr/>
          </p:nvSpPr>
          <p:spPr>
            <a:xfrm>
              <a:off x="5457700" y="3883200"/>
              <a:ext cx="1427175" cy="1125875"/>
            </a:xfrm>
            <a:custGeom>
              <a:avLst/>
              <a:gdLst/>
              <a:ahLst/>
              <a:cxnLst/>
              <a:rect l="l" t="t" r="r" b="b"/>
              <a:pathLst>
                <a:path w="57087" h="45035" extrusionOk="0">
                  <a:moveTo>
                    <a:pt x="24811" y="0"/>
                  </a:moveTo>
                  <a:lnTo>
                    <a:pt x="15247" y="14540"/>
                  </a:lnTo>
                  <a:lnTo>
                    <a:pt x="15225" y="14563"/>
                  </a:lnTo>
                  <a:lnTo>
                    <a:pt x="18831" y="27048"/>
                  </a:lnTo>
                  <a:lnTo>
                    <a:pt x="91" y="43003"/>
                  </a:lnTo>
                  <a:lnTo>
                    <a:pt x="0" y="43095"/>
                  </a:lnTo>
                  <a:lnTo>
                    <a:pt x="18785" y="45035"/>
                  </a:lnTo>
                  <a:lnTo>
                    <a:pt x="18808" y="45035"/>
                  </a:lnTo>
                  <a:lnTo>
                    <a:pt x="29513" y="39579"/>
                  </a:lnTo>
                  <a:lnTo>
                    <a:pt x="40743" y="43848"/>
                  </a:lnTo>
                  <a:lnTo>
                    <a:pt x="40766" y="43871"/>
                  </a:lnTo>
                  <a:lnTo>
                    <a:pt x="57086" y="31819"/>
                  </a:lnTo>
                  <a:lnTo>
                    <a:pt x="57041" y="31750"/>
                  </a:lnTo>
                  <a:lnTo>
                    <a:pt x="40743" y="43734"/>
                  </a:lnTo>
                  <a:lnTo>
                    <a:pt x="29536" y="39465"/>
                  </a:lnTo>
                  <a:lnTo>
                    <a:pt x="29513" y="39465"/>
                  </a:lnTo>
                  <a:lnTo>
                    <a:pt x="18785" y="44921"/>
                  </a:lnTo>
                  <a:lnTo>
                    <a:pt x="251" y="43003"/>
                  </a:lnTo>
                  <a:lnTo>
                    <a:pt x="18922" y="27117"/>
                  </a:lnTo>
                  <a:lnTo>
                    <a:pt x="18945" y="27094"/>
                  </a:lnTo>
                  <a:lnTo>
                    <a:pt x="15339" y="14586"/>
                  </a:lnTo>
                  <a:lnTo>
                    <a:pt x="24902" y="46"/>
                  </a:lnTo>
                  <a:lnTo>
                    <a:pt x="24811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8"/>
            <p:cNvSpPr/>
            <p:nvPr/>
          </p:nvSpPr>
          <p:spPr>
            <a:xfrm>
              <a:off x="6149875" y="4418450"/>
              <a:ext cx="480500" cy="558675"/>
            </a:xfrm>
            <a:custGeom>
              <a:avLst/>
              <a:gdLst/>
              <a:ahLst/>
              <a:cxnLst/>
              <a:rect l="l" t="t" r="r" b="b"/>
              <a:pathLst>
                <a:path w="19220" h="22347" extrusionOk="0">
                  <a:moveTo>
                    <a:pt x="13490" y="1"/>
                  </a:moveTo>
                  <a:lnTo>
                    <a:pt x="12942" y="22073"/>
                  </a:lnTo>
                  <a:lnTo>
                    <a:pt x="137" y="5547"/>
                  </a:lnTo>
                  <a:lnTo>
                    <a:pt x="0" y="5387"/>
                  </a:lnTo>
                  <a:lnTo>
                    <a:pt x="1781" y="18124"/>
                  </a:lnTo>
                  <a:lnTo>
                    <a:pt x="1895" y="18101"/>
                  </a:lnTo>
                  <a:lnTo>
                    <a:pt x="160" y="5752"/>
                  </a:lnTo>
                  <a:lnTo>
                    <a:pt x="13033" y="22346"/>
                  </a:lnTo>
                  <a:lnTo>
                    <a:pt x="13581" y="617"/>
                  </a:lnTo>
                  <a:lnTo>
                    <a:pt x="19128" y="17896"/>
                  </a:lnTo>
                  <a:lnTo>
                    <a:pt x="19219" y="17873"/>
                  </a:lnTo>
                  <a:lnTo>
                    <a:pt x="13490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8"/>
            <p:cNvSpPr/>
            <p:nvPr/>
          </p:nvSpPr>
          <p:spPr>
            <a:xfrm>
              <a:off x="6610950" y="4416175"/>
              <a:ext cx="480475" cy="559225"/>
            </a:xfrm>
            <a:custGeom>
              <a:avLst/>
              <a:gdLst/>
              <a:ahLst/>
              <a:cxnLst/>
              <a:rect l="l" t="t" r="r" b="b"/>
              <a:pathLst>
                <a:path w="19219" h="22369" extrusionOk="0">
                  <a:moveTo>
                    <a:pt x="13467" y="0"/>
                  </a:moveTo>
                  <a:lnTo>
                    <a:pt x="12919" y="22072"/>
                  </a:lnTo>
                  <a:lnTo>
                    <a:pt x="114" y="5547"/>
                  </a:lnTo>
                  <a:lnTo>
                    <a:pt x="0" y="5387"/>
                  </a:lnTo>
                  <a:lnTo>
                    <a:pt x="1758" y="18123"/>
                  </a:lnTo>
                  <a:lnTo>
                    <a:pt x="1872" y="18101"/>
                  </a:lnTo>
                  <a:lnTo>
                    <a:pt x="160" y="5752"/>
                  </a:lnTo>
                  <a:lnTo>
                    <a:pt x="13010" y="22369"/>
                  </a:lnTo>
                  <a:lnTo>
                    <a:pt x="13558" y="616"/>
                  </a:lnTo>
                  <a:lnTo>
                    <a:pt x="19105" y="17895"/>
                  </a:lnTo>
                  <a:lnTo>
                    <a:pt x="19219" y="17872"/>
                  </a:lnTo>
                  <a:lnTo>
                    <a:pt x="1346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8"/>
            <p:cNvSpPr/>
            <p:nvPr/>
          </p:nvSpPr>
          <p:spPr>
            <a:xfrm>
              <a:off x="5541000" y="4301475"/>
              <a:ext cx="737275" cy="704175"/>
            </a:xfrm>
            <a:custGeom>
              <a:avLst/>
              <a:gdLst/>
              <a:ahLst/>
              <a:cxnLst/>
              <a:rect l="l" t="t" r="r" b="b"/>
              <a:pathLst>
                <a:path w="29491" h="28167" extrusionOk="0">
                  <a:moveTo>
                    <a:pt x="29194" y="343"/>
                  </a:moveTo>
                  <a:lnTo>
                    <a:pt x="15430" y="27847"/>
                  </a:lnTo>
                  <a:lnTo>
                    <a:pt x="15430" y="27847"/>
                  </a:lnTo>
                  <a:lnTo>
                    <a:pt x="15613" y="10363"/>
                  </a:lnTo>
                  <a:lnTo>
                    <a:pt x="29194" y="343"/>
                  </a:lnTo>
                  <a:close/>
                  <a:moveTo>
                    <a:pt x="160" y="3424"/>
                  </a:moveTo>
                  <a:lnTo>
                    <a:pt x="15499" y="10386"/>
                  </a:lnTo>
                  <a:lnTo>
                    <a:pt x="15339" y="27961"/>
                  </a:lnTo>
                  <a:lnTo>
                    <a:pt x="4566" y="19721"/>
                  </a:lnTo>
                  <a:lnTo>
                    <a:pt x="160" y="3424"/>
                  </a:lnTo>
                  <a:close/>
                  <a:moveTo>
                    <a:pt x="29491" y="0"/>
                  </a:moveTo>
                  <a:lnTo>
                    <a:pt x="15545" y="10272"/>
                  </a:lnTo>
                  <a:lnTo>
                    <a:pt x="92" y="3287"/>
                  </a:lnTo>
                  <a:lnTo>
                    <a:pt x="1" y="3242"/>
                  </a:lnTo>
                  <a:lnTo>
                    <a:pt x="4474" y="19767"/>
                  </a:lnTo>
                  <a:lnTo>
                    <a:pt x="15362" y="28121"/>
                  </a:lnTo>
                  <a:lnTo>
                    <a:pt x="15430" y="28167"/>
                  </a:lnTo>
                  <a:lnTo>
                    <a:pt x="15430" y="28075"/>
                  </a:lnTo>
                  <a:lnTo>
                    <a:pt x="29491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8"/>
            <p:cNvSpPr/>
            <p:nvPr/>
          </p:nvSpPr>
          <p:spPr>
            <a:xfrm>
              <a:off x="6152150" y="4526300"/>
              <a:ext cx="333275" cy="32550"/>
            </a:xfrm>
            <a:custGeom>
              <a:avLst/>
              <a:gdLst/>
              <a:ahLst/>
              <a:cxnLst/>
              <a:rect l="l" t="t" r="r" b="b"/>
              <a:pathLst>
                <a:path w="13331" h="1302" extrusionOk="0">
                  <a:moveTo>
                    <a:pt x="13330" y="0"/>
                  </a:moveTo>
                  <a:lnTo>
                    <a:pt x="0" y="1210"/>
                  </a:lnTo>
                  <a:lnTo>
                    <a:pt x="0" y="1302"/>
                  </a:lnTo>
                  <a:lnTo>
                    <a:pt x="13330" y="115"/>
                  </a:lnTo>
                  <a:lnTo>
                    <a:pt x="13330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1" name="Google Shape;1501;p8"/>
          <p:cNvGrpSpPr/>
          <p:nvPr/>
        </p:nvGrpSpPr>
        <p:grpSpPr>
          <a:xfrm flipH="1">
            <a:off x="-2074771" y="1307096"/>
            <a:ext cx="5958123" cy="5505660"/>
            <a:chOff x="407025" y="3490600"/>
            <a:chExt cx="1442575" cy="1333025"/>
          </a:xfrm>
        </p:grpSpPr>
        <p:sp>
          <p:nvSpPr>
            <p:cNvPr id="1502" name="Google Shape;1502;p8"/>
            <p:cNvSpPr/>
            <p:nvPr/>
          </p:nvSpPr>
          <p:spPr>
            <a:xfrm>
              <a:off x="810450" y="3490600"/>
              <a:ext cx="1039150" cy="1082525"/>
            </a:xfrm>
            <a:custGeom>
              <a:avLst/>
              <a:gdLst/>
              <a:ahLst/>
              <a:cxnLst/>
              <a:rect l="l" t="t" r="r" b="b"/>
              <a:pathLst>
                <a:path w="41566" h="43301" extrusionOk="0">
                  <a:moveTo>
                    <a:pt x="1" y="41497"/>
                  </a:moveTo>
                  <a:lnTo>
                    <a:pt x="252" y="43300"/>
                  </a:lnTo>
                  <a:lnTo>
                    <a:pt x="41566" y="1804"/>
                  </a:lnTo>
                  <a:lnTo>
                    <a:pt x="4131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8"/>
            <p:cNvSpPr/>
            <p:nvPr/>
          </p:nvSpPr>
          <p:spPr>
            <a:xfrm>
              <a:off x="566225" y="3920300"/>
              <a:ext cx="783500" cy="816575"/>
            </a:xfrm>
            <a:custGeom>
              <a:avLst/>
              <a:gdLst/>
              <a:ahLst/>
              <a:cxnLst/>
              <a:rect l="l" t="t" r="r" b="b"/>
              <a:pathLst>
                <a:path w="31340" h="32663" extrusionOk="0">
                  <a:moveTo>
                    <a:pt x="31157" y="0"/>
                  </a:moveTo>
                  <a:lnTo>
                    <a:pt x="1" y="31293"/>
                  </a:lnTo>
                  <a:lnTo>
                    <a:pt x="183" y="32663"/>
                  </a:lnTo>
                  <a:lnTo>
                    <a:pt x="31340" y="1370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8"/>
            <p:cNvSpPr/>
            <p:nvPr/>
          </p:nvSpPr>
          <p:spPr>
            <a:xfrm>
              <a:off x="1016450" y="3682900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1"/>
                  </a:moveTo>
                  <a:lnTo>
                    <a:pt x="1" y="31294"/>
                  </a:lnTo>
                  <a:lnTo>
                    <a:pt x="183" y="32641"/>
                  </a:lnTo>
                  <a:lnTo>
                    <a:pt x="31340" y="1370"/>
                  </a:lnTo>
                  <a:lnTo>
                    <a:pt x="31157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8"/>
            <p:cNvSpPr/>
            <p:nvPr/>
          </p:nvSpPr>
          <p:spPr>
            <a:xfrm>
              <a:off x="788775" y="3843825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0"/>
                  </a:moveTo>
                  <a:lnTo>
                    <a:pt x="0" y="31294"/>
                  </a:lnTo>
                  <a:lnTo>
                    <a:pt x="183" y="32641"/>
                  </a:lnTo>
                  <a:lnTo>
                    <a:pt x="31340" y="1347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8"/>
            <p:cNvSpPr/>
            <p:nvPr/>
          </p:nvSpPr>
          <p:spPr>
            <a:xfrm>
              <a:off x="407025" y="3741675"/>
              <a:ext cx="1038575" cy="1081950"/>
            </a:xfrm>
            <a:custGeom>
              <a:avLst/>
              <a:gdLst/>
              <a:ahLst/>
              <a:cxnLst/>
              <a:rect l="l" t="t" r="r" b="b"/>
              <a:pathLst>
                <a:path w="41543" h="43278" extrusionOk="0">
                  <a:moveTo>
                    <a:pt x="41314" y="1"/>
                  </a:moveTo>
                  <a:lnTo>
                    <a:pt x="0" y="41474"/>
                  </a:lnTo>
                  <a:lnTo>
                    <a:pt x="229" y="43277"/>
                  </a:lnTo>
                  <a:lnTo>
                    <a:pt x="41542" y="1804"/>
                  </a:lnTo>
                  <a:lnTo>
                    <a:pt x="41314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8"/>
            <p:cNvSpPr/>
            <p:nvPr/>
          </p:nvSpPr>
          <p:spPr>
            <a:xfrm>
              <a:off x="1095775" y="3693175"/>
              <a:ext cx="536425" cy="575800"/>
            </a:xfrm>
            <a:custGeom>
              <a:avLst/>
              <a:gdLst/>
              <a:ahLst/>
              <a:cxnLst/>
              <a:rect l="l" t="t" r="r" b="b"/>
              <a:pathLst>
                <a:path w="21457" h="23032" extrusionOk="0">
                  <a:moveTo>
                    <a:pt x="21411" y="1"/>
                  </a:moveTo>
                  <a:lnTo>
                    <a:pt x="0" y="21434"/>
                  </a:lnTo>
                  <a:lnTo>
                    <a:pt x="23" y="23031"/>
                  </a:lnTo>
                  <a:lnTo>
                    <a:pt x="21456" y="1598"/>
                  </a:lnTo>
                  <a:lnTo>
                    <a:pt x="21411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8" name="Google Shape;1508;p8"/>
          <p:cNvGrpSpPr/>
          <p:nvPr/>
        </p:nvGrpSpPr>
        <p:grpSpPr>
          <a:xfrm>
            <a:off x="7254467" y="3258470"/>
            <a:ext cx="2352860" cy="2352860"/>
            <a:chOff x="3413675" y="1416350"/>
            <a:chExt cx="685925" cy="685925"/>
          </a:xfrm>
        </p:grpSpPr>
        <p:sp>
          <p:nvSpPr>
            <p:cNvPr id="1509" name="Google Shape;1509;p8"/>
            <p:cNvSpPr/>
            <p:nvPr/>
          </p:nvSpPr>
          <p:spPr>
            <a:xfrm>
              <a:off x="3514125" y="1599525"/>
              <a:ext cx="435400" cy="402325"/>
            </a:xfrm>
            <a:custGeom>
              <a:avLst/>
              <a:gdLst/>
              <a:ahLst/>
              <a:cxnLst/>
              <a:rect l="l" t="t" r="r" b="b"/>
              <a:pathLst>
                <a:path w="17416" h="16093" extrusionOk="0">
                  <a:moveTo>
                    <a:pt x="0" y="6392"/>
                  </a:moveTo>
                  <a:cubicBezTo>
                    <a:pt x="0" y="4041"/>
                    <a:pt x="845" y="1758"/>
                    <a:pt x="2397" y="1"/>
                  </a:cubicBezTo>
                  <a:lnTo>
                    <a:pt x="3424" y="914"/>
                  </a:lnTo>
                  <a:cubicBezTo>
                    <a:pt x="2100" y="2420"/>
                    <a:pt x="1370" y="4360"/>
                    <a:pt x="1370" y="6392"/>
                  </a:cubicBezTo>
                  <a:cubicBezTo>
                    <a:pt x="1370" y="10980"/>
                    <a:pt x="5113" y="14723"/>
                    <a:pt x="9701" y="14723"/>
                  </a:cubicBezTo>
                  <a:cubicBezTo>
                    <a:pt x="12326" y="14723"/>
                    <a:pt x="14722" y="13513"/>
                    <a:pt x="16320" y="11436"/>
                  </a:cubicBezTo>
                  <a:lnTo>
                    <a:pt x="17416" y="12281"/>
                  </a:lnTo>
                  <a:cubicBezTo>
                    <a:pt x="15567" y="14700"/>
                    <a:pt x="12759" y="16093"/>
                    <a:pt x="9701" y="16093"/>
                  </a:cubicBezTo>
                  <a:cubicBezTo>
                    <a:pt x="4360" y="16093"/>
                    <a:pt x="0" y="11733"/>
                    <a:pt x="0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8"/>
            <p:cNvSpPr/>
            <p:nvPr/>
          </p:nvSpPr>
          <p:spPr>
            <a:xfrm>
              <a:off x="3570025" y="1516800"/>
              <a:ext cx="429150" cy="398875"/>
            </a:xfrm>
            <a:custGeom>
              <a:avLst/>
              <a:gdLst/>
              <a:ahLst/>
              <a:cxnLst/>
              <a:rect l="l" t="t" r="r" b="b"/>
              <a:pathLst>
                <a:path w="17166" h="15955" extrusionOk="0">
                  <a:moveTo>
                    <a:pt x="161" y="3310"/>
                  </a:moveTo>
                  <a:cubicBezTo>
                    <a:pt x="47" y="3447"/>
                    <a:pt x="1" y="3606"/>
                    <a:pt x="1" y="3766"/>
                  </a:cubicBezTo>
                  <a:lnTo>
                    <a:pt x="1" y="3766"/>
                  </a:lnTo>
                  <a:cubicBezTo>
                    <a:pt x="1" y="3949"/>
                    <a:pt x="69" y="4131"/>
                    <a:pt x="229" y="4268"/>
                  </a:cubicBezTo>
                  <a:lnTo>
                    <a:pt x="229" y="4268"/>
                  </a:lnTo>
                  <a:cubicBezTo>
                    <a:pt x="503" y="4519"/>
                    <a:pt x="960" y="4497"/>
                    <a:pt x="1188" y="4223"/>
                  </a:cubicBezTo>
                  <a:lnTo>
                    <a:pt x="1188" y="4223"/>
                  </a:lnTo>
                  <a:cubicBezTo>
                    <a:pt x="2786" y="2397"/>
                    <a:pt x="5068" y="1370"/>
                    <a:pt x="7465" y="1370"/>
                  </a:cubicBezTo>
                  <a:lnTo>
                    <a:pt x="7465" y="1370"/>
                  </a:lnTo>
                  <a:cubicBezTo>
                    <a:pt x="12053" y="1370"/>
                    <a:pt x="15796" y="5113"/>
                    <a:pt x="15796" y="9701"/>
                  </a:cubicBezTo>
                  <a:lnTo>
                    <a:pt x="15796" y="9701"/>
                  </a:lnTo>
                  <a:cubicBezTo>
                    <a:pt x="15796" y="11550"/>
                    <a:pt x="15203" y="13284"/>
                    <a:pt x="14084" y="14745"/>
                  </a:cubicBezTo>
                  <a:lnTo>
                    <a:pt x="14084" y="14745"/>
                  </a:lnTo>
                  <a:cubicBezTo>
                    <a:pt x="13856" y="15065"/>
                    <a:pt x="13902" y="15498"/>
                    <a:pt x="14221" y="15727"/>
                  </a:cubicBezTo>
                  <a:lnTo>
                    <a:pt x="14221" y="15727"/>
                  </a:lnTo>
                  <a:cubicBezTo>
                    <a:pt x="14518" y="15955"/>
                    <a:pt x="14952" y="15886"/>
                    <a:pt x="15180" y="15590"/>
                  </a:cubicBezTo>
                  <a:lnTo>
                    <a:pt x="15180" y="15590"/>
                  </a:lnTo>
                  <a:cubicBezTo>
                    <a:pt x="16481" y="13878"/>
                    <a:pt x="17166" y="11846"/>
                    <a:pt x="17166" y="9701"/>
                  </a:cubicBezTo>
                  <a:lnTo>
                    <a:pt x="17166" y="9701"/>
                  </a:lnTo>
                  <a:cubicBezTo>
                    <a:pt x="17166" y="4337"/>
                    <a:pt x="12806" y="0"/>
                    <a:pt x="7465" y="0"/>
                  </a:cubicBezTo>
                  <a:lnTo>
                    <a:pt x="7465" y="0"/>
                  </a:lnTo>
                  <a:cubicBezTo>
                    <a:pt x="4657" y="0"/>
                    <a:pt x="2010" y="1210"/>
                    <a:pt x="161" y="33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8"/>
            <p:cNvSpPr/>
            <p:nvPr/>
          </p:nvSpPr>
          <p:spPr>
            <a:xfrm>
              <a:off x="3596850" y="1599525"/>
              <a:ext cx="319575" cy="290475"/>
            </a:xfrm>
            <a:custGeom>
              <a:avLst/>
              <a:gdLst/>
              <a:ahLst/>
              <a:cxnLst/>
              <a:rect l="l" t="t" r="r" b="b"/>
              <a:pathLst>
                <a:path w="12783" h="11619" extrusionOk="0">
                  <a:moveTo>
                    <a:pt x="1" y="6392"/>
                  </a:moveTo>
                  <a:cubicBezTo>
                    <a:pt x="1" y="2854"/>
                    <a:pt x="2877" y="1"/>
                    <a:pt x="6392" y="1"/>
                  </a:cubicBezTo>
                  <a:cubicBezTo>
                    <a:pt x="9907" y="1"/>
                    <a:pt x="12783" y="2854"/>
                    <a:pt x="12783" y="6392"/>
                  </a:cubicBezTo>
                  <a:cubicBezTo>
                    <a:pt x="12783" y="8378"/>
                    <a:pt x="11870" y="10226"/>
                    <a:pt x="10295" y="11459"/>
                  </a:cubicBezTo>
                  <a:lnTo>
                    <a:pt x="9450" y="10363"/>
                  </a:lnTo>
                  <a:cubicBezTo>
                    <a:pt x="10706" y="9405"/>
                    <a:pt x="11413" y="7967"/>
                    <a:pt x="11413" y="6392"/>
                  </a:cubicBezTo>
                  <a:cubicBezTo>
                    <a:pt x="11413" y="3630"/>
                    <a:pt x="9154" y="1370"/>
                    <a:pt x="6392" y="1370"/>
                  </a:cubicBezTo>
                  <a:cubicBezTo>
                    <a:pt x="3630" y="1370"/>
                    <a:pt x="1370" y="3630"/>
                    <a:pt x="1370" y="6392"/>
                  </a:cubicBezTo>
                  <a:cubicBezTo>
                    <a:pt x="1370" y="8012"/>
                    <a:pt x="2169" y="9542"/>
                    <a:pt x="3516" y="10500"/>
                  </a:cubicBezTo>
                  <a:lnTo>
                    <a:pt x="2717" y="11619"/>
                  </a:lnTo>
                  <a:cubicBezTo>
                    <a:pt x="1005" y="10432"/>
                    <a:pt x="1" y="8469"/>
                    <a:pt x="1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8"/>
            <p:cNvSpPr/>
            <p:nvPr/>
          </p:nvSpPr>
          <p:spPr>
            <a:xfrm>
              <a:off x="3657350" y="1855175"/>
              <a:ext cx="206025" cy="63925"/>
            </a:xfrm>
            <a:custGeom>
              <a:avLst/>
              <a:gdLst/>
              <a:ahLst/>
              <a:cxnLst/>
              <a:rect l="l" t="t" r="r" b="b"/>
              <a:pathLst>
                <a:path w="8241" h="2557" extrusionOk="0">
                  <a:moveTo>
                    <a:pt x="7030" y="137"/>
                  </a:moveTo>
                  <a:cubicBezTo>
                    <a:pt x="6140" y="822"/>
                    <a:pt x="5090" y="1187"/>
                    <a:pt x="3972" y="1187"/>
                  </a:cubicBezTo>
                  <a:lnTo>
                    <a:pt x="3972" y="1187"/>
                  </a:lnTo>
                  <a:cubicBezTo>
                    <a:pt x="2922" y="1187"/>
                    <a:pt x="1940" y="868"/>
                    <a:pt x="1096" y="274"/>
                  </a:cubicBezTo>
                  <a:lnTo>
                    <a:pt x="1096" y="274"/>
                  </a:lnTo>
                  <a:cubicBezTo>
                    <a:pt x="776" y="46"/>
                    <a:pt x="343" y="115"/>
                    <a:pt x="137" y="434"/>
                  </a:cubicBezTo>
                  <a:lnTo>
                    <a:pt x="137" y="434"/>
                  </a:lnTo>
                  <a:cubicBezTo>
                    <a:pt x="46" y="548"/>
                    <a:pt x="0" y="685"/>
                    <a:pt x="0" y="822"/>
                  </a:cubicBezTo>
                  <a:lnTo>
                    <a:pt x="0" y="822"/>
                  </a:lnTo>
                  <a:cubicBezTo>
                    <a:pt x="0" y="1050"/>
                    <a:pt x="92" y="1256"/>
                    <a:pt x="297" y="1393"/>
                  </a:cubicBezTo>
                  <a:lnTo>
                    <a:pt x="297" y="1393"/>
                  </a:lnTo>
                  <a:cubicBezTo>
                    <a:pt x="1370" y="2146"/>
                    <a:pt x="2648" y="2557"/>
                    <a:pt x="3972" y="2557"/>
                  </a:cubicBezTo>
                  <a:lnTo>
                    <a:pt x="3972" y="2557"/>
                  </a:lnTo>
                  <a:cubicBezTo>
                    <a:pt x="5387" y="2557"/>
                    <a:pt x="6757" y="2100"/>
                    <a:pt x="7875" y="1233"/>
                  </a:cubicBezTo>
                  <a:lnTo>
                    <a:pt x="7875" y="1233"/>
                  </a:lnTo>
                  <a:cubicBezTo>
                    <a:pt x="8172" y="1005"/>
                    <a:pt x="8240" y="571"/>
                    <a:pt x="7989" y="274"/>
                  </a:cubicBezTo>
                  <a:lnTo>
                    <a:pt x="7989" y="274"/>
                  </a:lnTo>
                  <a:cubicBezTo>
                    <a:pt x="7852" y="92"/>
                    <a:pt x="7647" y="0"/>
                    <a:pt x="7441" y="0"/>
                  </a:cubicBezTo>
                  <a:lnTo>
                    <a:pt x="7441" y="0"/>
                  </a:lnTo>
                  <a:cubicBezTo>
                    <a:pt x="7304" y="0"/>
                    <a:pt x="7167" y="46"/>
                    <a:pt x="7030" y="137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8"/>
            <p:cNvSpPr/>
            <p:nvPr/>
          </p:nvSpPr>
          <p:spPr>
            <a:xfrm>
              <a:off x="3413675" y="1416350"/>
              <a:ext cx="551825" cy="631150"/>
            </a:xfrm>
            <a:custGeom>
              <a:avLst/>
              <a:gdLst/>
              <a:ahLst/>
              <a:cxnLst/>
              <a:rect l="l" t="t" r="r" b="b"/>
              <a:pathLst>
                <a:path w="22073" h="25246" extrusionOk="0">
                  <a:moveTo>
                    <a:pt x="1" y="13719"/>
                  </a:moveTo>
                  <a:cubicBezTo>
                    <a:pt x="1" y="6141"/>
                    <a:pt x="6141" y="1"/>
                    <a:pt x="13719" y="1"/>
                  </a:cubicBezTo>
                  <a:cubicBezTo>
                    <a:pt x="16755" y="1"/>
                    <a:pt x="19653" y="959"/>
                    <a:pt x="22073" y="2808"/>
                  </a:cubicBezTo>
                  <a:lnTo>
                    <a:pt x="21228" y="3904"/>
                  </a:lnTo>
                  <a:cubicBezTo>
                    <a:pt x="19060" y="2238"/>
                    <a:pt x="16458" y="1370"/>
                    <a:pt x="13719" y="1370"/>
                  </a:cubicBezTo>
                  <a:cubicBezTo>
                    <a:pt x="6917" y="1370"/>
                    <a:pt x="1370" y="6917"/>
                    <a:pt x="1370" y="13719"/>
                  </a:cubicBezTo>
                  <a:cubicBezTo>
                    <a:pt x="1370" y="17919"/>
                    <a:pt x="3493" y="21799"/>
                    <a:pt x="7008" y="24081"/>
                  </a:cubicBezTo>
                  <a:lnTo>
                    <a:pt x="6278" y="25246"/>
                  </a:lnTo>
                  <a:cubicBezTo>
                    <a:pt x="2329" y="22712"/>
                    <a:pt x="1" y="18398"/>
                    <a:pt x="1" y="13719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8"/>
            <p:cNvSpPr/>
            <p:nvPr/>
          </p:nvSpPr>
          <p:spPr>
            <a:xfrm>
              <a:off x="3562625" y="1483125"/>
              <a:ext cx="536975" cy="619150"/>
            </a:xfrm>
            <a:custGeom>
              <a:avLst/>
              <a:gdLst/>
              <a:ahLst/>
              <a:cxnLst/>
              <a:rect l="l" t="t" r="r" b="b"/>
              <a:pathLst>
                <a:path w="21479" h="24766" extrusionOk="0">
                  <a:moveTo>
                    <a:pt x="15133" y="274"/>
                  </a:moveTo>
                  <a:cubicBezTo>
                    <a:pt x="14905" y="571"/>
                    <a:pt x="14974" y="1005"/>
                    <a:pt x="15270" y="1233"/>
                  </a:cubicBezTo>
                  <a:lnTo>
                    <a:pt x="15270" y="1233"/>
                  </a:lnTo>
                  <a:cubicBezTo>
                    <a:pt x="18352" y="3607"/>
                    <a:pt x="20109" y="7167"/>
                    <a:pt x="20109" y="11048"/>
                  </a:cubicBezTo>
                  <a:lnTo>
                    <a:pt x="20109" y="11048"/>
                  </a:lnTo>
                  <a:cubicBezTo>
                    <a:pt x="20109" y="17850"/>
                    <a:pt x="14563" y="23396"/>
                    <a:pt x="7761" y="23396"/>
                  </a:cubicBezTo>
                  <a:lnTo>
                    <a:pt x="7761" y="23396"/>
                  </a:lnTo>
                  <a:cubicBezTo>
                    <a:pt x="5364" y="23396"/>
                    <a:pt x="3059" y="22711"/>
                    <a:pt x="1050" y="21410"/>
                  </a:cubicBezTo>
                  <a:lnTo>
                    <a:pt x="1050" y="21410"/>
                  </a:lnTo>
                  <a:cubicBezTo>
                    <a:pt x="731" y="21205"/>
                    <a:pt x="320" y="21296"/>
                    <a:pt x="114" y="21616"/>
                  </a:cubicBezTo>
                  <a:lnTo>
                    <a:pt x="114" y="21616"/>
                  </a:lnTo>
                  <a:cubicBezTo>
                    <a:pt x="23" y="21730"/>
                    <a:pt x="0" y="21867"/>
                    <a:pt x="0" y="22004"/>
                  </a:cubicBezTo>
                  <a:lnTo>
                    <a:pt x="0" y="22004"/>
                  </a:lnTo>
                  <a:cubicBezTo>
                    <a:pt x="0" y="22232"/>
                    <a:pt x="114" y="22438"/>
                    <a:pt x="320" y="22575"/>
                  </a:cubicBezTo>
                  <a:lnTo>
                    <a:pt x="320" y="22575"/>
                  </a:lnTo>
                  <a:cubicBezTo>
                    <a:pt x="2534" y="24013"/>
                    <a:pt x="5113" y="24766"/>
                    <a:pt x="7761" y="24766"/>
                  </a:cubicBezTo>
                  <a:lnTo>
                    <a:pt x="7761" y="24766"/>
                  </a:lnTo>
                  <a:cubicBezTo>
                    <a:pt x="15339" y="24766"/>
                    <a:pt x="21479" y="18603"/>
                    <a:pt x="21479" y="11048"/>
                  </a:cubicBezTo>
                  <a:lnTo>
                    <a:pt x="21479" y="11048"/>
                  </a:lnTo>
                  <a:cubicBezTo>
                    <a:pt x="21479" y="6734"/>
                    <a:pt x="19516" y="2762"/>
                    <a:pt x="16115" y="137"/>
                  </a:cubicBezTo>
                  <a:lnTo>
                    <a:pt x="16115" y="137"/>
                  </a:lnTo>
                  <a:cubicBezTo>
                    <a:pt x="15978" y="46"/>
                    <a:pt x="15841" y="0"/>
                    <a:pt x="15681" y="0"/>
                  </a:cubicBezTo>
                  <a:lnTo>
                    <a:pt x="15681" y="0"/>
                  </a:lnTo>
                  <a:cubicBezTo>
                    <a:pt x="15476" y="0"/>
                    <a:pt x="15270" y="92"/>
                    <a:pt x="15133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5" name="Google Shape;1515;p8"/>
          <p:cNvGrpSpPr/>
          <p:nvPr/>
        </p:nvGrpSpPr>
        <p:grpSpPr>
          <a:xfrm>
            <a:off x="-572357" y="-705899"/>
            <a:ext cx="1814889" cy="1814889"/>
            <a:chOff x="3413675" y="1416350"/>
            <a:chExt cx="685925" cy="685925"/>
          </a:xfrm>
        </p:grpSpPr>
        <p:sp>
          <p:nvSpPr>
            <p:cNvPr id="1516" name="Google Shape;1516;p8"/>
            <p:cNvSpPr/>
            <p:nvPr/>
          </p:nvSpPr>
          <p:spPr>
            <a:xfrm>
              <a:off x="3514125" y="1599525"/>
              <a:ext cx="435400" cy="402325"/>
            </a:xfrm>
            <a:custGeom>
              <a:avLst/>
              <a:gdLst/>
              <a:ahLst/>
              <a:cxnLst/>
              <a:rect l="l" t="t" r="r" b="b"/>
              <a:pathLst>
                <a:path w="17416" h="16093" extrusionOk="0">
                  <a:moveTo>
                    <a:pt x="0" y="6392"/>
                  </a:moveTo>
                  <a:cubicBezTo>
                    <a:pt x="0" y="4041"/>
                    <a:pt x="845" y="1758"/>
                    <a:pt x="2397" y="1"/>
                  </a:cubicBezTo>
                  <a:lnTo>
                    <a:pt x="3424" y="914"/>
                  </a:lnTo>
                  <a:cubicBezTo>
                    <a:pt x="2100" y="2420"/>
                    <a:pt x="1370" y="4360"/>
                    <a:pt x="1370" y="6392"/>
                  </a:cubicBezTo>
                  <a:cubicBezTo>
                    <a:pt x="1370" y="10980"/>
                    <a:pt x="5113" y="14723"/>
                    <a:pt x="9701" y="14723"/>
                  </a:cubicBezTo>
                  <a:cubicBezTo>
                    <a:pt x="12326" y="14723"/>
                    <a:pt x="14722" y="13513"/>
                    <a:pt x="16320" y="11436"/>
                  </a:cubicBezTo>
                  <a:lnTo>
                    <a:pt x="17416" y="12281"/>
                  </a:lnTo>
                  <a:cubicBezTo>
                    <a:pt x="15567" y="14700"/>
                    <a:pt x="12759" y="16093"/>
                    <a:pt x="9701" y="16093"/>
                  </a:cubicBezTo>
                  <a:cubicBezTo>
                    <a:pt x="4360" y="16093"/>
                    <a:pt x="0" y="11733"/>
                    <a:pt x="0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8"/>
            <p:cNvSpPr/>
            <p:nvPr/>
          </p:nvSpPr>
          <p:spPr>
            <a:xfrm>
              <a:off x="3570025" y="1516800"/>
              <a:ext cx="429150" cy="398875"/>
            </a:xfrm>
            <a:custGeom>
              <a:avLst/>
              <a:gdLst/>
              <a:ahLst/>
              <a:cxnLst/>
              <a:rect l="l" t="t" r="r" b="b"/>
              <a:pathLst>
                <a:path w="17166" h="15955" extrusionOk="0">
                  <a:moveTo>
                    <a:pt x="161" y="3310"/>
                  </a:moveTo>
                  <a:cubicBezTo>
                    <a:pt x="47" y="3447"/>
                    <a:pt x="1" y="3606"/>
                    <a:pt x="1" y="3766"/>
                  </a:cubicBezTo>
                  <a:lnTo>
                    <a:pt x="1" y="3766"/>
                  </a:lnTo>
                  <a:cubicBezTo>
                    <a:pt x="1" y="3949"/>
                    <a:pt x="69" y="4131"/>
                    <a:pt x="229" y="4268"/>
                  </a:cubicBezTo>
                  <a:lnTo>
                    <a:pt x="229" y="4268"/>
                  </a:lnTo>
                  <a:cubicBezTo>
                    <a:pt x="503" y="4519"/>
                    <a:pt x="960" y="4497"/>
                    <a:pt x="1188" y="4223"/>
                  </a:cubicBezTo>
                  <a:lnTo>
                    <a:pt x="1188" y="4223"/>
                  </a:lnTo>
                  <a:cubicBezTo>
                    <a:pt x="2786" y="2397"/>
                    <a:pt x="5068" y="1370"/>
                    <a:pt x="7465" y="1370"/>
                  </a:cubicBezTo>
                  <a:lnTo>
                    <a:pt x="7465" y="1370"/>
                  </a:lnTo>
                  <a:cubicBezTo>
                    <a:pt x="12053" y="1370"/>
                    <a:pt x="15796" y="5113"/>
                    <a:pt x="15796" y="9701"/>
                  </a:cubicBezTo>
                  <a:lnTo>
                    <a:pt x="15796" y="9701"/>
                  </a:lnTo>
                  <a:cubicBezTo>
                    <a:pt x="15796" y="11550"/>
                    <a:pt x="15203" y="13284"/>
                    <a:pt x="14084" y="14745"/>
                  </a:cubicBezTo>
                  <a:lnTo>
                    <a:pt x="14084" y="14745"/>
                  </a:lnTo>
                  <a:cubicBezTo>
                    <a:pt x="13856" y="15065"/>
                    <a:pt x="13902" y="15498"/>
                    <a:pt x="14221" y="15727"/>
                  </a:cubicBezTo>
                  <a:lnTo>
                    <a:pt x="14221" y="15727"/>
                  </a:lnTo>
                  <a:cubicBezTo>
                    <a:pt x="14518" y="15955"/>
                    <a:pt x="14952" y="15886"/>
                    <a:pt x="15180" y="15590"/>
                  </a:cubicBezTo>
                  <a:lnTo>
                    <a:pt x="15180" y="15590"/>
                  </a:lnTo>
                  <a:cubicBezTo>
                    <a:pt x="16481" y="13878"/>
                    <a:pt x="17166" y="11846"/>
                    <a:pt x="17166" y="9701"/>
                  </a:cubicBezTo>
                  <a:lnTo>
                    <a:pt x="17166" y="9701"/>
                  </a:lnTo>
                  <a:cubicBezTo>
                    <a:pt x="17166" y="4337"/>
                    <a:pt x="12806" y="0"/>
                    <a:pt x="7465" y="0"/>
                  </a:cubicBezTo>
                  <a:lnTo>
                    <a:pt x="7465" y="0"/>
                  </a:lnTo>
                  <a:cubicBezTo>
                    <a:pt x="4657" y="0"/>
                    <a:pt x="2010" y="1210"/>
                    <a:pt x="161" y="33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8"/>
            <p:cNvSpPr/>
            <p:nvPr/>
          </p:nvSpPr>
          <p:spPr>
            <a:xfrm>
              <a:off x="3596850" y="1599525"/>
              <a:ext cx="319575" cy="290475"/>
            </a:xfrm>
            <a:custGeom>
              <a:avLst/>
              <a:gdLst/>
              <a:ahLst/>
              <a:cxnLst/>
              <a:rect l="l" t="t" r="r" b="b"/>
              <a:pathLst>
                <a:path w="12783" h="11619" extrusionOk="0">
                  <a:moveTo>
                    <a:pt x="1" y="6392"/>
                  </a:moveTo>
                  <a:cubicBezTo>
                    <a:pt x="1" y="2854"/>
                    <a:pt x="2877" y="1"/>
                    <a:pt x="6392" y="1"/>
                  </a:cubicBezTo>
                  <a:cubicBezTo>
                    <a:pt x="9907" y="1"/>
                    <a:pt x="12783" y="2854"/>
                    <a:pt x="12783" y="6392"/>
                  </a:cubicBezTo>
                  <a:cubicBezTo>
                    <a:pt x="12783" y="8378"/>
                    <a:pt x="11870" y="10226"/>
                    <a:pt x="10295" y="11459"/>
                  </a:cubicBezTo>
                  <a:lnTo>
                    <a:pt x="9450" y="10363"/>
                  </a:lnTo>
                  <a:cubicBezTo>
                    <a:pt x="10706" y="9405"/>
                    <a:pt x="11413" y="7967"/>
                    <a:pt x="11413" y="6392"/>
                  </a:cubicBezTo>
                  <a:cubicBezTo>
                    <a:pt x="11413" y="3630"/>
                    <a:pt x="9154" y="1370"/>
                    <a:pt x="6392" y="1370"/>
                  </a:cubicBezTo>
                  <a:cubicBezTo>
                    <a:pt x="3630" y="1370"/>
                    <a:pt x="1370" y="3630"/>
                    <a:pt x="1370" y="6392"/>
                  </a:cubicBezTo>
                  <a:cubicBezTo>
                    <a:pt x="1370" y="8012"/>
                    <a:pt x="2169" y="9542"/>
                    <a:pt x="3516" y="10500"/>
                  </a:cubicBezTo>
                  <a:lnTo>
                    <a:pt x="2717" y="11619"/>
                  </a:lnTo>
                  <a:cubicBezTo>
                    <a:pt x="1005" y="10432"/>
                    <a:pt x="1" y="8469"/>
                    <a:pt x="1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8"/>
            <p:cNvSpPr/>
            <p:nvPr/>
          </p:nvSpPr>
          <p:spPr>
            <a:xfrm>
              <a:off x="3657350" y="1855175"/>
              <a:ext cx="206025" cy="63925"/>
            </a:xfrm>
            <a:custGeom>
              <a:avLst/>
              <a:gdLst/>
              <a:ahLst/>
              <a:cxnLst/>
              <a:rect l="l" t="t" r="r" b="b"/>
              <a:pathLst>
                <a:path w="8241" h="2557" extrusionOk="0">
                  <a:moveTo>
                    <a:pt x="7030" y="137"/>
                  </a:moveTo>
                  <a:cubicBezTo>
                    <a:pt x="6140" y="822"/>
                    <a:pt x="5090" y="1187"/>
                    <a:pt x="3972" y="1187"/>
                  </a:cubicBezTo>
                  <a:lnTo>
                    <a:pt x="3972" y="1187"/>
                  </a:lnTo>
                  <a:cubicBezTo>
                    <a:pt x="2922" y="1187"/>
                    <a:pt x="1940" y="868"/>
                    <a:pt x="1096" y="274"/>
                  </a:cubicBezTo>
                  <a:lnTo>
                    <a:pt x="1096" y="274"/>
                  </a:lnTo>
                  <a:cubicBezTo>
                    <a:pt x="776" y="46"/>
                    <a:pt x="343" y="115"/>
                    <a:pt x="137" y="434"/>
                  </a:cubicBezTo>
                  <a:lnTo>
                    <a:pt x="137" y="434"/>
                  </a:lnTo>
                  <a:cubicBezTo>
                    <a:pt x="46" y="548"/>
                    <a:pt x="0" y="685"/>
                    <a:pt x="0" y="822"/>
                  </a:cubicBezTo>
                  <a:lnTo>
                    <a:pt x="0" y="822"/>
                  </a:lnTo>
                  <a:cubicBezTo>
                    <a:pt x="0" y="1050"/>
                    <a:pt x="92" y="1256"/>
                    <a:pt x="297" y="1393"/>
                  </a:cubicBezTo>
                  <a:lnTo>
                    <a:pt x="297" y="1393"/>
                  </a:lnTo>
                  <a:cubicBezTo>
                    <a:pt x="1370" y="2146"/>
                    <a:pt x="2648" y="2557"/>
                    <a:pt x="3972" y="2557"/>
                  </a:cubicBezTo>
                  <a:lnTo>
                    <a:pt x="3972" y="2557"/>
                  </a:lnTo>
                  <a:cubicBezTo>
                    <a:pt x="5387" y="2557"/>
                    <a:pt x="6757" y="2100"/>
                    <a:pt x="7875" y="1233"/>
                  </a:cubicBezTo>
                  <a:lnTo>
                    <a:pt x="7875" y="1233"/>
                  </a:lnTo>
                  <a:cubicBezTo>
                    <a:pt x="8172" y="1005"/>
                    <a:pt x="8240" y="571"/>
                    <a:pt x="7989" y="274"/>
                  </a:cubicBezTo>
                  <a:lnTo>
                    <a:pt x="7989" y="274"/>
                  </a:lnTo>
                  <a:cubicBezTo>
                    <a:pt x="7852" y="92"/>
                    <a:pt x="7647" y="0"/>
                    <a:pt x="7441" y="0"/>
                  </a:cubicBezTo>
                  <a:lnTo>
                    <a:pt x="7441" y="0"/>
                  </a:lnTo>
                  <a:cubicBezTo>
                    <a:pt x="7304" y="0"/>
                    <a:pt x="7167" y="46"/>
                    <a:pt x="7030" y="137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8"/>
            <p:cNvSpPr/>
            <p:nvPr/>
          </p:nvSpPr>
          <p:spPr>
            <a:xfrm>
              <a:off x="3413675" y="1416350"/>
              <a:ext cx="551825" cy="631150"/>
            </a:xfrm>
            <a:custGeom>
              <a:avLst/>
              <a:gdLst/>
              <a:ahLst/>
              <a:cxnLst/>
              <a:rect l="l" t="t" r="r" b="b"/>
              <a:pathLst>
                <a:path w="22073" h="25246" extrusionOk="0">
                  <a:moveTo>
                    <a:pt x="1" y="13719"/>
                  </a:moveTo>
                  <a:cubicBezTo>
                    <a:pt x="1" y="6141"/>
                    <a:pt x="6141" y="1"/>
                    <a:pt x="13719" y="1"/>
                  </a:cubicBezTo>
                  <a:cubicBezTo>
                    <a:pt x="16755" y="1"/>
                    <a:pt x="19653" y="959"/>
                    <a:pt x="22073" y="2808"/>
                  </a:cubicBezTo>
                  <a:lnTo>
                    <a:pt x="21228" y="3904"/>
                  </a:lnTo>
                  <a:cubicBezTo>
                    <a:pt x="19060" y="2238"/>
                    <a:pt x="16458" y="1370"/>
                    <a:pt x="13719" y="1370"/>
                  </a:cubicBezTo>
                  <a:cubicBezTo>
                    <a:pt x="6917" y="1370"/>
                    <a:pt x="1370" y="6917"/>
                    <a:pt x="1370" y="13719"/>
                  </a:cubicBezTo>
                  <a:cubicBezTo>
                    <a:pt x="1370" y="17919"/>
                    <a:pt x="3493" y="21799"/>
                    <a:pt x="7008" y="24081"/>
                  </a:cubicBezTo>
                  <a:lnTo>
                    <a:pt x="6278" y="25246"/>
                  </a:lnTo>
                  <a:cubicBezTo>
                    <a:pt x="2329" y="22712"/>
                    <a:pt x="1" y="18398"/>
                    <a:pt x="1" y="13719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8"/>
            <p:cNvSpPr/>
            <p:nvPr/>
          </p:nvSpPr>
          <p:spPr>
            <a:xfrm>
              <a:off x="3562625" y="1483125"/>
              <a:ext cx="536975" cy="619150"/>
            </a:xfrm>
            <a:custGeom>
              <a:avLst/>
              <a:gdLst/>
              <a:ahLst/>
              <a:cxnLst/>
              <a:rect l="l" t="t" r="r" b="b"/>
              <a:pathLst>
                <a:path w="21479" h="24766" extrusionOk="0">
                  <a:moveTo>
                    <a:pt x="15133" y="274"/>
                  </a:moveTo>
                  <a:cubicBezTo>
                    <a:pt x="14905" y="571"/>
                    <a:pt x="14974" y="1005"/>
                    <a:pt x="15270" y="1233"/>
                  </a:cubicBezTo>
                  <a:lnTo>
                    <a:pt x="15270" y="1233"/>
                  </a:lnTo>
                  <a:cubicBezTo>
                    <a:pt x="18352" y="3607"/>
                    <a:pt x="20109" y="7167"/>
                    <a:pt x="20109" y="11048"/>
                  </a:cubicBezTo>
                  <a:lnTo>
                    <a:pt x="20109" y="11048"/>
                  </a:lnTo>
                  <a:cubicBezTo>
                    <a:pt x="20109" y="17850"/>
                    <a:pt x="14563" y="23396"/>
                    <a:pt x="7761" y="23396"/>
                  </a:cubicBezTo>
                  <a:lnTo>
                    <a:pt x="7761" y="23396"/>
                  </a:lnTo>
                  <a:cubicBezTo>
                    <a:pt x="5364" y="23396"/>
                    <a:pt x="3059" y="22711"/>
                    <a:pt x="1050" y="21410"/>
                  </a:cubicBezTo>
                  <a:lnTo>
                    <a:pt x="1050" y="21410"/>
                  </a:lnTo>
                  <a:cubicBezTo>
                    <a:pt x="731" y="21205"/>
                    <a:pt x="320" y="21296"/>
                    <a:pt x="114" y="21616"/>
                  </a:cubicBezTo>
                  <a:lnTo>
                    <a:pt x="114" y="21616"/>
                  </a:lnTo>
                  <a:cubicBezTo>
                    <a:pt x="23" y="21730"/>
                    <a:pt x="0" y="21867"/>
                    <a:pt x="0" y="22004"/>
                  </a:cubicBezTo>
                  <a:lnTo>
                    <a:pt x="0" y="22004"/>
                  </a:lnTo>
                  <a:cubicBezTo>
                    <a:pt x="0" y="22232"/>
                    <a:pt x="114" y="22438"/>
                    <a:pt x="320" y="22575"/>
                  </a:cubicBezTo>
                  <a:lnTo>
                    <a:pt x="320" y="22575"/>
                  </a:lnTo>
                  <a:cubicBezTo>
                    <a:pt x="2534" y="24013"/>
                    <a:pt x="5113" y="24766"/>
                    <a:pt x="7761" y="24766"/>
                  </a:cubicBezTo>
                  <a:lnTo>
                    <a:pt x="7761" y="24766"/>
                  </a:lnTo>
                  <a:cubicBezTo>
                    <a:pt x="15339" y="24766"/>
                    <a:pt x="21479" y="18603"/>
                    <a:pt x="21479" y="11048"/>
                  </a:cubicBezTo>
                  <a:lnTo>
                    <a:pt x="21479" y="11048"/>
                  </a:lnTo>
                  <a:cubicBezTo>
                    <a:pt x="21479" y="6734"/>
                    <a:pt x="19516" y="2762"/>
                    <a:pt x="16115" y="137"/>
                  </a:cubicBezTo>
                  <a:lnTo>
                    <a:pt x="16115" y="137"/>
                  </a:lnTo>
                  <a:cubicBezTo>
                    <a:pt x="15978" y="46"/>
                    <a:pt x="15841" y="0"/>
                    <a:pt x="15681" y="0"/>
                  </a:cubicBezTo>
                  <a:lnTo>
                    <a:pt x="15681" y="0"/>
                  </a:lnTo>
                  <a:cubicBezTo>
                    <a:pt x="15476" y="0"/>
                    <a:pt x="15270" y="92"/>
                    <a:pt x="15133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8"/>
          <p:cNvGrpSpPr/>
          <p:nvPr/>
        </p:nvGrpSpPr>
        <p:grpSpPr>
          <a:xfrm flipH="1">
            <a:off x="6032454" y="-2364104"/>
            <a:ext cx="5958123" cy="5505660"/>
            <a:chOff x="407025" y="3490600"/>
            <a:chExt cx="1442575" cy="1333025"/>
          </a:xfrm>
        </p:grpSpPr>
        <p:sp>
          <p:nvSpPr>
            <p:cNvPr id="1523" name="Google Shape;1523;p8"/>
            <p:cNvSpPr/>
            <p:nvPr/>
          </p:nvSpPr>
          <p:spPr>
            <a:xfrm>
              <a:off x="810450" y="3490600"/>
              <a:ext cx="1039150" cy="1082525"/>
            </a:xfrm>
            <a:custGeom>
              <a:avLst/>
              <a:gdLst/>
              <a:ahLst/>
              <a:cxnLst/>
              <a:rect l="l" t="t" r="r" b="b"/>
              <a:pathLst>
                <a:path w="41566" h="43301" extrusionOk="0">
                  <a:moveTo>
                    <a:pt x="1" y="41497"/>
                  </a:moveTo>
                  <a:lnTo>
                    <a:pt x="252" y="43300"/>
                  </a:lnTo>
                  <a:lnTo>
                    <a:pt x="41566" y="1804"/>
                  </a:lnTo>
                  <a:lnTo>
                    <a:pt x="4131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8"/>
            <p:cNvSpPr/>
            <p:nvPr/>
          </p:nvSpPr>
          <p:spPr>
            <a:xfrm>
              <a:off x="566225" y="3920300"/>
              <a:ext cx="783500" cy="816575"/>
            </a:xfrm>
            <a:custGeom>
              <a:avLst/>
              <a:gdLst/>
              <a:ahLst/>
              <a:cxnLst/>
              <a:rect l="l" t="t" r="r" b="b"/>
              <a:pathLst>
                <a:path w="31340" h="32663" extrusionOk="0">
                  <a:moveTo>
                    <a:pt x="31157" y="0"/>
                  </a:moveTo>
                  <a:lnTo>
                    <a:pt x="1" y="31293"/>
                  </a:lnTo>
                  <a:lnTo>
                    <a:pt x="183" y="32663"/>
                  </a:lnTo>
                  <a:lnTo>
                    <a:pt x="31340" y="1370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8"/>
            <p:cNvSpPr/>
            <p:nvPr/>
          </p:nvSpPr>
          <p:spPr>
            <a:xfrm>
              <a:off x="1016450" y="3682900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1"/>
                  </a:moveTo>
                  <a:lnTo>
                    <a:pt x="1" y="31294"/>
                  </a:lnTo>
                  <a:lnTo>
                    <a:pt x="183" y="32641"/>
                  </a:lnTo>
                  <a:lnTo>
                    <a:pt x="31340" y="1370"/>
                  </a:lnTo>
                  <a:lnTo>
                    <a:pt x="31157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8"/>
            <p:cNvSpPr/>
            <p:nvPr/>
          </p:nvSpPr>
          <p:spPr>
            <a:xfrm>
              <a:off x="788775" y="3843825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0"/>
                  </a:moveTo>
                  <a:lnTo>
                    <a:pt x="0" y="31294"/>
                  </a:lnTo>
                  <a:lnTo>
                    <a:pt x="183" y="32641"/>
                  </a:lnTo>
                  <a:lnTo>
                    <a:pt x="31340" y="1347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8"/>
            <p:cNvSpPr/>
            <p:nvPr/>
          </p:nvSpPr>
          <p:spPr>
            <a:xfrm>
              <a:off x="407025" y="3741675"/>
              <a:ext cx="1038575" cy="1081950"/>
            </a:xfrm>
            <a:custGeom>
              <a:avLst/>
              <a:gdLst/>
              <a:ahLst/>
              <a:cxnLst/>
              <a:rect l="l" t="t" r="r" b="b"/>
              <a:pathLst>
                <a:path w="41543" h="43278" extrusionOk="0">
                  <a:moveTo>
                    <a:pt x="41314" y="1"/>
                  </a:moveTo>
                  <a:lnTo>
                    <a:pt x="0" y="41474"/>
                  </a:lnTo>
                  <a:lnTo>
                    <a:pt x="229" y="43277"/>
                  </a:lnTo>
                  <a:lnTo>
                    <a:pt x="41542" y="1804"/>
                  </a:lnTo>
                  <a:lnTo>
                    <a:pt x="41314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8"/>
            <p:cNvSpPr/>
            <p:nvPr/>
          </p:nvSpPr>
          <p:spPr>
            <a:xfrm>
              <a:off x="1095775" y="3693175"/>
              <a:ext cx="536425" cy="575800"/>
            </a:xfrm>
            <a:custGeom>
              <a:avLst/>
              <a:gdLst/>
              <a:ahLst/>
              <a:cxnLst/>
              <a:rect l="l" t="t" r="r" b="b"/>
              <a:pathLst>
                <a:path w="21457" h="23032" extrusionOk="0">
                  <a:moveTo>
                    <a:pt x="21411" y="1"/>
                  </a:moveTo>
                  <a:lnTo>
                    <a:pt x="0" y="21434"/>
                  </a:lnTo>
                  <a:lnTo>
                    <a:pt x="23" y="23031"/>
                  </a:lnTo>
                  <a:lnTo>
                    <a:pt x="21456" y="1598"/>
                  </a:lnTo>
                  <a:lnTo>
                    <a:pt x="21411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9" name="Google Shape;1529;p8"/>
          <p:cNvGrpSpPr/>
          <p:nvPr/>
        </p:nvGrpSpPr>
        <p:grpSpPr>
          <a:xfrm>
            <a:off x="4047905" y="4755855"/>
            <a:ext cx="1048180" cy="245101"/>
            <a:chOff x="3504975" y="1233750"/>
            <a:chExt cx="324725" cy="75925"/>
          </a:xfrm>
        </p:grpSpPr>
        <p:sp>
          <p:nvSpPr>
            <p:cNvPr id="1530" name="Google Shape;1530;p8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8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8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3" name="Google Shape;1533;p8"/>
          <p:cNvSpPr/>
          <p:nvPr/>
        </p:nvSpPr>
        <p:spPr>
          <a:xfrm>
            <a:off x="8217696" y="1688038"/>
            <a:ext cx="1756883" cy="1453521"/>
          </a:xfrm>
          <a:custGeom>
            <a:avLst/>
            <a:gdLst/>
            <a:ahLst/>
            <a:cxnLst/>
            <a:rect l="l" t="t" r="r" b="b"/>
            <a:pathLst>
              <a:path w="18376" h="15203" extrusionOk="0">
                <a:moveTo>
                  <a:pt x="18375" y="0"/>
                </a:moveTo>
                <a:lnTo>
                  <a:pt x="1" y="11596"/>
                </a:lnTo>
                <a:lnTo>
                  <a:pt x="15910" y="15202"/>
                </a:lnTo>
                <a:lnTo>
                  <a:pt x="18375" y="0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8"/>
          <p:cNvSpPr/>
          <p:nvPr/>
        </p:nvSpPr>
        <p:spPr>
          <a:xfrm rot="1845688">
            <a:off x="2597205" y="-828698"/>
            <a:ext cx="1586793" cy="1647811"/>
          </a:xfrm>
          <a:custGeom>
            <a:avLst/>
            <a:gdLst/>
            <a:ahLst/>
            <a:cxnLst/>
            <a:rect l="l" t="t" r="r" b="b"/>
            <a:pathLst>
              <a:path w="10090" h="10478" extrusionOk="0">
                <a:moveTo>
                  <a:pt x="6072" y="1"/>
                </a:moveTo>
                <a:lnTo>
                  <a:pt x="1" y="10478"/>
                </a:lnTo>
                <a:lnTo>
                  <a:pt x="10090" y="4520"/>
                </a:lnTo>
                <a:lnTo>
                  <a:pt x="6072" y="1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8"/>
          <p:cNvSpPr/>
          <p:nvPr/>
        </p:nvSpPr>
        <p:spPr>
          <a:xfrm flipH="1">
            <a:off x="-704365" y="1404727"/>
            <a:ext cx="1756869" cy="1273904"/>
          </a:xfrm>
          <a:custGeom>
            <a:avLst/>
            <a:gdLst/>
            <a:ahLst/>
            <a:cxnLst/>
            <a:rect l="l" t="t" r="r" b="b"/>
            <a:pathLst>
              <a:path w="16686" h="12099" extrusionOk="0">
                <a:moveTo>
                  <a:pt x="12988" y="1"/>
                </a:moveTo>
                <a:lnTo>
                  <a:pt x="1" y="12098"/>
                </a:lnTo>
                <a:lnTo>
                  <a:pt x="16686" y="8058"/>
                </a:lnTo>
                <a:lnTo>
                  <a:pt x="12988" y="1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8"/>
          <p:cNvSpPr txBox="1">
            <a:spLocks noGrp="1"/>
          </p:cNvSpPr>
          <p:nvPr>
            <p:ph type="title"/>
          </p:nvPr>
        </p:nvSpPr>
        <p:spPr>
          <a:xfrm>
            <a:off x="2057700" y="1307100"/>
            <a:ext cx="50286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716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g Shoulders Text ExtraBold"/>
              <a:buNone/>
              <a:defRPr sz="35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●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○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■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●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○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■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●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○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mbay"/>
              <a:buChar char="■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71" r:id="rId7"/>
    <p:sldLayoutId id="2147483672" r:id="rId8"/>
    <p:sldLayoutId id="2147483676" r:id="rId9"/>
    <p:sldLayoutId id="214748367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tackoverflow.com/questions/1127396/struct-constructor-in-c" TargetMode="External"/><Relationship Id="rId4" Type="http://schemas.openxmlformats.org/officeDocument/2006/relationships/hyperlink" Target="https://www.geeksforgeeks.org/category/linked-list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7" name="Google Shape;5087;p30"/>
          <p:cNvGrpSpPr/>
          <p:nvPr/>
        </p:nvGrpSpPr>
        <p:grpSpPr>
          <a:xfrm>
            <a:off x="751017" y="1136558"/>
            <a:ext cx="2549070" cy="2707469"/>
            <a:chOff x="713112" y="1531930"/>
            <a:chExt cx="1957962" cy="2079629"/>
          </a:xfrm>
        </p:grpSpPr>
        <p:sp>
          <p:nvSpPr>
            <p:cNvPr id="5088" name="Google Shape;5088;p30"/>
            <p:cNvSpPr/>
            <p:nvPr/>
          </p:nvSpPr>
          <p:spPr>
            <a:xfrm>
              <a:off x="1349797" y="2629205"/>
              <a:ext cx="344252" cy="550168"/>
            </a:xfrm>
            <a:custGeom>
              <a:avLst/>
              <a:gdLst/>
              <a:ahLst/>
              <a:cxnLst/>
              <a:rect l="l" t="t" r="r" b="b"/>
              <a:pathLst>
                <a:path w="6072" h="9704" extrusionOk="0">
                  <a:moveTo>
                    <a:pt x="1394" y="1"/>
                  </a:moveTo>
                  <a:cubicBezTo>
                    <a:pt x="889" y="1"/>
                    <a:pt x="479" y="381"/>
                    <a:pt x="457" y="869"/>
                  </a:cubicBezTo>
                  <a:lnTo>
                    <a:pt x="23" y="8516"/>
                  </a:lnTo>
                  <a:cubicBezTo>
                    <a:pt x="0" y="9041"/>
                    <a:pt x="411" y="9474"/>
                    <a:pt x="913" y="9497"/>
                  </a:cubicBezTo>
                  <a:lnTo>
                    <a:pt x="4634" y="9703"/>
                  </a:lnTo>
                  <a:cubicBezTo>
                    <a:pt x="4648" y="9703"/>
                    <a:pt x="4663" y="9704"/>
                    <a:pt x="4678" y="9704"/>
                  </a:cubicBezTo>
                  <a:cubicBezTo>
                    <a:pt x="5183" y="9704"/>
                    <a:pt x="5593" y="9323"/>
                    <a:pt x="5615" y="8813"/>
                  </a:cubicBezTo>
                  <a:lnTo>
                    <a:pt x="6049" y="1189"/>
                  </a:lnTo>
                  <a:cubicBezTo>
                    <a:pt x="6072" y="664"/>
                    <a:pt x="5661" y="230"/>
                    <a:pt x="5159" y="207"/>
                  </a:cubicBezTo>
                  <a:lnTo>
                    <a:pt x="1438" y="2"/>
                  </a:lnTo>
                  <a:cubicBezTo>
                    <a:pt x="1423" y="1"/>
                    <a:pt x="1409" y="1"/>
                    <a:pt x="139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30"/>
            <p:cNvSpPr/>
            <p:nvPr/>
          </p:nvSpPr>
          <p:spPr>
            <a:xfrm>
              <a:off x="1321336" y="3100341"/>
              <a:ext cx="380480" cy="50515"/>
            </a:xfrm>
            <a:custGeom>
              <a:avLst/>
              <a:gdLst/>
              <a:ahLst/>
              <a:cxnLst/>
              <a:rect l="l" t="t" r="r" b="b"/>
              <a:pathLst>
                <a:path w="6711" h="891" extrusionOk="0">
                  <a:moveTo>
                    <a:pt x="23" y="251"/>
                  </a:moveTo>
                  <a:lnTo>
                    <a:pt x="23" y="297"/>
                  </a:lnTo>
                  <a:cubicBezTo>
                    <a:pt x="0" y="434"/>
                    <a:pt x="114" y="548"/>
                    <a:pt x="251" y="548"/>
                  </a:cubicBezTo>
                  <a:lnTo>
                    <a:pt x="251" y="548"/>
                  </a:lnTo>
                  <a:lnTo>
                    <a:pt x="6437" y="891"/>
                  </a:lnTo>
                  <a:cubicBezTo>
                    <a:pt x="6574" y="891"/>
                    <a:pt x="6688" y="799"/>
                    <a:pt x="6688" y="639"/>
                  </a:cubicBezTo>
                  <a:lnTo>
                    <a:pt x="6688" y="639"/>
                  </a:lnTo>
                  <a:lnTo>
                    <a:pt x="6711" y="617"/>
                  </a:lnTo>
                  <a:cubicBezTo>
                    <a:pt x="6711" y="457"/>
                    <a:pt x="6597" y="343"/>
                    <a:pt x="6460" y="343"/>
                  </a:cubicBezTo>
                  <a:lnTo>
                    <a:pt x="6460" y="343"/>
                  </a:lnTo>
                  <a:lnTo>
                    <a:pt x="297" y="0"/>
                  </a:lnTo>
                  <a:cubicBezTo>
                    <a:pt x="297" y="0"/>
                    <a:pt x="274" y="0"/>
                    <a:pt x="274" y="0"/>
                  </a:cubicBezTo>
                  <a:lnTo>
                    <a:pt x="274" y="0"/>
                  </a:lnTo>
                  <a:cubicBezTo>
                    <a:pt x="137" y="0"/>
                    <a:pt x="23" y="114"/>
                    <a:pt x="23" y="251"/>
                  </a:cubicBezTo>
                </a:path>
              </a:pathLst>
            </a:custGeom>
            <a:solidFill>
              <a:srgbClr val="002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30"/>
            <p:cNvSpPr/>
            <p:nvPr/>
          </p:nvSpPr>
          <p:spPr>
            <a:xfrm>
              <a:off x="1325191" y="3038203"/>
              <a:ext cx="379233" cy="50515"/>
            </a:xfrm>
            <a:custGeom>
              <a:avLst/>
              <a:gdLst/>
              <a:ahLst/>
              <a:cxnLst/>
              <a:rect l="l" t="t" r="r" b="b"/>
              <a:pathLst>
                <a:path w="6689" h="891" extrusionOk="0">
                  <a:moveTo>
                    <a:pt x="1" y="229"/>
                  </a:moveTo>
                  <a:lnTo>
                    <a:pt x="1" y="275"/>
                  </a:lnTo>
                  <a:cubicBezTo>
                    <a:pt x="1" y="412"/>
                    <a:pt x="115" y="549"/>
                    <a:pt x="252" y="549"/>
                  </a:cubicBezTo>
                  <a:lnTo>
                    <a:pt x="252" y="549"/>
                  </a:lnTo>
                  <a:lnTo>
                    <a:pt x="6414" y="891"/>
                  </a:lnTo>
                  <a:cubicBezTo>
                    <a:pt x="6551" y="891"/>
                    <a:pt x="6688" y="777"/>
                    <a:pt x="6688" y="640"/>
                  </a:cubicBezTo>
                  <a:lnTo>
                    <a:pt x="6688" y="640"/>
                  </a:lnTo>
                  <a:lnTo>
                    <a:pt x="6688" y="594"/>
                  </a:lnTo>
                  <a:cubicBezTo>
                    <a:pt x="6688" y="457"/>
                    <a:pt x="6597" y="343"/>
                    <a:pt x="6437" y="320"/>
                  </a:cubicBezTo>
                  <a:lnTo>
                    <a:pt x="6437" y="320"/>
                  </a:lnTo>
                  <a:lnTo>
                    <a:pt x="274" y="1"/>
                  </a:lnTo>
                  <a:cubicBezTo>
                    <a:pt x="274" y="1"/>
                    <a:pt x="274" y="1"/>
                    <a:pt x="274" y="1"/>
                  </a:cubicBezTo>
                  <a:lnTo>
                    <a:pt x="274" y="1"/>
                  </a:lnTo>
                  <a:cubicBezTo>
                    <a:pt x="138" y="1"/>
                    <a:pt x="23" y="92"/>
                    <a:pt x="1" y="229"/>
                  </a:cubicBez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30"/>
            <p:cNvSpPr/>
            <p:nvPr/>
          </p:nvSpPr>
          <p:spPr>
            <a:xfrm>
              <a:off x="1329103" y="2974818"/>
              <a:ext cx="379176" cy="50515"/>
            </a:xfrm>
            <a:custGeom>
              <a:avLst/>
              <a:gdLst/>
              <a:ahLst/>
              <a:cxnLst/>
              <a:rect l="l" t="t" r="r" b="b"/>
              <a:pathLst>
                <a:path w="6688" h="891" extrusionOk="0">
                  <a:moveTo>
                    <a:pt x="0" y="251"/>
                  </a:moveTo>
                  <a:lnTo>
                    <a:pt x="0" y="297"/>
                  </a:lnTo>
                  <a:cubicBezTo>
                    <a:pt x="0" y="434"/>
                    <a:pt x="91" y="548"/>
                    <a:pt x="251" y="548"/>
                  </a:cubicBezTo>
                  <a:lnTo>
                    <a:pt x="251" y="548"/>
                  </a:lnTo>
                  <a:lnTo>
                    <a:pt x="6414" y="890"/>
                  </a:lnTo>
                  <a:cubicBezTo>
                    <a:pt x="6551" y="890"/>
                    <a:pt x="6665" y="799"/>
                    <a:pt x="6688" y="639"/>
                  </a:cubicBezTo>
                  <a:lnTo>
                    <a:pt x="6688" y="639"/>
                  </a:lnTo>
                  <a:lnTo>
                    <a:pt x="6688" y="617"/>
                  </a:lnTo>
                  <a:cubicBezTo>
                    <a:pt x="6688" y="457"/>
                    <a:pt x="6574" y="343"/>
                    <a:pt x="6437" y="343"/>
                  </a:cubicBezTo>
                  <a:lnTo>
                    <a:pt x="6437" y="343"/>
                  </a:lnTo>
                  <a:lnTo>
                    <a:pt x="274" y="0"/>
                  </a:lnTo>
                  <a:cubicBezTo>
                    <a:pt x="274" y="0"/>
                    <a:pt x="274" y="0"/>
                    <a:pt x="251" y="0"/>
                  </a:cubicBezTo>
                  <a:lnTo>
                    <a:pt x="251" y="0"/>
                  </a:lnTo>
                  <a:cubicBezTo>
                    <a:pt x="114" y="0"/>
                    <a:pt x="0" y="114"/>
                    <a:pt x="0" y="251"/>
                  </a:cubicBez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30"/>
            <p:cNvSpPr/>
            <p:nvPr/>
          </p:nvSpPr>
          <p:spPr>
            <a:xfrm>
              <a:off x="1331655" y="2912680"/>
              <a:ext cx="380537" cy="50515"/>
            </a:xfrm>
            <a:custGeom>
              <a:avLst/>
              <a:gdLst/>
              <a:ahLst/>
              <a:cxnLst/>
              <a:rect l="l" t="t" r="r" b="b"/>
              <a:pathLst>
                <a:path w="6712" h="891" extrusionOk="0">
                  <a:moveTo>
                    <a:pt x="24" y="229"/>
                  </a:moveTo>
                  <a:lnTo>
                    <a:pt x="24" y="275"/>
                  </a:lnTo>
                  <a:cubicBezTo>
                    <a:pt x="1" y="412"/>
                    <a:pt x="115" y="548"/>
                    <a:pt x="252" y="548"/>
                  </a:cubicBezTo>
                  <a:lnTo>
                    <a:pt x="252" y="548"/>
                  </a:lnTo>
                  <a:lnTo>
                    <a:pt x="6415" y="891"/>
                  </a:lnTo>
                  <a:cubicBezTo>
                    <a:pt x="6574" y="891"/>
                    <a:pt x="6688" y="777"/>
                    <a:pt x="6688" y="640"/>
                  </a:cubicBezTo>
                  <a:lnTo>
                    <a:pt x="6688" y="640"/>
                  </a:lnTo>
                  <a:lnTo>
                    <a:pt x="6688" y="594"/>
                  </a:lnTo>
                  <a:cubicBezTo>
                    <a:pt x="6711" y="457"/>
                    <a:pt x="6597" y="343"/>
                    <a:pt x="6460" y="320"/>
                  </a:cubicBezTo>
                  <a:lnTo>
                    <a:pt x="6460" y="320"/>
                  </a:lnTo>
                  <a:lnTo>
                    <a:pt x="297" y="1"/>
                  </a:lnTo>
                  <a:lnTo>
                    <a:pt x="275" y="1"/>
                  </a:lnTo>
                  <a:lnTo>
                    <a:pt x="275" y="1"/>
                  </a:lnTo>
                  <a:cubicBezTo>
                    <a:pt x="138" y="1"/>
                    <a:pt x="24" y="92"/>
                    <a:pt x="24" y="22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30"/>
            <p:cNvSpPr/>
            <p:nvPr/>
          </p:nvSpPr>
          <p:spPr>
            <a:xfrm>
              <a:off x="1335567" y="2849295"/>
              <a:ext cx="379176" cy="50515"/>
            </a:xfrm>
            <a:custGeom>
              <a:avLst/>
              <a:gdLst/>
              <a:ahLst/>
              <a:cxnLst/>
              <a:rect l="l" t="t" r="r" b="b"/>
              <a:pathLst>
                <a:path w="6688" h="891" extrusionOk="0">
                  <a:moveTo>
                    <a:pt x="0" y="251"/>
                  </a:moveTo>
                  <a:lnTo>
                    <a:pt x="0" y="297"/>
                  </a:lnTo>
                  <a:cubicBezTo>
                    <a:pt x="0" y="434"/>
                    <a:pt x="114" y="548"/>
                    <a:pt x="251" y="548"/>
                  </a:cubicBezTo>
                  <a:lnTo>
                    <a:pt x="251" y="548"/>
                  </a:lnTo>
                  <a:lnTo>
                    <a:pt x="6414" y="890"/>
                  </a:lnTo>
                  <a:cubicBezTo>
                    <a:pt x="6551" y="890"/>
                    <a:pt x="6688" y="799"/>
                    <a:pt x="6688" y="639"/>
                  </a:cubicBezTo>
                  <a:lnTo>
                    <a:pt x="6688" y="639"/>
                  </a:lnTo>
                  <a:lnTo>
                    <a:pt x="6688" y="617"/>
                  </a:lnTo>
                  <a:cubicBezTo>
                    <a:pt x="6688" y="457"/>
                    <a:pt x="6597" y="343"/>
                    <a:pt x="6437" y="343"/>
                  </a:cubicBezTo>
                  <a:lnTo>
                    <a:pt x="6437" y="343"/>
                  </a:lnTo>
                  <a:lnTo>
                    <a:pt x="274" y="0"/>
                  </a:lnTo>
                  <a:cubicBezTo>
                    <a:pt x="274" y="0"/>
                    <a:pt x="274" y="0"/>
                    <a:pt x="274" y="0"/>
                  </a:cubicBezTo>
                  <a:lnTo>
                    <a:pt x="274" y="0"/>
                  </a:lnTo>
                  <a:cubicBezTo>
                    <a:pt x="137" y="0"/>
                    <a:pt x="23" y="114"/>
                    <a:pt x="0" y="251"/>
                  </a:cubicBez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30"/>
            <p:cNvSpPr/>
            <p:nvPr/>
          </p:nvSpPr>
          <p:spPr>
            <a:xfrm>
              <a:off x="1339422" y="2787158"/>
              <a:ext cx="379233" cy="50515"/>
            </a:xfrm>
            <a:custGeom>
              <a:avLst/>
              <a:gdLst/>
              <a:ahLst/>
              <a:cxnLst/>
              <a:rect l="l" t="t" r="r" b="b"/>
              <a:pathLst>
                <a:path w="6689" h="891" extrusionOk="0">
                  <a:moveTo>
                    <a:pt x="1" y="229"/>
                  </a:moveTo>
                  <a:lnTo>
                    <a:pt x="1" y="275"/>
                  </a:lnTo>
                  <a:cubicBezTo>
                    <a:pt x="1" y="411"/>
                    <a:pt x="92" y="548"/>
                    <a:pt x="252" y="548"/>
                  </a:cubicBezTo>
                  <a:lnTo>
                    <a:pt x="252" y="548"/>
                  </a:lnTo>
                  <a:lnTo>
                    <a:pt x="6415" y="891"/>
                  </a:lnTo>
                  <a:cubicBezTo>
                    <a:pt x="6551" y="891"/>
                    <a:pt x="6666" y="777"/>
                    <a:pt x="6688" y="640"/>
                  </a:cubicBezTo>
                  <a:lnTo>
                    <a:pt x="6688" y="640"/>
                  </a:lnTo>
                  <a:lnTo>
                    <a:pt x="6688" y="594"/>
                  </a:lnTo>
                  <a:cubicBezTo>
                    <a:pt x="6688" y="457"/>
                    <a:pt x="6574" y="343"/>
                    <a:pt x="6437" y="320"/>
                  </a:cubicBezTo>
                  <a:lnTo>
                    <a:pt x="6437" y="320"/>
                  </a:lnTo>
                  <a:lnTo>
                    <a:pt x="275" y="1"/>
                  </a:lnTo>
                  <a:cubicBezTo>
                    <a:pt x="275" y="1"/>
                    <a:pt x="252" y="1"/>
                    <a:pt x="252" y="1"/>
                  </a:cubicBezTo>
                  <a:lnTo>
                    <a:pt x="252" y="1"/>
                  </a:lnTo>
                  <a:cubicBezTo>
                    <a:pt x="115" y="1"/>
                    <a:pt x="1" y="92"/>
                    <a:pt x="1" y="22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30"/>
            <p:cNvSpPr/>
            <p:nvPr/>
          </p:nvSpPr>
          <p:spPr>
            <a:xfrm>
              <a:off x="1342030" y="2723773"/>
              <a:ext cx="380480" cy="50515"/>
            </a:xfrm>
            <a:custGeom>
              <a:avLst/>
              <a:gdLst/>
              <a:ahLst/>
              <a:cxnLst/>
              <a:rect l="l" t="t" r="r" b="b"/>
              <a:pathLst>
                <a:path w="6711" h="891" extrusionOk="0">
                  <a:moveTo>
                    <a:pt x="23" y="251"/>
                  </a:moveTo>
                  <a:lnTo>
                    <a:pt x="0" y="297"/>
                  </a:lnTo>
                  <a:cubicBezTo>
                    <a:pt x="0" y="434"/>
                    <a:pt x="114" y="548"/>
                    <a:pt x="251" y="548"/>
                  </a:cubicBezTo>
                  <a:lnTo>
                    <a:pt x="251" y="548"/>
                  </a:lnTo>
                  <a:lnTo>
                    <a:pt x="6414" y="890"/>
                  </a:lnTo>
                  <a:cubicBezTo>
                    <a:pt x="6551" y="890"/>
                    <a:pt x="6688" y="799"/>
                    <a:pt x="6688" y="639"/>
                  </a:cubicBezTo>
                  <a:lnTo>
                    <a:pt x="6688" y="639"/>
                  </a:lnTo>
                  <a:lnTo>
                    <a:pt x="6688" y="616"/>
                  </a:lnTo>
                  <a:cubicBezTo>
                    <a:pt x="6711" y="457"/>
                    <a:pt x="6597" y="343"/>
                    <a:pt x="6460" y="343"/>
                  </a:cubicBezTo>
                  <a:lnTo>
                    <a:pt x="6460" y="343"/>
                  </a:lnTo>
                  <a:lnTo>
                    <a:pt x="274" y="0"/>
                  </a:lnTo>
                  <a:cubicBezTo>
                    <a:pt x="274" y="0"/>
                    <a:pt x="274" y="0"/>
                    <a:pt x="274" y="0"/>
                  </a:cubicBezTo>
                  <a:lnTo>
                    <a:pt x="274" y="0"/>
                  </a:lnTo>
                  <a:cubicBezTo>
                    <a:pt x="137" y="0"/>
                    <a:pt x="23" y="114"/>
                    <a:pt x="23" y="251"/>
                  </a:cubicBez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30"/>
            <p:cNvSpPr/>
            <p:nvPr/>
          </p:nvSpPr>
          <p:spPr>
            <a:xfrm>
              <a:off x="1345885" y="2661635"/>
              <a:ext cx="379233" cy="50515"/>
            </a:xfrm>
            <a:custGeom>
              <a:avLst/>
              <a:gdLst/>
              <a:ahLst/>
              <a:cxnLst/>
              <a:rect l="l" t="t" r="r" b="b"/>
              <a:pathLst>
                <a:path w="6689" h="891" extrusionOk="0">
                  <a:moveTo>
                    <a:pt x="1" y="229"/>
                  </a:moveTo>
                  <a:lnTo>
                    <a:pt x="1" y="274"/>
                  </a:lnTo>
                  <a:cubicBezTo>
                    <a:pt x="1" y="411"/>
                    <a:pt x="115" y="548"/>
                    <a:pt x="252" y="548"/>
                  </a:cubicBezTo>
                  <a:lnTo>
                    <a:pt x="252" y="548"/>
                  </a:lnTo>
                  <a:lnTo>
                    <a:pt x="6415" y="891"/>
                  </a:lnTo>
                  <a:cubicBezTo>
                    <a:pt x="6552" y="891"/>
                    <a:pt x="6666" y="777"/>
                    <a:pt x="6689" y="640"/>
                  </a:cubicBezTo>
                  <a:lnTo>
                    <a:pt x="6689" y="640"/>
                  </a:lnTo>
                  <a:lnTo>
                    <a:pt x="6689" y="594"/>
                  </a:lnTo>
                  <a:cubicBezTo>
                    <a:pt x="6689" y="457"/>
                    <a:pt x="6574" y="343"/>
                    <a:pt x="6437" y="320"/>
                  </a:cubicBezTo>
                  <a:lnTo>
                    <a:pt x="6437" y="320"/>
                  </a:lnTo>
                  <a:lnTo>
                    <a:pt x="275" y="1"/>
                  </a:lnTo>
                  <a:cubicBezTo>
                    <a:pt x="275" y="1"/>
                    <a:pt x="275" y="1"/>
                    <a:pt x="252" y="1"/>
                  </a:cubicBezTo>
                  <a:lnTo>
                    <a:pt x="252" y="1"/>
                  </a:lnTo>
                  <a:cubicBezTo>
                    <a:pt x="138" y="1"/>
                    <a:pt x="24" y="92"/>
                    <a:pt x="1" y="229"/>
                  </a:cubicBezTo>
                  <a:close/>
                </a:path>
              </a:pathLst>
            </a:custGeom>
            <a:solidFill>
              <a:srgbClr val="002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30"/>
            <p:cNvSpPr/>
            <p:nvPr/>
          </p:nvSpPr>
          <p:spPr>
            <a:xfrm>
              <a:off x="1303194" y="2547735"/>
              <a:ext cx="441314" cy="416765"/>
            </a:xfrm>
            <a:custGeom>
              <a:avLst/>
              <a:gdLst/>
              <a:ahLst/>
              <a:cxnLst/>
              <a:rect l="l" t="t" r="r" b="b"/>
              <a:pathLst>
                <a:path w="7784" h="7351" extrusionOk="0">
                  <a:moveTo>
                    <a:pt x="6597" y="7351"/>
                  </a:moveTo>
                  <a:cubicBezTo>
                    <a:pt x="6597" y="7351"/>
                    <a:pt x="4862" y="5570"/>
                    <a:pt x="5022" y="3904"/>
                  </a:cubicBezTo>
                  <a:cubicBezTo>
                    <a:pt x="5045" y="3790"/>
                    <a:pt x="5068" y="3676"/>
                    <a:pt x="5091" y="3562"/>
                  </a:cubicBezTo>
                  <a:cubicBezTo>
                    <a:pt x="5593" y="1804"/>
                    <a:pt x="2580" y="6849"/>
                    <a:pt x="1" y="4269"/>
                  </a:cubicBezTo>
                  <a:lnTo>
                    <a:pt x="6323" y="1"/>
                  </a:lnTo>
                  <a:lnTo>
                    <a:pt x="7784" y="5776"/>
                  </a:lnTo>
                  <a:cubicBezTo>
                    <a:pt x="7784" y="5776"/>
                    <a:pt x="6346" y="6301"/>
                    <a:pt x="6597" y="735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30"/>
            <p:cNvSpPr/>
            <p:nvPr/>
          </p:nvSpPr>
          <p:spPr>
            <a:xfrm>
              <a:off x="713112" y="1531930"/>
              <a:ext cx="1957962" cy="1766446"/>
            </a:xfrm>
            <a:custGeom>
              <a:avLst/>
              <a:gdLst/>
              <a:ahLst/>
              <a:cxnLst/>
              <a:rect l="l" t="t" r="r" b="b"/>
              <a:pathLst>
                <a:path w="34535" h="31157" extrusionOk="0">
                  <a:moveTo>
                    <a:pt x="15065" y="0"/>
                  </a:moveTo>
                  <a:cubicBezTo>
                    <a:pt x="14312" y="23"/>
                    <a:pt x="13558" y="114"/>
                    <a:pt x="12805" y="251"/>
                  </a:cubicBezTo>
                  <a:lnTo>
                    <a:pt x="12805" y="251"/>
                  </a:lnTo>
                  <a:cubicBezTo>
                    <a:pt x="6642" y="1415"/>
                    <a:pt x="480" y="6391"/>
                    <a:pt x="137" y="12508"/>
                  </a:cubicBezTo>
                  <a:lnTo>
                    <a:pt x="137" y="12508"/>
                  </a:lnTo>
                  <a:cubicBezTo>
                    <a:pt x="0" y="15110"/>
                    <a:pt x="753" y="18717"/>
                    <a:pt x="2557" y="20840"/>
                  </a:cubicBezTo>
                  <a:lnTo>
                    <a:pt x="2557" y="20840"/>
                  </a:lnTo>
                  <a:cubicBezTo>
                    <a:pt x="8126" y="27459"/>
                    <a:pt x="16001" y="19721"/>
                    <a:pt x="16001" y="19721"/>
                  </a:cubicBezTo>
                  <a:lnTo>
                    <a:pt x="16001" y="19721"/>
                  </a:lnTo>
                  <a:cubicBezTo>
                    <a:pt x="17644" y="31157"/>
                    <a:pt x="31750" y="30837"/>
                    <a:pt x="31750" y="30837"/>
                  </a:cubicBezTo>
                  <a:lnTo>
                    <a:pt x="31750" y="30837"/>
                  </a:lnTo>
                  <a:lnTo>
                    <a:pt x="31225" y="26249"/>
                  </a:lnTo>
                  <a:cubicBezTo>
                    <a:pt x="32914" y="25884"/>
                    <a:pt x="31750" y="24400"/>
                    <a:pt x="31750" y="24400"/>
                  </a:cubicBezTo>
                  <a:lnTo>
                    <a:pt x="31750" y="24400"/>
                  </a:lnTo>
                  <a:cubicBezTo>
                    <a:pt x="33165" y="23579"/>
                    <a:pt x="31864" y="22734"/>
                    <a:pt x="31864" y="22734"/>
                  </a:cubicBezTo>
                  <a:lnTo>
                    <a:pt x="31864" y="22734"/>
                  </a:lnTo>
                  <a:cubicBezTo>
                    <a:pt x="31613" y="21593"/>
                    <a:pt x="33873" y="21524"/>
                    <a:pt x="33873" y="21524"/>
                  </a:cubicBezTo>
                  <a:lnTo>
                    <a:pt x="33873" y="21524"/>
                  </a:lnTo>
                  <a:cubicBezTo>
                    <a:pt x="34535" y="21159"/>
                    <a:pt x="34535" y="20155"/>
                    <a:pt x="33873" y="19036"/>
                  </a:cubicBezTo>
                  <a:lnTo>
                    <a:pt x="33873" y="19036"/>
                  </a:lnTo>
                  <a:cubicBezTo>
                    <a:pt x="33234" y="17918"/>
                    <a:pt x="31613" y="13467"/>
                    <a:pt x="31613" y="13467"/>
                  </a:cubicBezTo>
                  <a:lnTo>
                    <a:pt x="31613" y="13467"/>
                  </a:lnTo>
                  <a:cubicBezTo>
                    <a:pt x="33051" y="12851"/>
                    <a:pt x="31613" y="11002"/>
                    <a:pt x="31613" y="11002"/>
                  </a:cubicBezTo>
                  <a:lnTo>
                    <a:pt x="31613" y="11002"/>
                  </a:lnTo>
                  <a:cubicBezTo>
                    <a:pt x="30518" y="9564"/>
                    <a:pt x="29924" y="7738"/>
                    <a:pt x="28760" y="6277"/>
                  </a:cubicBezTo>
                  <a:lnTo>
                    <a:pt x="28760" y="6277"/>
                  </a:lnTo>
                  <a:cubicBezTo>
                    <a:pt x="25610" y="2374"/>
                    <a:pt x="20771" y="0"/>
                    <a:pt x="15613" y="0"/>
                  </a:cubicBezTo>
                  <a:lnTo>
                    <a:pt x="15613" y="0"/>
                  </a:lnTo>
                  <a:cubicBezTo>
                    <a:pt x="15430" y="0"/>
                    <a:pt x="15247" y="0"/>
                    <a:pt x="15065" y="0"/>
                  </a:cubicBezTo>
                </a:path>
              </a:pathLst>
            </a:custGeom>
            <a:gradFill>
              <a:gsLst>
                <a:gs pos="0">
                  <a:srgbClr val="00E0FF">
                    <a:alpha val="25490"/>
                  </a:srgbClr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30"/>
            <p:cNvSpPr/>
            <p:nvPr/>
          </p:nvSpPr>
          <p:spPr>
            <a:xfrm>
              <a:off x="713112" y="1997793"/>
              <a:ext cx="1800123" cy="1282498"/>
            </a:xfrm>
            <a:custGeom>
              <a:avLst/>
              <a:gdLst/>
              <a:ahLst/>
              <a:cxnLst/>
              <a:rect l="l" t="t" r="r" b="b"/>
              <a:pathLst>
                <a:path w="31751" h="22621" extrusionOk="0">
                  <a:moveTo>
                    <a:pt x="1370" y="0"/>
                  </a:moveTo>
                  <a:lnTo>
                    <a:pt x="1370" y="0"/>
                  </a:lnTo>
                  <a:cubicBezTo>
                    <a:pt x="662" y="1324"/>
                    <a:pt x="228" y="2762"/>
                    <a:pt x="160" y="4291"/>
                  </a:cubicBezTo>
                  <a:cubicBezTo>
                    <a:pt x="0" y="6893"/>
                    <a:pt x="753" y="10500"/>
                    <a:pt x="2557" y="12623"/>
                  </a:cubicBezTo>
                  <a:cubicBezTo>
                    <a:pt x="4225" y="14606"/>
                    <a:pt x="6101" y="15300"/>
                    <a:pt x="7909" y="15300"/>
                  </a:cubicBezTo>
                  <a:cubicBezTo>
                    <a:pt x="12138" y="15300"/>
                    <a:pt x="16001" y="11504"/>
                    <a:pt x="16001" y="11504"/>
                  </a:cubicBezTo>
                  <a:cubicBezTo>
                    <a:pt x="17557" y="22334"/>
                    <a:pt x="30292" y="22621"/>
                    <a:pt x="31636" y="22621"/>
                  </a:cubicBezTo>
                  <a:cubicBezTo>
                    <a:pt x="31711" y="22621"/>
                    <a:pt x="31750" y="22620"/>
                    <a:pt x="31750" y="22620"/>
                  </a:cubicBezTo>
                  <a:lnTo>
                    <a:pt x="31682" y="22118"/>
                  </a:lnTo>
                  <a:cubicBezTo>
                    <a:pt x="29605" y="22095"/>
                    <a:pt x="17758" y="21433"/>
                    <a:pt x="16252" y="11002"/>
                  </a:cubicBezTo>
                  <a:cubicBezTo>
                    <a:pt x="16252" y="11002"/>
                    <a:pt x="12387" y="14788"/>
                    <a:pt x="8158" y="14788"/>
                  </a:cubicBezTo>
                  <a:cubicBezTo>
                    <a:pt x="6350" y="14788"/>
                    <a:pt x="4476" y="14096"/>
                    <a:pt x="2808" y="12120"/>
                  </a:cubicBezTo>
                  <a:cubicBezTo>
                    <a:pt x="1005" y="9998"/>
                    <a:pt x="274" y="6391"/>
                    <a:pt x="411" y="3766"/>
                  </a:cubicBezTo>
                  <a:cubicBezTo>
                    <a:pt x="480" y="2443"/>
                    <a:pt x="822" y="1187"/>
                    <a:pt x="1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30"/>
            <p:cNvSpPr/>
            <p:nvPr/>
          </p:nvSpPr>
          <p:spPr>
            <a:xfrm>
              <a:off x="2533872" y="2714701"/>
              <a:ext cx="126883" cy="67354"/>
            </a:xfrm>
            <a:custGeom>
              <a:avLst/>
              <a:gdLst/>
              <a:ahLst/>
              <a:cxnLst/>
              <a:rect l="l" t="t" r="r" b="b"/>
              <a:pathLst>
                <a:path w="2238" h="1188" extrusionOk="0">
                  <a:moveTo>
                    <a:pt x="2237" y="0"/>
                  </a:moveTo>
                  <a:lnTo>
                    <a:pt x="2237" y="0"/>
                  </a:lnTo>
                  <a:cubicBezTo>
                    <a:pt x="2169" y="69"/>
                    <a:pt x="2100" y="115"/>
                    <a:pt x="2032" y="160"/>
                  </a:cubicBezTo>
                  <a:cubicBezTo>
                    <a:pt x="2032" y="160"/>
                    <a:pt x="0" y="229"/>
                    <a:pt x="0" y="1187"/>
                  </a:cubicBezTo>
                  <a:cubicBezTo>
                    <a:pt x="548" y="708"/>
                    <a:pt x="1758" y="662"/>
                    <a:pt x="1758" y="662"/>
                  </a:cubicBezTo>
                  <a:cubicBezTo>
                    <a:pt x="2009" y="525"/>
                    <a:pt x="2169" y="297"/>
                    <a:pt x="2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30"/>
            <p:cNvSpPr/>
            <p:nvPr/>
          </p:nvSpPr>
          <p:spPr>
            <a:xfrm>
              <a:off x="2489877" y="2926911"/>
              <a:ext cx="49211" cy="76425"/>
            </a:xfrm>
            <a:custGeom>
              <a:avLst/>
              <a:gdLst/>
              <a:ahLst/>
              <a:cxnLst/>
              <a:rect l="l" t="t" r="r" b="b"/>
              <a:pathLst>
                <a:path w="868" h="1348" extrusionOk="0">
                  <a:moveTo>
                    <a:pt x="411" y="1"/>
                  </a:moveTo>
                  <a:cubicBezTo>
                    <a:pt x="320" y="92"/>
                    <a:pt x="183" y="206"/>
                    <a:pt x="0" y="297"/>
                  </a:cubicBezTo>
                  <a:cubicBezTo>
                    <a:pt x="0" y="297"/>
                    <a:pt x="434" y="845"/>
                    <a:pt x="411" y="1347"/>
                  </a:cubicBezTo>
                  <a:cubicBezTo>
                    <a:pt x="868" y="937"/>
                    <a:pt x="594" y="320"/>
                    <a:pt x="4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30"/>
            <p:cNvSpPr/>
            <p:nvPr/>
          </p:nvSpPr>
          <p:spPr>
            <a:xfrm>
              <a:off x="2351428" y="2820834"/>
              <a:ext cx="242031" cy="94511"/>
            </a:xfrm>
            <a:custGeom>
              <a:avLst/>
              <a:gdLst/>
              <a:ahLst/>
              <a:cxnLst/>
              <a:rect l="l" t="t" r="r" b="b"/>
              <a:pathLst>
                <a:path w="4269" h="1667" extrusionOk="0">
                  <a:moveTo>
                    <a:pt x="2967" y="0"/>
                  </a:moveTo>
                  <a:cubicBezTo>
                    <a:pt x="2967" y="0"/>
                    <a:pt x="1598" y="1119"/>
                    <a:pt x="936" y="1278"/>
                  </a:cubicBezTo>
                  <a:cubicBezTo>
                    <a:pt x="817" y="1307"/>
                    <a:pt x="716" y="1319"/>
                    <a:pt x="630" y="1319"/>
                  </a:cubicBezTo>
                  <a:cubicBezTo>
                    <a:pt x="237" y="1319"/>
                    <a:pt x="160" y="1073"/>
                    <a:pt x="160" y="1073"/>
                  </a:cubicBezTo>
                  <a:lnTo>
                    <a:pt x="160" y="1073"/>
                  </a:lnTo>
                  <a:cubicBezTo>
                    <a:pt x="0" y="1370"/>
                    <a:pt x="297" y="1666"/>
                    <a:pt x="297" y="1666"/>
                  </a:cubicBezTo>
                  <a:lnTo>
                    <a:pt x="2853" y="1666"/>
                  </a:lnTo>
                  <a:cubicBezTo>
                    <a:pt x="4268" y="822"/>
                    <a:pt x="3013" y="46"/>
                    <a:pt x="29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30"/>
            <p:cNvSpPr/>
            <p:nvPr/>
          </p:nvSpPr>
          <p:spPr>
            <a:xfrm>
              <a:off x="770034" y="1612154"/>
              <a:ext cx="1251429" cy="1376951"/>
            </a:xfrm>
            <a:custGeom>
              <a:avLst/>
              <a:gdLst/>
              <a:ahLst/>
              <a:cxnLst/>
              <a:rect l="l" t="t" r="r" b="b"/>
              <a:pathLst>
                <a:path w="22073" h="24287" extrusionOk="0">
                  <a:moveTo>
                    <a:pt x="11345" y="137"/>
                  </a:moveTo>
                  <a:cubicBezTo>
                    <a:pt x="5889" y="1187"/>
                    <a:pt x="411" y="5592"/>
                    <a:pt x="115" y="11002"/>
                  </a:cubicBezTo>
                  <a:lnTo>
                    <a:pt x="115" y="11002"/>
                  </a:lnTo>
                  <a:cubicBezTo>
                    <a:pt x="1" y="13330"/>
                    <a:pt x="662" y="16526"/>
                    <a:pt x="2260" y="18397"/>
                  </a:cubicBezTo>
                  <a:lnTo>
                    <a:pt x="2260" y="18397"/>
                  </a:lnTo>
                  <a:cubicBezTo>
                    <a:pt x="7190" y="24286"/>
                    <a:pt x="14175" y="17416"/>
                    <a:pt x="14175" y="17416"/>
                  </a:cubicBezTo>
                  <a:lnTo>
                    <a:pt x="14175" y="17416"/>
                  </a:lnTo>
                  <a:cubicBezTo>
                    <a:pt x="14198" y="17462"/>
                    <a:pt x="22073" y="776"/>
                    <a:pt x="12281" y="0"/>
                  </a:cubicBezTo>
                  <a:lnTo>
                    <a:pt x="12281" y="0"/>
                  </a:lnTo>
                  <a:cubicBezTo>
                    <a:pt x="12235" y="0"/>
                    <a:pt x="12212" y="0"/>
                    <a:pt x="12189" y="0"/>
                  </a:cubicBezTo>
                  <a:lnTo>
                    <a:pt x="12189" y="0"/>
                  </a:lnTo>
                  <a:cubicBezTo>
                    <a:pt x="11892" y="0"/>
                    <a:pt x="11619" y="92"/>
                    <a:pt x="11345" y="137"/>
                  </a:cubicBez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30"/>
            <p:cNvSpPr/>
            <p:nvPr/>
          </p:nvSpPr>
          <p:spPr>
            <a:xfrm>
              <a:off x="859329" y="1707912"/>
              <a:ext cx="1019773" cy="1281194"/>
            </a:xfrm>
            <a:custGeom>
              <a:avLst/>
              <a:gdLst/>
              <a:ahLst/>
              <a:cxnLst/>
              <a:rect l="l" t="t" r="r" b="b"/>
              <a:pathLst>
                <a:path w="17987" h="22598" extrusionOk="0">
                  <a:moveTo>
                    <a:pt x="14358" y="0"/>
                  </a:moveTo>
                  <a:cubicBezTo>
                    <a:pt x="15773" y="2694"/>
                    <a:pt x="15019" y="6300"/>
                    <a:pt x="14243" y="9062"/>
                  </a:cubicBezTo>
                  <a:cubicBezTo>
                    <a:pt x="13422" y="12075"/>
                    <a:pt x="12075" y="15134"/>
                    <a:pt x="9382" y="16891"/>
                  </a:cubicBezTo>
                  <a:cubicBezTo>
                    <a:pt x="6437" y="18831"/>
                    <a:pt x="2511" y="18740"/>
                    <a:pt x="160" y="15955"/>
                  </a:cubicBezTo>
                  <a:cubicBezTo>
                    <a:pt x="115" y="15887"/>
                    <a:pt x="46" y="15795"/>
                    <a:pt x="0" y="15727"/>
                  </a:cubicBezTo>
                  <a:cubicBezTo>
                    <a:pt x="206" y="16092"/>
                    <a:pt x="434" y="16412"/>
                    <a:pt x="685" y="16708"/>
                  </a:cubicBezTo>
                  <a:cubicBezTo>
                    <a:pt x="5615" y="22597"/>
                    <a:pt x="12600" y="15727"/>
                    <a:pt x="12600" y="15727"/>
                  </a:cubicBezTo>
                  <a:cubicBezTo>
                    <a:pt x="12623" y="15773"/>
                    <a:pt x="17987" y="4406"/>
                    <a:pt x="1435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30"/>
            <p:cNvSpPr/>
            <p:nvPr/>
          </p:nvSpPr>
          <p:spPr>
            <a:xfrm>
              <a:off x="819188" y="1634151"/>
              <a:ext cx="702735" cy="640597"/>
            </a:xfrm>
            <a:custGeom>
              <a:avLst/>
              <a:gdLst/>
              <a:ahLst/>
              <a:cxnLst/>
              <a:rect l="l" t="t" r="r" b="b"/>
              <a:pathLst>
                <a:path w="12395" h="11299" extrusionOk="0">
                  <a:moveTo>
                    <a:pt x="12395" y="891"/>
                  </a:moveTo>
                  <a:cubicBezTo>
                    <a:pt x="9724" y="0"/>
                    <a:pt x="6255" y="1849"/>
                    <a:pt x="4178" y="3447"/>
                  </a:cubicBezTo>
                  <a:cubicBezTo>
                    <a:pt x="1964" y="5182"/>
                    <a:pt x="183" y="7670"/>
                    <a:pt x="24" y="10568"/>
                  </a:cubicBezTo>
                  <a:cubicBezTo>
                    <a:pt x="1" y="10797"/>
                    <a:pt x="1" y="11048"/>
                    <a:pt x="1" y="11299"/>
                  </a:cubicBezTo>
                  <a:cubicBezTo>
                    <a:pt x="3014" y="6574"/>
                    <a:pt x="6848" y="2511"/>
                    <a:pt x="12395" y="891"/>
                  </a:cubicBezTo>
                  <a:close/>
                </a:path>
              </a:pathLst>
            </a:custGeom>
            <a:solidFill>
              <a:srgbClr val="FFFFFF">
                <a:alpha val="22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30"/>
            <p:cNvSpPr/>
            <p:nvPr/>
          </p:nvSpPr>
          <p:spPr>
            <a:xfrm>
              <a:off x="885181" y="1715679"/>
              <a:ext cx="742875" cy="968010"/>
            </a:xfrm>
            <a:custGeom>
              <a:avLst/>
              <a:gdLst/>
              <a:ahLst/>
              <a:cxnLst/>
              <a:rect l="l" t="t" r="r" b="b"/>
              <a:pathLst>
                <a:path w="13103" h="17074" extrusionOk="0">
                  <a:moveTo>
                    <a:pt x="13103" y="1164"/>
                  </a:moveTo>
                  <a:cubicBezTo>
                    <a:pt x="13057" y="1164"/>
                    <a:pt x="12349" y="388"/>
                    <a:pt x="12212" y="297"/>
                  </a:cubicBezTo>
                  <a:cubicBezTo>
                    <a:pt x="12053" y="183"/>
                    <a:pt x="11893" y="92"/>
                    <a:pt x="11710" y="0"/>
                  </a:cubicBezTo>
                  <a:cubicBezTo>
                    <a:pt x="5091" y="2146"/>
                    <a:pt x="2283" y="8195"/>
                    <a:pt x="1" y="14357"/>
                  </a:cubicBezTo>
                  <a:cubicBezTo>
                    <a:pt x="161" y="14608"/>
                    <a:pt x="343" y="14837"/>
                    <a:pt x="526" y="15065"/>
                  </a:cubicBezTo>
                  <a:cubicBezTo>
                    <a:pt x="1781" y="16457"/>
                    <a:pt x="3174" y="17005"/>
                    <a:pt x="4543" y="17074"/>
                  </a:cubicBezTo>
                  <a:cubicBezTo>
                    <a:pt x="4406" y="16708"/>
                    <a:pt x="4269" y="16343"/>
                    <a:pt x="4178" y="15978"/>
                  </a:cubicBezTo>
                  <a:cubicBezTo>
                    <a:pt x="2649" y="9861"/>
                    <a:pt x="6278" y="2009"/>
                    <a:pt x="13103" y="1164"/>
                  </a:cubicBezTo>
                </a:path>
              </a:pathLst>
            </a:custGeom>
            <a:solidFill>
              <a:srgbClr val="FFFFFF">
                <a:alpha val="22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30"/>
            <p:cNvSpPr/>
            <p:nvPr/>
          </p:nvSpPr>
          <p:spPr>
            <a:xfrm>
              <a:off x="1591771" y="1803669"/>
              <a:ext cx="69962" cy="69905"/>
            </a:xfrm>
            <a:custGeom>
              <a:avLst/>
              <a:gdLst/>
              <a:ahLst/>
              <a:cxnLst/>
              <a:rect l="l" t="t" r="r" b="b"/>
              <a:pathLst>
                <a:path w="1234" h="1233" extrusionOk="0">
                  <a:moveTo>
                    <a:pt x="1233" y="617"/>
                  </a:moveTo>
                  <a:cubicBezTo>
                    <a:pt x="1233" y="959"/>
                    <a:pt x="959" y="1233"/>
                    <a:pt x="617" y="1233"/>
                  </a:cubicBezTo>
                  <a:cubicBezTo>
                    <a:pt x="274" y="1233"/>
                    <a:pt x="1" y="959"/>
                    <a:pt x="1" y="617"/>
                  </a:cubicBezTo>
                  <a:cubicBezTo>
                    <a:pt x="1" y="274"/>
                    <a:pt x="274" y="0"/>
                    <a:pt x="617" y="0"/>
                  </a:cubicBezTo>
                  <a:cubicBezTo>
                    <a:pt x="959" y="0"/>
                    <a:pt x="1233" y="274"/>
                    <a:pt x="1233" y="617"/>
                  </a:cubicBezTo>
                  <a:close/>
                </a:path>
              </a:pathLst>
            </a:custGeom>
            <a:solidFill>
              <a:srgbClr val="FFFFFF">
                <a:alpha val="22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30"/>
            <p:cNvSpPr/>
            <p:nvPr/>
          </p:nvSpPr>
          <p:spPr>
            <a:xfrm>
              <a:off x="1661676" y="2432190"/>
              <a:ext cx="529305" cy="674784"/>
            </a:xfrm>
            <a:custGeom>
              <a:avLst/>
              <a:gdLst/>
              <a:ahLst/>
              <a:cxnLst/>
              <a:rect l="l" t="t" r="r" b="b"/>
              <a:pathLst>
                <a:path w="9336" h="11902" extrusionOk="0">
                  <a:moveTo>
                    <a:pt x="3297" y="1"/>
                  </a:moveTo>
                  <a:cubicBezTo>
                    <a:pt x="3123" y="1"/>
                    <a:pt x="2994" y="59"/>
                    <a:pt x="2922" y="190"/>
                  </a:cubicBezTo>
                  <a:cubicBezTo>
                    <a:pt x="2283" y="1331"/>
                    <a:pt x="0" y="3249"/>
                    <a:pt x="0" y="3249"/>
                  </a:cubicBezTo>
                  <a:cubicBezTo>
                    <a:pt x="3090" y="11573"/>
                    <a:pt x="8406" y="11902"/>
                    <a:pt x="9228" y="11902"/>
                  </a:cubicBezTo>
                  <a:cubicBezTo>
                    <a:pt x="9298" y="11902"/>
                    <a:pt x="9336" y="11899"/>
                    <a:pt x="9336" y="11899"/>
                  </a:cubicBezTo>
                  <a:cubicBezTo>
                    <a:pt x="9336" y="11899"/>
                    <a:pt x="8902" y="5280"/>
                    <a:pt x="8834" y="4436"/>
                  </a:cubicBezTo>
                  <a:cubicBezTo>
                    <a:pt x="8793" y="3666"/>
                    <a:pt x="4670" y="1"/>
                    <a:pt x="329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30"/>
            <p:cNvSpPr/>
            <p:nvPr/>
          </p:nvSpPr>
          <p:spPr>
            <a:xfrm>
              <a:off x="1925648" y="1834738"/>
              <a:ext cx="669114" cy="617295"/>
            </a:xfrm>
            <a:custGeom>
              <a:avLst/>
              <a:gdLst/>
              <a:ahLst/>
              <a:cxnLst/>
              <a:rect l="l" t="t" r="r" b="b"/>
              <a:pathLst>
                <a:path w="11802" h="10888" extrusionOk="0">
                  <a:moveTo>
                    <a:pt x="0" y="7304"/>
                  </a:moveTo>
                  <a:lnTo>
                    <a:pt x="2876" y="10888"/>
                  </a:lnTo>
                  <a:cubicBezTo>
                    <a:pt x="2876" y="10888"/>
                    <a:pt x="4246" y="8856"/>
                    <a:pt x="4748" y="8514"/>
                  </a:cubicBezTo>
                  <a:lnTo>
                    <a:pt x="4748" y="8514"/>
                  </a:lnTo>
                  <a:cubicBezTo>
                    <a:pt x="5250" y="8172"/>
                    <a:pt x="10226" y="8126"/>
                    <a:pt x="10226" y="8126"/>
                  </a:cubicBezTo>
                  <a:lnTo>
                    <a:pt x="10226" y="8126"/>
                  </a:lnTo>
                  <a:cubicBezTo>
                    <a:pt x="11801" y="7259"/>
                    <a:pt x="10226" y="5661"/>
                    <a:pt x="10226" y="5661"/>
                  </a:cubicBezTo>
                  <a:lnTo>
                    <a:pt x="10226" y="5661"/>
                  </a:lnTo>
                  <a:cubicBezTo>
                    <a:pt x="7967" y="1621"/>
                    <a:pt x="7373" y="936"/>
                    <a:pt x="4931" y="69"/>
                  </a:cubicBezTo>
                  <a:lnTo>
                    <a:pt x="4931" y="69"/>
                  </a:lnTo>
                  <a:cubicBezTo>
                    <a:pt x="4794" y="23"/>
                    <a:pt x="4680" y="0"/>
                    <a:pt x="4543" y="0"/>
                  </a:cubicBezTo>
                  <a:lnTo>
                    <a:pt x="4543" y="0"/>
                  </a:lnTo>
                  <a:cubicBezTo>
                    <a:pt x="2215" y="0"/>
                    <a:pt x="0" y="7304"/>
                    <a:pt x="0" y="7304"/>
                  </a:cubicBezTo>
                </a:path>
              </a:pathLst>
            </a:custGeom>
            <a:gradFill>
              <a:gsLst>
                <a:gs pos="0">
                  <a:srgbClr val="FFFFFF">
                    <a:alpha val="17647"/>
                    <a:alpha val="22330"/>
                  </a:srgbClr>
                </a:gs>
                <a:gs pos="100000">
                  <a:schemeClr val="dk1">
                    <a:alpha val="22330"/>
                  </a:scheme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30"/>
            <p:cNvSpPr/>
            <p:nvPr/>
          </p:nvSpPr>
          <p:spPr>
            <a:xfrm>
              <a:off x="1744451" y="1804577"/>
              <a:ext cx="339149" cy="565929"/>
            </a:xfrm>
            <a:custGeom>
              <a:avLst/>
              <a:gdLst/>
              <a:ahLst/>
              <a:cxnLst/>
              <a:rect l="l" t="t" r="r" b="b"/>
              <a:pathLst>
                <a:path w="5982" h="9982" extrusionOk="0">
                  <a:moveTo>
                    <a:pt x="1847" y="0"/>
                  </a:moveTo>
                  <a:cubicBezTo>
                    <a:pt x="1215" y="0"/>
                    <a:pt x="1170" y="1204"/>
                    <a:pt x="1325" y="2244"/>
                  </a:cubicBezTo>
                  <a:cubicBezTo>
                    <a:pt x="1576" y="3956"/>
                    <a:pt x="1" y="8293"/>
                    <a:pt x="1" y="8293"/>
                  </a:cubicBezTo>
                  <a:lnTo>
                    <a:pt x="1507" y="9982"/>
                  </a:lnTo>
                  <a:cubicBezTo>
                    <a:pt x="1507" y="9982"/>
                    <a:pt x="3904" y="8704"/>
                    <a:pt x="4954" y="7517"/>
                  </a:cubicBezTo>
                  <a:cubicBezTo>
                    <a:pt x="5981" y="6307"/>
                    <a:pt x="3813" y="1742"/>
                    <a:pt x="3813" y="1742"/>
                  </a:cubicBezTo>
                  <a:cubicBezTo>
                    <a:pt x="2865" y="470"/>
                    <a:pt x="2241" y="0"/>
                    <a:pt x="18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30"/>
            <p:cNvSpPr/>
            <p:nvPr/>
          </p:nvSpPr>
          <p:spPr>
            <a:xfrm>
              <a:off x="1829890" y="2030109"/>
              <a:ext cx="214874" cy="340397"/>
            </a:xfrm>
            <a:custGeom>
              <a:avLst/>
              <a:gdLst/>
              <a:ahLst/>
              <a:cxnLst/>
              <a:rect l="l" t="t" r="r" b="b"/>
              <a:pathLst>
                <a:path w="3790" h="6004" extrusionOk="0">
                  <a:moveTo>
                    <a:pt x="0" y="6004"/>
                  </a:moveTo>
                  <a:cubicBezTo>
                    <a:pt x="434" y="5570"/>
                    <a:pt x="913" y="5205"/>
                    <a:pt x="1393" y="4840"/>
                  </a:cubicBezTo>
                  <a:cubicBezTo>
                    <a:pt x="1872" y="4452"/>
                    <a:pt x="2374" y="4109"/>
                    <a:pt x="2854" y="3767"/>
                  </a:cubicBezTo>
                  <a:lnTo>
                    <a:pt x="2899" y="3744"/>
                  </a:lnTo>
                  <a:cubicBezTo>
                    <a:pt x="2899" y="3744"/>
                    <a:pt x="2968" y="3699"/>
                    <a:pt x="2991" y="3653"/>
                  </a:cubicBezTo>
                  <a:cubicBezTo>
                    <a:pt x="3036" y="3607"/>
                    <a:pt x="3082" y="3539"/>
                    <a:pt x="3105" y="3470"/>
                  </a:cubicBezTo>
                  <a:cubicBezTo>
                    <a:pt x="3173" y="3356"/>
                    <a:pt x="3219" y="3196"/>
                    <a:pt x="3242" y="3037"/>
                  </a:cubicBezTo>
                  <a:cubicBezTo>
                    <a:pt x="3310" y="2740"/>
                    <a:pt x="3333" y="2398"/>
                    <a:pt x="3333" y="2055"/>
                  </a:cubicBezTo>
                  <a:cubicBezTo>
                    <a:pt x="3333" y="1736"/>
                    <a:pt x="3310" y="1393"/>
                    <a:pt x="3287" y="1051"/>
                  </a:cubicBezTo>
                  <a:cubicBezTo>
                    <a:pt x="3264" y="708"/>
                    <a:pt x="3219" y="366"/>
                    <a:pt x="3196" y="1"/>
                  </a:cubicBezTo>
                  <a:cubicBezTo>
                    <a:pt x="3470" y="663"/>
                    <a:pt x="3675" y="1325"/>
                    <a:pt x="3744" y="2055"/>
                  </a:cubicBezTo>
                  <a:cubicBezTo>
                    <a:pt x="3789" y="2398"/>
                    <a:pt x="3789" y="2763"/>
                    <a:pt x="3721" y="3128"/>
                  </a:cubicBezTo>
                  <a:cubicBezTo>
                    <a:pt x="3698" y="3333"/>
                    <a:pt x="3652" y="3516"/>
                    <a:pt x="3561" y="3699"/>
                  </a:cubicBezTo>
                  <a:cubicBezTo>
                    <a:pt x="3516" y="3790"/>
                    <a:pt x="3470" y="3881"/>
                    <a:pt x="3401" y="3972"/>
                  </a:cubicBezTo>
                  <a:cubicBezTo>
                    <a:pt x="3356" y="4018"/>
                    <a:pt x="3333" y="4041"/>
                    <a:pt x="3287" y="4087"/>
                  </a:cubicBezTo>
                  <a:cubicBezTo>
                    <a:pt x="3219" y="4132"/>
                    <a:pt x="3196" y="4155"/>
                    <a:pt x="3105" y="4201"/>
                  </a:cubicBezTo>
                  <a:lnTo>
                    <a:pt x="3150" y="4178"/>
                  </a:lnTo>
                  <a:cubicBezTo>
                    <a:pt x="2648" y="4520"/>
                    <a:pt x="2123" y="4840"/>
                    <a:pt x="1598" y="5137"/>
                  </a:cubicBezTo>
                  <a:cubicBezTo>
                    <a:pt x="1073" y="5456"/>
                    <a:pt x="548" y="5753"/>
                    <a:pt x="0" y="60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30"/>
            <p:cNvSpPr/>
            <p:nvPr/>
          </p:nvSpPr>
          <p:spPr>
            <a:xfrm>
              <a:off x="2256917" y="2296689"/>
              <a:ext cx="216178" cy="73817"/>
            </a:xfrm>
            <a:custGeom>
              <a:avLst/>
              <a:gdLst/>
              <a:ahLst/>
              <a:cxnLst/>
              <a:rect l="l" t="t" r="r" b="b"/>
              <a:pathLst>
                <a:path w="3813" h="1302" extrusionOk="0">
                  <a:moveTo>
                    <a:pt x="3562" y="1"/>
                  </a:moveTo>
                  <a:cubicBezTo>
                    <a:pt x="3562" y="1"/>
                    <a:pt x="3813" y="1051"/>
                    <a:pt x="3562" y="1302"/>
                  </a:cubicBezTo>
                  <a:lnTo>
                    <a:pt x="1" y="549"/>
                  </a:lnTo>
                  <a:lnTo>
                    <a:pt x="1" y="22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30"/>
            <p:cNvSpPr/>
            <p:nvPr/>
          </p:nvSpPr>
          <p:spPr>
            <a:xfrm>
              <a:off x="2271147" y="2296689"/>
              <a:ext cx="195484" cy="57035"/>
            </a:xfrm>
            <a:custGeom>
              <a:avLst/>
              <a:gdLst/>
              <a:ahLst/>
              <a:cxnLst/>
              <a:rect l="l" t="t" r="r" b="b"/>
              <a:pathLst>
                <a:path w="3448" h="1006" extrusionOk="0">
                  <a:moveTo>
                    <a:pt x="1" y="229"/>
                  </a:moveTo>
                  <a:lnTo>
                    <a:pt x="1" y="298"/>
                  </a:lnTo>
                  <a:lnTo>
                    <a:pt x="3402" y="1005"/>
                  </a:lnTo>
                  <a:cubicBezTo>
                    <a:pt x="3447" y="617"/>
                    <a:pt x="3311" y="1"/>
                    <a:pt x="3311" y="1"/>
                  </a:cubicBezTo>
                  <a:lnTo>
                    <a:pt x="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30"/>
            <p:cNvSpPr/>
            <p:nvPr/>
          </p:nvSpPr>
          <p:spPr>
            <a:xfrm>
              <a:off x="2256917" y="2327758"/>
              <a:ext cx="226553" cy="93263"/>
            </a:xfrm>
            <a:custGeom>
              <a:avLst/>
              <a:gdLst/>
              <a:ahLst/>
              <a:cxnLst/>
              <a:rect l="l" t="t" r="r" b="b"/>
              <a:pathLst>
                <a:path w="3996" h="1645" extrusionOk="0">
                  <a:moveTo>
                    <a:pt x="1" y="252"/>
                  </a:moveTo>
                  <a:lnTo>
                    <a:pt x="3562" y="1644"/>
                  </a:lnTo>
                  <a:cubicBezTo>
                    <a:pt x="3995" y="1073"/>
                    <a:pt x="3562" y="754"/>
                    <a:pt x="3562" y="754"/>
                  </a:cubicBezTo>
                  <a:lnTo>
                    <a:pt x="3562" y="75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7647"/>
                    <a:alpha val="22330"/>
                  </a:srgbClr>
                </a:gs>
                <a:gs pos="100000">
                  <a:schemeClr val="dk1">
                    <a:alpha val="22330"/>
                  </a:scheme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30"/>
            <p:cNvSpPr/>
            <p:nvPr/>
          </p:nvSpPr>
          <p:spPr>
            <a:xfrm>
              <a:off x="2440665" y="2668098"/>
              <a:ext cx="178646" cy="80280"/>
            </a:xfrm>
            <a:custGeom>
              <a:avLst/>
              <a:gdLst/>
              <a:ahLst/>
              <a:cxnLst/>
              <a:rect l="l" t="t" r="r" b="b"/>
              <a:pathLst>
                <a:path w="3151" h="1416" extrusionOk="0">
                  <a:moveTo>
                    <a:pt x="184" y="343"/>
                  </a:moveTo>
                  <a:cubicBezTo>
                    <a:pt x="184" y="343"/>
                    <a:pt x="1" y="1028"/>
                    <a:pt x="800" y="1416"/>
                  </a:cubicBezTo>
                  <a:lnTo>
                    <a:pt x="800" y="1416"/>
                  </a:lnTo>
                  <a:cubicBezTo>
                    <a:pt x="800" y="1416"/>
                    <a:pt x="275" y="297"/>
                    <a:pt x="3060" y="343"/>
                  </a:cubicBezTo>
                  <a:lnTo>
                    <a:pt x="3060" y="343"/>
                  </a:lnTo>
                  <a:cubicBezTo>
                    <a:pt x="3151" y="343"/>
                    <a:pt x="2900" y="252"/>
                    <a:pt x="2535" y="183"/>
                  </a:cubicBezTo>
                  <a:lnTo>
                    <a:pt x="2535" y="183"/>
                  </a:lnTo>
                  <a:cubicBezTo>
                    <a:pt x="2169" y="92"/>
                    <a:pt x="1644" y="1"/>
                    <a:pt x="1188" y="1"/>
                  </a:cubicBezTo>
                  <a:lnTo>
                    <a:pt x="1188" y="1"/>
                  </a:lnTo>
                  <a:cubicBezTo>
                    <a:pt x="754" y="1"/>
                    <a:pt x="343" y="92"/>
                    <a:pt x="184" y="34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7647"/>
                    <a:alpha val="22330"/>
                  </a:srgbClr>
                </a:gs>
                <a:gs pos="100000">
                  <a:schemeClr val="dk1">
                    <a:alpha val="22330"/>
                  </a:scheme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30"/>
            <p:cNvSpPr/>
            <p:nvPr/>
          </p:nvSpPr>
          <p:spPr>
            <a:xfrm>
              <a:off x="1807893" y="1661081"/>
              <a:ext cx="425779" cy="250932"/>
            </a:xfrm>
            <a:custGeom>
              <a:avLst/>
              <a:gdLst/>
              <a:ahLst/>
              <a:cxnLst/>
              <a:rect l="l" t="t" r="r" b="b"/>
              <a:pathLst>
                <a:path w="7510" h="4426" extrusionOk="0">
                  <a:moveTo>
                    <a:pt x="2688" y="1"/>
                  </a:moveTo>
                  <a:cubicBezTo>
                    <a:pt x="1910" y="1"/>
                    <a:pt x="1213" y="292"/>
                    <a:pt x="799" y="872"/>
                  </a:cubicBezTo>
                  <a:cubicBezTo>
                    <a:pt x="0" y="1990"/>
                    <a:pt x="1667" y="2196"/>
                    <a:pt x="3127" y="3246"/>
                  </a:cubicBezTo>
                  <a:cubicBezTo>
                    <a:pt x="4058" y="3915"/>
                    <a:pt x="4933" y="4426"/>
                    <a:pt x="5652" y="4426"/>
                  </a:cubicBezTo>
                  <a:cubicBezTo>
                    <a:pt x="6062" y="4426"/>
                    <a:pt x="6421" y="4260"/>
                    <a:pt x="6711" y="3862"/>
                  </a:cubicBezTo>
                  <a:cubicBezTo>
                    <a:pt x="7510" y="2744"/>
                    <a:pt x="6369" y="1808"/>
                    <a:pt x="4908" y="758"/>
                  </a:cubicBezTo>
                  <a:cubicBezTo>
                    <a:pt x="4204" y="252"/>
                    <a:pt x="3411" y="1"/>
                    <a:pt x="268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30"/>
            <p:cNvSpPr/>
            <p:nvPr/>
          </p:nvSpPr>
          <p:spPr>
            <a:xfrm>
              <a:off x="1770360" y="1661308"/>
              <a:ext cx="46660" cy="46660"/>
            </a:xfrm>
            <a:custGeom>
              <a:avLst/>
              <a:gdLst/>
              <a:ahLst/>
              <a:cxnLst/>
              <a:rect l="l" t="t" r="r" b="b"/>
              <a:pathLst>
                <a:path w="823" h="823" extrusionOk="0">
                  <a:moveTo>
                    <a:pt x="822" y="412"/>
                  </a:moveTo>
                  <a:cubicBezTo>
                    <a:pt x="822" y="640"/>
                    <a:pt x="640" y="822"/>
                    <a:pt x="411" y="822"/>
                  </a:cubicBezTo>
                  <a:cubicBezTo>
                    <a:pt x="183" y="822"/>
                    <a:pt x="0" y="640"/>
                    <a:pt x="0" y="412"/>
                  </a:cubicBezTo>
                  <a:cubicBezTo>
                    <a:pt x="0" y="183"/>
                    <a:pt x="183" y="1"/>
                    <a:pt x="411" y="1"/>
                  </a:cubicBezTo>
                  <a:cubicBezTo>
                    <a:pt x="640" y="1"/>
                    <a:pt x="822" y="183"/>
                    <a:pt x="822" y="412"/>
                  </a:cubicBezTo>
                  <a:close/>
                </a:path>
              </a:pathLst>
            </a:custGeom>
            <a:solidFill>
              <a:srgbClr val="FFFFFF">
                <a:alpha val="22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30"/>
            <p:cNvSpPr/>
            <p:nvPr/>
          </p:nvSpPr>
          <p:spPr>
            <a:xfrm>
              <a:off x="960246" y="3018813"/>
              <a:ext cx="1085823" cy="592746"/>
            </a:xfrm>
            <a:custGeom>
              <a:avLst/>
              <a:gdLst/>
              <a:ahLst/>
              <a:cxnLst/>
              <a:rect l="l" t="t" r="r" b="b"/>
              <a:pathLst>
                <a:path w="19152" h="10455" extrusionOk="0">
                  <a:moveTo>
                    <a:pt x="1" y="8469"/>
                  </a:moveTo>
                  <a:cubicBezTo>
                    <a:pt x="1" y="10226"/>
                    <a:pt x="4292" y="10454"/>
                    <a:pt x="9587" y="10454"/>
                  </a:cubicBezTo>
                  <a:lnTo>
                    <a:pt x="9587" y="10454"/>
                  </a:lnTo>
                  <a:cubicBezTo>
                    <a:pt x="14860" y="10454"/>
                    <a:pt x="19151" y="10226"/>
                    <a:pt x="19151" y="8469"/>
                  </a:cubicBezTo>
                  <a:lnTo>
                    <a:pt x="19151" y="8469"/>
                  </a:lnTo>
                  <a:cubicBezTo>
                    <a:pt x="19151" y="6711"/>
                    <a:pt x="14860" y="0"/>
                    <a:pt x="9587" y="0"/>
                  </a:cubicBezTo>
                  <a:lnTo>
                    <a:pt x="9587" y="0"/>
                  </a:lnTo>
                  <a:cubicBezTo>
                    <a:pt x="4292" y="0"/>
                    <a:pt x="1" y="6711"/>
                    <a:pt x="1" y="8469"/>
                  </a:cubicBezTo>
                </a:path>
              </a:pathLst>
            </a:custGeom>
            <a:solidFill>
              <a:srgbClr val="00E0FF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30"/>
            <p:cNvSpPr/>
            <p:nvPr/>
          </p:nvSpPr>
          <p:spPr>
            <a:xfrm>
              <a:off x="1260502" y="3079647"/>
              <a:ext cx="238176" cy="477542"/>
            </a:xfrm>
            <a:custGeom>
              <a:avLst/>
              <a:gdLst/>
              <a:ahLst/>
              <a:cxnLst/>
              <a:rect l="l" t="t" r="r" b="b"/>
              <a:pathLst>
                <a:path w="4201" h="8423" extrusionOk="0">
                  <a:moveTo>
                    <a:pt x="3789" y="0"/>
                  </a:moveTo>
                  <a:cubicBezTo>
                    <a:pt x="2876" y="799"/>
                    <a:pt x="137" y="3561"/>
                    <a:pt x="0" y="8309"/>
                  </a:cubicBezTo>
                  <a:cubicBezTo>
                    <a:pt x="525" y="8377"/>
                    <a:pt x="1096" y="8400"/>
                    <a:pt x="1712" y="8423"/>
                  </a:cubicBezTo>
                  <a:cubicBezTo>
                    <a:pt x="1575" y="2808"/>
                    <a:pt x="3447" y="639"/>
                    <a:pt x="420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30"/>
            <p:cNvSpPr/>
            <p:nvPr/>
          </p:nvSpPr>
          <p:spPr>
            <a:xfrm>
              <a:off x="1054756" y="3079647"/>
              <a:ext cx="374017" cy="471079"/>
            </a:xfrm>
            <a:custGeom>
              <a:avLst/>
              <a:gdLst/>
              <a:ahLst/>
              <a:cxnLst/>
              <a:rect l="l" t="t" r="r" b="b"/>
              <a:pathLst>
                <a:path w="6597" h="8309" extrusionOk="0">
                  <a:moveTo>
                    <a:pt x="6597" y="0"/>
                  </a:moveTo>
                  <a:lnTo>
                    <a:pt x="6597" y="0"/>
                  </a:lnTo>
                  <a:cubicBezTo>
                    <a:pt x="2922" y="343"/>
                    <a:pt x="0" y="5478"/>
                    <a:pt x="0" y="6871"/>
                  </a:cubicBezTo>
                  <a:cubicBezTo>
                    <a:pt x="0" y="7715"/>
                    <a:pt x="1096" y="8126"/>
                    <a:pt x="2808" y="8309"/>
                  </a:cubicBezTo>
                  <a:cubicBezTo>
                    <a:pt x="2945" y="3561"/>
                    <a:pt x="5684" y="799"/>
                    <a:pt x="65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30"/>
            <p:cNvSpPr/>
            <p:nvPr/>
          </p:nvSpPr>
          <p:spPr>
            <a:xfrm>
              <a:off x="1000386" y="3038203"/>
              <a:ext cx="1010702" cy="553910"/>
            </a:xfrm>
            <a:custGeom>
              <a:avLst/>
              <a:gdLst/>
              <a:ahLst/>
              <a:cxnLst/>
              <a:rect l="l" t="t" r="r" b="b"/>
              <a:pathLst>
                <a:path w="17827" h="9770" extrusionOk="0">
                  <a:moveTo>
                    <a:pt x="7989" y="9382"/>
                  </a:moveTo>
                  <a:cubicBezTo>
                    <a:pt x="12554" y="9382"/>
                    <a:pt x="16229" y="9199"/>
                    <a:pt x="16229" y="7670"/>
                  </a:cubicBezTo>
                  <a:cubicBezTo>
                    <a:pt x="16229" y="6164"/>
                    <a:pt x="12554" y="389"/>
                    <a:pt x="7989" y="389"/>
                  </a:cubicBezTo>
                  <a:cubicBezTo>
                    <a:pt x="7122" y="389"/>
                    <a:pt x="6277" y="594"/>
                    <a:pt x="5478" y="959"/>
                  </a:cubicBezTo>
                  <a:cubicBezTo>
                    <a:pt x="6528" y="366"/>
                    <a:pt x="7670" y="1"/>
                    <a:pt x="8879" y="1"/>
                  </a:cubicBezTo>
                  <a:cubicBezTo>
                    <a:pt x="13810" y="1"/>
                    <a:pt x="17827" y="6278"/>
                    <a:pt x="17827" y="7921"/>
                  </a:cubicBezTo>
                  <a:cubicBezTo>
                    <a:pt x="17827" y="9565"/>
                    <a:pt x="13810" y="9770"/>
                    <a:pt x="8879" y="9770"/>
                  </a:cubicBezTo>
                  <a:cubicBezTo>
                    <a:pt x="4337" y="9770"/>
                    <a:pt x="594" y="9587"/>
                    <a:pt x="0" y="8286"/>
                  </a:cubicBezTo>
                  <a:cubicBezTo>
                    <a:pt x="913" y="9245"/>
                    <a:pt x="4155" y="9382"/>
                    <a:pt x="7989" y="9382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30"/>
            <p:cNvSpPr/>
            <p:nvPr/>
          </p:nvSpPr>
          <p:spPr>
            <a:xfrm>
              <a:off x="1376954" y="3061505"/>
              <a:ext cx="260173" cy="271796"/>
            </a:xfrm>
            <a:custGeom>
              <a:avLst/>
              <a:gdLst/>
              <a:ahLst/>
              <a:cxnLst/>
              <a:rect l="l" t="t" r="r" b="b"/>
              <a:pathLst>
                <a:path w="4589" h="4794" extrusionOk="0">
                  <a:moveTo>
                    <a:pt x="4588" y="2397"/>
                  </a:moveTo>
                  <a:cubicBezTo>
                    <a:pt x="4588" y="3721"/>
                    <a:pt x="3561" y="4794"/>
                    <a:pt x="2283" y="4794"/>
                  </a:cubicBezTo>
                  <a:cubicBezTo>
                    <a:pt x="1028" y="4794"/>
                    <a:pt x="1" y="3721"/>
                    <a:pt x="1" y="2397"/>
                  </a:cubicBezTo>
                  <a:cubicBezTo>
                    <a:pt x="1" y="1073"/>
                    <a:pt x="1028" y="1"/>
                    <a:pt x="2283" y="1"/>
                  </a:cubicBezTo>
                  <a:cubicBezTo>
                    <a:pt x="3561" y="1"/>
                    <a:pt x="4588" y="1073"/>
                    <a:pt x="4588" y="23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30"/>
            <p:cNvSpPr/>
            <p:nvPr/>
          </p:nvSpPr>
          <p:spPr>
            <a:xfrm>
              <a:off x="1376954" y="3061505"/>
              <a:ext cx="243335" cy="255014"/>
            </a:xfrm>
            <a:custGeom>
              <a:avLst/>
              <a:gdLst/>
              <a:ahLst/>
              <a:cxnLst/>
              <a:rect l="l" t="t" r="r" b="b"/>
              <a:pathLst>
                <a:path w="4292" h="4498" extrusionOk="0">
                  <a:moveTo>
                    <a:pt x="4292" y="2260"/>
                  </a:moveTo>
                  <a:cubicBezTo>
                    <a:pt x="4292" y="3493"/>
                    <a:pt x="3333" y="4497"/>
                    <a:pt x="2146" y="4497"/>
                  </a:cubicBezTo>
                  <a:cubicBezTo>
                    <a:pt x="959" y="4497"/>
                    <a:pt x="1" y="3493"/>
                    <a:pt x="1" y="2260"/>
                  </a:cubicBezTo>
                  <a:cubicBezTo>
                    <a:pt x="1" y="1005"/>
                    <a:pt x="959" y="1"/>
                    <a:pt x="2146" y="1"/>
                  </a:cubicBezTo>
                  <a:cubicBezTo>
                    <a:pt x="3333" y="1"/>
                    <a:pt x="4292" y="1005"/>
                    <a:pt x="4292" y="226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30"/>
            <p:cNvSpPr/>
            <p:nvPr/>
          </p:nvSpPr>
          <p:spPr>
            <a:xfrm>
              <a:off x="1415790" y="3101645"/>
              <a:ext cx="165663" cy="174734"/>
            </a:xfrm>
            <a:custGeom>
              <a:avLst/>
              <a:gdLst/>
              <a:ahLst/>
              <a:cxnLst/>
              <a:rect l="l" t="t" r="r" b="b"/>
              <a:pathLst>
                <a:path w="2922" h="3082" extrusionOk="0">
                  <a:moveTo>
                    <a:pt x="0" y="1552"/>
                  </a:moveTo>
                  <a:cubicBezTo>
                    <a:pt x="0" y="2397"/>
                    <a:pt x="639" y="3082"/>
                    <a:pt x="1461" y="3082"/>
                  </a:cubicBezTo>
                  <a:lnTo>
                    <a:pt x="1461" y="3082"/>
                  </a:lnTo>
                  <a:cubicBezTo>
                    <a:pt x="2260" y="3082"/>
                    <a:pt x="2922" y="2397"/>
                    <a:pt x="2922" y="1552"/>
                  </a:cubicBezTo>
                  <a:lnTo>
                    <a:pt x="2922" y="1552"/>
                  </a:lnTo>
                  <a:cubicBezTo>
                    <a:pt x="2922" y="685"/>
                    <a:pt x="2260" y="0"/>
                    <a:pt x="1461" y="0"/>
                  </a:cubicBezTo>
                  <a:lnTo>
                    <a:pt x="1461" y="0"/>
                  </a:lnTo>
                  <a:cubicBezTo>
                    <a:pt x="639" y="0"/>
                    <a:pt x="0" y="685"/>
                    <a:pt x="0" y="155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25" name="Google Shape;5125;p30"/>
          <p:cNvSpPr txBox="1">
            <a:spLocks noGrp="1"/>
          </p:cNvSpPr>
          <p:nvPr>
            <p:ph type="ctrTitle"/>
          </p:nvPr>
        </p:nvSpPr>
        <p:spPr>
          <a:xfrm>
            <a:off x="3333744" y="960650"/>
            <a:ext cx="5810256" cy="2535300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O</a:t>
            </a:r>
            <a:r>
              <a:rPr lang="en" sz="7200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nline Voting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          </a:t>
            </a:r>
            <a:r>
              <a:rPr lang="en" sz="7200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System </a:t>
            </a:r>
            <a:endParaRPr sz="7200" b="0" dirty="0">
              <a:solidFill>
                <a:schemeClr val="dk1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5126" name="Google Shape;5126;p30"/>
          <p:cNvSpPr txBox="1">
            <a:spLocks noGrp="1"/>
          </p:cNvSpPr>
          <p:nvPr>
            <p:ph type="subTitle" idx="1"/>
          </p:nvPr>
        </p:nvSpPr>
        <p:spPr>
          <a:xfrm>
            <a:off x="3710706" y="3506400"/>
            <a:ext cx="54333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                                        Data Structures FISAC </a:t>
            </a:r>
            <a:endParaRPr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41B2EF7-5106-8ACD-225C-AFFAE65822CD}"/>
              </a:ext>
            </a:extLst>
          </p:cNvPr>
          <p:cNvSpPr/>
          <p:nvPr/>
        </p:nvSpPr>
        <p:spPr>
          <a:xfrm>
            <a:off x="5058229" y="3686243"/>
            <a:ext cx="812800" cy="58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03D2FE-DAEC-ABB2-2FB2-B2036EBC9AD7}"/>
              </a:ext>
            </a:extLst>
          </p:cNvPr>
          <p:cNvSpPr txBox="1"/>
          <p:nvPr/>
        </p:nvSpPr>
        <p:spPr>
          <a:xfrm>
            <a:off x="1267968" y="533947"/>
            <a:ext cx="6120384" cy="772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en-IN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1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can also access the voting count of all the candidates using the admin panel.</a:t>
            </a:r>
            <a:endParaRPr lang="en-GB" sz="1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661B3F-F350-A954-7B9B-16C687946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57" y="1366505"/>
            <a:ext cx="6887695" cy="27410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EC354E-1FEF-3B92-C6DE-CC9FE40CB3DD}"/>
              </a:ext>
            </a:extLst>
          </p:cNvPr>
          <p:cNvSpPr txBox="1"/>
          <p:nvPr/>
        </p:nvSpPr>
        <p:spPr>
          <a:xfrm>
            <a:off x="5167086" y="243075"/>
            <a:ext cx="2873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ADMIN PANEL</a:t>
            </a:r>
          </a:p>
        </p:txBody>
      </p:sp>
    </p:spTree>
    <p:extLst>
      <p:ext uri="{BB962C8B-B14F-4D97-AF65-F5344CB8AC3E}">
        <p14:creationId xmlns:p14="http://schemas.microsoft.com/office/powerpoint/2010/main" val="1670719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EE6A2D-9163-36C6-5D18-D3FC77877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670186"/>
            <a:ext cx="8251371" cy="15987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5C3BDE-EAD3-2EF0-D1F7-6F96D38194B7}"/>
              </a:ext>
            </a:extLst>
          </p:cNvPr>
          <p:cNvSpPr txBox="1"/>
          <p:nvPr/>
        </p:nvSpPr>
        <p:spPr>
          <a:xfrm>
            <a:off x="6814459" y="500742"/>
            <a:ext cx="2206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568911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08" name="Google Shape;7708;p5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4612" r="24617"/>
          <a:stretch/>
        </p:blipFill>
        <p:spPr>
          <a:xfrm>
            <a:off x="5884175" y="1081425"/>
            <a:ext cx="2546698" cy="2980801"/>
          </a:xfrm>
          <a:prstGeom prst="rect">
            <a:avLst/>
          </a:prstGeom>
        </p:spPr>
      </p:pic>
      <p:sp>
        <p:nvSpPr>
          <p:cNvPr id="7710" name="Google Shape;7710;p56"/>
          <p:cNvSpPr txBox="1">
            <a:spLocks noGrp="1"/>
          </p:cNvSpPr>
          <p:nvPr>
            <p:ph type="body" idx="1"/>
          </p:nvPr>
        </p:nvSpPr>
        <p:spPr>
          <a:xfrm>
            <a:off x="647429" y="1411050"/>
            <a:ext cx="4501800" cy="23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https://www.geeksforgeeks.org/category/linked-list/</a:t>
            </a:r>
            <a:endParaRPr lang="en-US" sz="1800" u="sng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endParaRPr lang="en-IN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https://stackoverflow.com/questions/1127396/struct-constructor-in-c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https://www.javatpoint.com/singly-linked-list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97ED6C-92FB-D302-2C1F-8F7AEBF135DB}"/>
              </a:ext>
            </a:extLst>
          </p:cNvPr>
          <p:cNvSpPr txBox="1"/>
          <p:nvPr/>
        </p:nvSpPr>
        <p:spPr>
          <a:xfrm>
            <a:off x="1403357" y="271890"/>
            <a:ext cx="2989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tx1"/>
                </a:solidFill>
              </a:rPr>
              <a:t>REFERENCES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" name="Google Shape;5530;p40"/>
          <p:cNvSpPr txBox="1">
            <a:spLocks noGrp="1"/>
          </p:cNvSpPr>
          <p:nvPr>
            <p:ph type="body" idx="1"/>
          </p:nvPr>
        </p:nvSpPr>
        <p:spPr>
          <a:xfrm>
            <a:off x="602174" y="681572"/>
            <a:ext cx="7763243" cy="35518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Practiced implementation of data structures</a:t>
            </a:r>
            <a:endParaRPr lang="en-IN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Singly linked lists are useful data structures, especially if you need to automatically allocate and de-allocate space in a list. </a:t>
            </a:r>
            <a:endParaRPr lang="en-IN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code and complexity of these algorithms are bigger, but the trade-off is the ease of use. </a:t>
            </a:r>
            <a:endParaRPr lang="en-IN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Structures for data encapsulation.</a:t>
            </a:r>
            <a:endParaRPr lang="en-IN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Dynamic memory allocation using a new operator.</a:t>
            </a:r>
            <a:endParaRPr lang="en-IN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3C1DD6-8D08-B2DC-289C-537156F12091}"/>
              </a:ext>
            </a:extLst>
          </p:cNvPr>
          <p:cNvSpPr txBox="1"/>
          <p:nvPr/>
        </p:nvSpPr>
        <p:spPr>
          <a:xfrm>
            <a:off x="1878081" y="302698"/>
            <a:ext cx="2989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tx1"/>
                </a:solidFill>
              </a:rPr>
              <a:t>OUTCOMES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80F057-2D23-4797-A785-B8583D5C82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has been a very good assignment for me as I have learned the importance and implementation of linked lists in real-time applications.</a:t>
            </a:r>
          </a:p>
          <a:p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am very much thankful to our teachers for coming up with this kind of evaluation which involves individuals and also teamwork which makes the concept easy to grasp.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D0261D-E62C-A863-30E0-BB4E255F8973}"/>
              </a:ext>
            </a:extLst>
          </p:cNvPr>
          <p:cNvSpPr txBox="1"/>
          <p:nvPr/>
        </p:nvSpPr>
        <p:spPr>
          <a:xfrm>
            <a:off x="2579830" y="484541"/>
            <a:ext cx="2989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tx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76460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FAB727-F39B-9B99-EA63-337179691DDA}"/>
              </a:ext>
            </a:extLst>
          </p:cNvPr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en-IN" sz="7200" dirty="0">
                <a:solidFill>
                  <a:schemeClr val="tx1"/>
                </a:solidFill>
              </a:rPr>
              <a:t>THANKS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CE538B-E066-2D98-58B4-72AE063B7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800" dirty="0" err="1">
                <a:solidFill>
                  <a:schemeClr val="tx2"/>
                </a:solidFill>
              </a:rPr>
              <a:t>Saketh</a:t>
            </a:r>
            <a:r>
              <a:rPr lang="en-IN" sz="2800" dirty="0">
                <a:solidFill>
                  <a:schemeClr val="tx2"/>
                </a:solidFill>
              </a:rPr>
              <a:t> - 210968188</a:t>
            </a:r>
          </a:p>
          <a:p>
            <a:r>
              <a:rPr lang="en-IN" sz="2800" dirty="0">
                <a:solidFill>
                  <a:schemeClr val="tx2"/>
                </a:solidFill>
              </a:rPr>
              <a:t>Anirudh - 210968052</a:t>
            </a:r>
          </a:p>
          <a:p>
            <a:r>
              <a:rPr lang="en-IN" sz="2800" dirty="0">
                <a:solidFill>
                  <a:schemeClr val="tx2"/>
                </a:solidFill>
              </a:rPr>
              <a:t>Shreyas - 210968052</a:t>
            </a:r>
          </a:p>
          <a:p>
            <a:r>
              <a:rPr lang="en-IN" sz="2800" dirty="0">
                <a:solidFill>
                  <a:schemeClr val="tx2"/>
                </a:solidFill>
              </a:rPr>
              <a:t>Santhosh – 210968090</a:t>
            </a:r>
          </a:p>
          <a:p>
            <a:r>
              <a:rPr lang="en-IN" sz="2800" dirty="0">
                <a:solidFill>
                  <a:schemeClr val="tx2"/>
                </a:solidFill>
              </a:rPr>
              <a:t>Hari - 210968168</a:t>
            </a:r>
          </a:p>
          <a:p>
            <a:endParaRPr lang="en-IN" sz="2800" dirty="0">
              <a:solidFill>
                <a:schemeClr val="tx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711A86-3B84-B053-5C6C-A679BB51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 </a:t>
            </a:r>
          </a:p>
        </p:txBody>
      </p:sp>
    </p:spTree>
    <p:extLst>
      <p:ext uri="{BB962C8B-B14F-4D97-AF65-F5344CB8AC3E}">
        <p14:creationId xmlns:p14="http://schemas.microsoft.com/office/powerpoint/2010/main" val="276623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7A50-8A54-6DBB-0907-F3260C66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AIM</a:t>
            </a:r>
          </a:p>
        </p:txBody>
      </p:sp>
    </p:spTree>
    <p:extLst>
      <p:ext uri="{BB962C8B-B14F-4D97-AF65-F5344CB8AC3E}">
        <p14:creationId xmlns:p14="http://schemas.microsoft.com/office/powerpoint/2010/main" val="253014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58E4AF-28FB-9352-F002-49EAF7430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914" y="1707250"/>
            <a:ext cx="8236857" cy="1295400"/>
          </a:xfrm>
        </p:spPr>
        <p:txBody>
          <a:bodyPr/>
          <a:lstStyle/>
          <a:p>
            <a:pPr algn="l"/>
            <a:r>
              <a:rPr lang="en-GB" sz="3600" dirty="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To create an online voting system using</a:t>
            </a:r>
          </a:p>
          <a:p>
            <a:pPr algn="l"/>
            <a:r>
              <a:rPr lang="en-GB" sz="3600" dirty="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Linked Lists</a:t>
            </a:r>
            <a:r>
              <a:rPr lang="en-GB" sz="2500" dirty="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39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3" name="Google Shape;5163;p33"/>
          <p:cNvSpPr txBox="1">
            <a:spLocks noGrp="1"/>
          </p:cNvSpPr>
          <p:nvPr>
            <p:ph type="title"/>
          </p:nvPr>
        </p:nvSpPr>
        <p:spPr>
          <a:xfrm>
            <a:off x="1106899" y="1814286"/>
            <a:ext cx="4843706" cy="19170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ig Shoulders Text"/>
              </a:rPr>
              <a:t>Implementation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Big Shoulders Text"/>
                <a:cs typeface="Times New Roman" panose="02020603050405020304" pitchFamily="18" charset="0"/>
                <a:sym typeface="Big Shoulders Text"/>
              </a:rPr>
              <a:t> of the Linear Data Structure-LINKED LISTS.•</a:t>
            </a:r>
            <a:br>
              <a:rPr lang="en-US" sz="2000" dirty="0">
                <a:solidFill>
                  <a:schemeClr val="lt2"/>
                </a:solidFill>
                <a:latin typeface="Times New Roman" panose="02020603050405020304" pitchFamily="18" charset="0"/>
                <a:ea typeface="Big Shoulders Text"/>
                <a:cs typeface="Times New Roman" panose="02020603050405020304" pitchFamily="18" charset="0"/>
                <a:sym typeface="Big Shoulders Text"/>
              </a:rPr>
            </a:br>
            <a:br>
              <a:rPr lang="en-US" sz="2000" dirty="0">
                <a:solidFill>
                  <a:schemeClr val="lt2"/>
                </a:solidFill>
                <a:latin typeface="Times New Roman" panose="02020603050405020304" pitchFamily="18" charset="0"/>
                <a:ea typeface="Big Shoulders Text"/>
                <a:cs typeface="Times New Roman" panose="02020603050405020304" pitchFamily="18" charset="0"/>
                <a:sym typeface="Big Shoulders Text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Big Shoulders Text"/>
                <a:cs typeface="Times New Roman" panose="02020603050405020304" pitchFamily="18" charset="0"/>
                <a:sym typeface="Big Shoulders Text"/>
              </a:rPr>
              <a:t>Multiple methods creation for various tasks under the project</a:t>
            </a:r>
            <a:r>
              <a:rPr lang="en-US" sz="2000" dirty="0">
                <a:solidFill>
                  <a:schemeClr val="lt2"/>
                </a:solidFill>
                <a:latin typeface="Times New Roman" panose="02020603050405020304" pitchFamily="18" charset="0"/>
                <a:ea typeface="Big Shoulders Text"/>
                <a:cs typeface="Times New Roman" panose="02020603050405020304" pitchFamily="18" charset="0"/>
                <a:sym typeface="Big Shoulders Text"/>
              </a:rPr>
              <a:t>.</a:t>
            </a:r>
            <a:br>
              <a:rPr lang="en-US" sz="2000" dirty="0">
                <a:solidFill>
                  <a:schemeClr val="lt2"/>
                </a:solidFill>
                <a:latin typeface="Times New Roman" panose="02020603050405020304" pitchFamily="18" charset="0"/>
                <a:ea typeface="Big Shoulders Text"/>
                <a:cs typeface="Times New Roman" panose="02020603050405020304" pitchFamily="18" charset="0"/>
                <a:sym typeface="Big Shoulders Text"/>
              </a:rPr>
            </a:br>
            <a:br>
              <a:rPr lang="en-US" sz="2000" dirty="0">
                <a:solidFill>
                  <a:schemeClr val="lt2"/>
                </a:solidFill>
                <a:latin typeface="Times New Roman" panose="02020603050405020304" pitchFamily="18" charset="0"/>
                <a:ea typeface="Big Shoulders Text"/>
                <a:cs typeface="Times New Roman" panose="02020603050405020304" pitchFamily="18" charset="0"/>
                <a:sym typeface="Big Shoulders Text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Big Shoulders Text"/>
                <a:cs typeface="Times New Roman" panose="02020603050405020304" pitchFamily="18" charset="0"/>
                <a:sym typeface="Big Shoulders Text"/>
              </a:rPr>
              <a:t>In this system, authorized voters can give his\her votes online without going to any physical polling station.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ea typeface="Big Shoulders Text"/>
              <a:cs typeface="Times New Roman" panose="02020603050405020304" pitchFamily="18" charset="0"/>
              <a:sym typeface="Big Shoulders Text"/>
            </a:endParaRPr>
          </a:p>
        </p:txBody>
      </p:sp>
      <p:sp>
        <p:nvSpPr>
          <p:cNvPr id="5166" name="Google Shape;5166;p33"/>
          <p:cNvSpPr/>
          <p:nvPr/>
        </p:nvSpPr>
        <p:spPr>
          <a:xfrm>
            <a:off x="4571996" y="1931863"/>
            <a:ext cx="1756883" cy="1453521"/>
          </a:xfrm>
          <a:custGeom>
            <a:avLst/>
            <a:gdLst/>
            <a:ahLst/>
            <a:cxnLst/>
            <a:rect l="l" t="t" r="r" b="b"/>
            <a:pathLst>
              <a:path w="18376" h="15203" extrusionOk="0">
                <a:moveTo>
                  <a:pt x="18375" y="0"/>
                </a:moveTo>
                <a:lnTo>
                  <a:pt x="1" y="11596"/>
                </a:lnTo>
                <a:lnTo>
                  <a:pt x="15910" y="15202"/>
                </a:lnTo>
                <a:lnTo>
                  <a:pt x="18375" y="0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67" name="Google Shape;5167;p33"/>
          <p:cNvGrpSpPr/>
          <p:nvPr/>
        </p:nvGrpSpPr>
        <p:grpSpPr>
          <a:xfrm>
            <a:off x="5629554" y="1659472"/>
            <a:ext cx="4205772" cy="4205117"/>
            <a:chOff x="4430950" y="148050"/>
            <a:chExt cx="4848153" cy="4847398"/>
          </a:xfrm>
        </p:grpSpPr>
        <p:grpSp>
          <p:nvGrpSpPr>
            <p:cNvPr id="5168" name="Google Shape;5168;p33"/>
            <p:cNvGrpSpPr/>
            <p:nvPr/>
          </p:nvGrpSpPr>
          <p:grpSpPr>
            <a:xfrm>
              <a:off x="4430950" y="148050"/>
              <a:ext cx="4848153" cy="4847398"/>
              <a:chOff x="4430950" y="148050"/>
              <a:chExt cx="4848153" cy="4847398"/>
            </a:xfrm>
          </p:grpSpPr>
          <p:sp>
            <p:nvSpPr>
              <p:cNvPr id="5169" name="Google Shape;5169;p33"/>
              <p:cNvSpPr/>
              <p:nvPr/>
            </p:nvSpPr>
            <p:spPr>
              <a:xfrm>
                <a:off x="4870244" y="587345"/>
                <a:ext cx="3969609" cy="3968798"/>
              </a:xfrm>
              <a:custGeom>
                <a:avLst/>
                <a:gdLst/>
                <a:ahLst/>
                <a:cxnLst/>
                <a:rect l="l" t="t" r="r" b="b"/>
                <a:pathLst>
                  <a:path w="112621" h="112598" fill="none" extrusionOk="0">
                    <a:moveTo>
                      <a:pt x="112620" y="56287"/>
                    </a:moveTo>
                    <a:cubicBezTo>
                      <a:pt x="112620" y="87398"/>
                      <a:pt x="87421" y="112597"/>
                      <a:pt x="56310" y="112597"/>
                    </a:cubicBezTo>
                    <a:cubicBezTo>
                      <a:pt x="25222" y="112597"/>
                      <a:pt x="0" y="87398"/>
                      <a:pt x="0" y="56287"/>
                    </a:cubicBezTo>
                    <a:cubicBezTo>
                      <a:pt x="0" y="25199"/>
                      <a:pt x="25222" y="0"/>
                      <a:pt x="56310" y="0"/>
                    </a:cubicBezTo>
                    <a:cubicBezTo>
                      <a:pt x="87421" y="0"/>
                      <a:pt x="112620" y="25199"/>
                      <a:pt x="112620" y="56287"/>
                    </a:cubicBezTo>
                    <a:close/>
                  </a:path>
                </a:pathLst>
              </a:custGeom>
              <a:noFill/>
              <a:ln w="23400" cap="flat" cmpd="sng">
                <a:solidFill>
                  <a:schemeClr val="lt2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0" name="Google Shape;5170;p33"/>
              <p:cNvSpPr/>
              <p:nvPr/>
            </p:nvSpPr>
            <p:spPr>
              <a:xfrm>
                <a:off x="4430950" y="148050"/>
                <a:ext cx="4848153" cy="4847342"/>
              </a:xfrm>
              <a:custGeom>
                <a:avLst/>
                <a:gdLst/>
                <a:ahLst/>
                <a:cxnLst/>
                <a:rect l="l" t="t" r="r" b="b"/>
                <a:pathLst>
                  <a:path w="137546" h="137523" fill="none" extrusionOk="0">
                    <a:moveTo>
                      <a:pt x="137546" y="68750"/>
                    </a:moveTo>
                    <a:cubicBezTo>
                      <a:pt x="137546" y="106732"/>
                      <a:pt x="106754" y="137523"/>
                      <a:pt x="68773" y="137523"/>
                    </a:cubicBezTo>
                    <a:cubicBezTo>
                      <a:pt x="30792" y="137523"/>
                      <a:pt x="0" y="106732"/>
                      <a:pt x="0" y="68750"/>
                    </a:cubicBezTo>
                    <a:cubicBezTo>
                      <a:pt x="0" y="30792"/>
                      <a:pt x="30792" y="1"/>
                      <a:pt x="68773" y="1"/>
                    </a:cubicBezTo>
                    <a:cubicBezTo>
                      <a:pt x="106754" y="1"/>
                      <a:pt x="137546" y="30792"/>
                      <a:pt x="137546" y="68750"/>
                    </a:cubicBezTo>
                    <a:close/>
                  </a:path>
                </a:pathLst>
              </a:custGeom>
              <a:noFill/>
              <a:ln w="28525" cap="flat" cmpd="sng">
                <a:solidFill>
                  <a:schemeClr val="lt2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1" name="Google Shape;5171;p33"/>
              <p:cNvSpPr/>
              <p:nvPr/>
            </p:nvSpPr>
            <p:spPr>
              <a:xfrm>
                <a:off x="4430950" y="1757964"/>
                <a:ext cx="140814" cy="1588182"/>
              </a:xfrm>
              <a:custGeom>
                <a:avLst/>
                <a:gdLst/>
                <a:ahLst/>
                <a:cxnLst/>
                <a:rect l="l" t="t" r="r" b="b"/>
                <a:pathLst>
                  <a:path w="3995" h="45058" fill="none" extrusionOk="0">
                    <a:moveTo>
                      <a:pt x="3584" y="45057"/>
                    </a:moveTo>
                    <a:cubicBezTo>
                      <a:pt x="1279" y="38164"/>
                      <a:pt x="0" y="30769"/>
                      <a:pt x="0" y="23076"/>
                    </a:cubicBezTo>
                    <a:cubicBezTo>
                      <a:pt x="0" y="14996"/>
                      <a:pt x="1416" y="7213"/>
                      <a:pt x="3995" y="0"/>
                    </a:cubicBezTo>
                  </a:path>
                </a:pathLst>
              </a:custGeom>
              <a:noFill/>
              <a:ln w="162050" cap="flat" cmpd="sng">
                <a:solidFill>
                  <a:schemeClr val="lt2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2" name="Google Shape;5172;p33"/>
              <p:cNvSpPr/>
              <p:nvPr/>
            </p:nvSpPr>
            <p:spPr>
              <a:xfrm>
                <a:off x="6464821" y="4788650"/>
                <a:ext cx="1370987" cy="206797"/>
              </a:xfrm>
              <a:custGeom>
                <a:avLst/>
                <a:gdLst/>
                <a:ahLst/>
                <a:cxnLst/>
                <a:rect l="l" t="t" r="r" b="b"/>
                <a:pathLst>
                  <a:path w="38896" h="5867" fill="none" extrusionOk="0">
                    <a:moveTo>
                      <a:pt x="38895" y="1"/>
                    </a:moveTo>
                    <a:cubicBezTo>
                      <a:pt x="30404" y="3767"/>
                      <a:pt x="20977" y="5867"/>
                      <a:pt x="11071" y="5867"/>
                    </a:cubicBezTo>
                    <a:cubicBezTo>
                      <a:pt x="7305" y="5867"/>
                      <a:pt x="3607" y="5570"/>
                      <a:pt x="1" y="4977"/>
                    </a:cubicBezTo>
                  </a:path>
                </a:pathLst>
              </a:custGeom>
              <a:noFill/>
              <a:ln w="162050" cap="flat" cmpd="sng">
                <a:solidFill>
                  <a:schemeClr val="lt2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3" name="Google Shape;5173;p33"/>
              <p:cNvSpPr/>
              <p:nvPr/>
            </p:nvSpPr>
            <p:spPr>
              <a:xfrm>
                <a:off x="4959527" y="148050"/>
                <a:ext cx="2420904" cy="913192"/>
              </a:xfrm>
              <a:custGeom>
                <a:avLst/>
                <a:gdLst/>
                <a:ahLst/>
                <a:cxnLst/>
                <a:rect l="l" t="t" r="r" b="b"/>
                <a:pathLst>
                  <a:path w="68683" h="25908" fill="none" extrusionOk="0">
                    <a:moveTo>
                      <a:pt x="1" y="25907"/>
                    </a:moveTo>
                    <a:cubicBezTo>
                      <a:pt x="12600" y="10112"/>
                      <a:pt x="32002" y="1"/>
                      <a:pt x="53777" y="1"/>
                    </a:cubicBezTo>
                    <a:cubicBezTo>
                      <a:pt x="58890" y="1"/>
                      <a:pt x="63889" y="549"/>
                      <a:pt x="68682" y="1621"/>
                    </a:cubicBezTo>
                  </a:path>
                </a:pathLst>
              </a:custGeom>
              <a:noFill/>
              <a:ln w="162050" cap="flat" cmpd="sng">
                <a:solidFill>
                  <a:schemeClr val="lt2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4" name="Google Shape;5174;p33"/>
              <p:cNvSpPr/>
              <p:nvPr/>
            </p:nvSpPr>
            <p:spPr>
              <a:xfrm>
                <a:off x="5209751" y="926042"/>
                <a:ext cx="3291376" cy="3291376"/>
              </a:xfrm>
              <a:custGeom>
                <a:avLst/>
                <a:gdLst/>
                <a:ahLst/>
                <a:cxnLst/>
                <a:rect l="l" t="t" r="r" b="b"/>
                <a:pathLst>
                  <a:path w="93379" h="93379" fill="none" extrusionOk="0">
                    <a:moveTo>
                      <a:pt x="93379" y="46678"/>
                    </a:moveTo>
                    <a:cubicBezTo>
                      <a:pt x="93379" y="72471"/>
                      <a:pt x="72471" y="93379"/>
                      <a:pt x="46678" y="93379"/>
                    </a:cubicBezTo>
                    <a:cubicBezTo>
                      <a:pt x="20908" y="93379"/>
                      <a:pt x="0" y="72471"/>
                      <a:pt x="0" y="46678"/>
                    </a:cubicBezTo>
                    <a:cubicBezTo>
                      <a:pt x="0" y="20909"/>
                      <a:pt x="20908" y="1"/>
                      <a:pt x="46678" y="1"/>
                    </a:cubicBezTo>
                    <a:cubicBezTo>
                      <a:pt x="72471" y="1"/>
                      <a:pt x="93379" y="20909"/>
                      <a:pt x="93379" y="46678"/>
                    </a:cubicBezTo>
                    <a:close/>
                  </a:path>
                </a:pathLst>
              </a:custGeom>
              <a:noFill/>
              <a:ln w="19400" cap="flat" cmpd="sng">
                <a:solidFill>
                  <a:schemeClr val="lt2"/>
                </a:solidFill>
                <a:prstDash val="dash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75" name="Google Shape;5175;p33"/>
            <p:cNvSpPr/>
            <p:nvPr/>
          </p:nvSpPr>
          <p:spPr>
            <a:xfrm>
              <a:off x="5645802" y="1362905"/>
              <a:ext cx="2418472" cy="2417661"/>
            </a:xfrm>
            <a:custGeom>
              <a:avLst/>
              <a:gdLst/>
              <a:ahLst/>
              <a:cxnLst/>
              <a:rect l="l" t="t" r="r" b="b"/>
              <a:pathLst>
                <a:path w="68614" h="68591" extrusionOk="0">
                  <a:moveTo>
                    <a:pt x="34307" y="1"/>
                  </a:moveTo>
                  <a:cubicBezTo>
                    <a:pt x="15362" y="1"/>
                    <a:pt x="1" y="15339"/>
                    <a:pt x="1" y="34284"/>
                  </a:cubicBezTo>
                  <a:cubicBezTo>
                    <a:pt x="1" y="53252"/>
                    <a:pt x="15362" y="68591"/>
                    <a:pt x="34307" y="68591"/>
                  </a:cubicBezTo>
                  <a:cubicBezTo>
                    <a:pt x="53252" y="68591"/>
                    <a:pt x="68614" y="53252"/>
                    <a:pt x="68614" y="34284"/>
                  </a:cubicBezTo>
                  <a:cubicBezTo>
                    <a:pt x="68614" y="15339"/>
                    <a:pt x="53252" y="1"/>
                    <a:pt x="343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33"/>
            <p:cNvSpPr/>
            <p:nvPr/>
          </p:nvSpPr>
          <p:spPr>
            <a:xfrm>
              <a:off x="5645802" y="1362905"/>
              <a:ext cx="2418472" cy="2417661"/>
            </a:xfrm>
            <a:custGeom>
              <a:avLst/>
              <a:gdLst/>
              <a:ahLst/>
              <a:cxnLst/>
              <a:rect l="l" t="t" r="r" b="b"/>
              <a:pathLst>
                <a:path w="68614" h="68591" fill="none" extrusionOk="0">
                  <a:moveTo>
                    <a:pt x="68614" y="34284"/>
                  </a:moveTo>
                  <a:cubicBezTo>
                    <a:pt x="68614" y="53229"/>
                    <a:pt x="53252" y="68591"/>
                    <a:pt x="34307" y="68591"/>
                  </a:cubicBezTo>
                  <a:cubicBezTo>
                    <a:pt x="15362" y="68591"/>
                    <a:pt x="1" y="53229"/>
                    <a:pt x="1" y="34284"/>
                  </a:cubicBezTo>
                  <a:cubicBezTo>
                    <a:pt x="1" y="15339"/>
                    <a:pt x="15362" y="1"/>
                    <a:pt x="34307" y="1"/>
                  </a:cubicBezTo>
                  <a:cubicBezTo>
                    <a:pt x="53252" y="1"/>
                    <a:pt x="68614" y="15339"/>
                    <a:pt x="68614" y="34284"/>
                  </a:cubicBezTo>
                  <a:close/>
                </a:path>
              </a:pathLst>
            </a:custGeom>
            <a:noFill/>
            <a:ln w="28525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7" name="Google Shape;5177;p33"/>
          <p:cNvGrpSpPr/>
          <p:nvPr/>
        </p:nvGrpSpPr>
        <p:grpSpPr>
          <a:xfrm>
            <a:off x="6446650" y="2228775"/>
            <a:ext cx="2050547" cy="2145797"/>
            <a:chOff x="5829775" y="1498925"/>
            <a:chExt cx="2050547" cy="2145797"/>
          </a:xfrm>
        </p:grpSpPr>
        <p:sp>
          <p:nvSpPr>
            <p:cNvPr id="5178" name="Google Shape;5178;p33"/>
            <p:cNvSpPr/>
            <p:nvPr/>
          </p:nvSpPr>
          <p:spPr>
            <a:xfrm>
              <a:off x="6140492" y="1793322"/>
              <a:ext cx="1428256" cy="1543207"/>
            </a:xfrm>
            <a:custGeom>
              <a:avLst/>
              <a:gdLst/>
              <a:ahLst/>
              <a:cxnLst/>
              <a:rect l="l" t="t" r="r" b="b"/>
              <a:pathLst>
                <a:path w="37983" h="41040" extrusionOk="0">
                  <a:moveTo>
                    <a:pt x="2283" y="0"/>
                  </a:moveTo>
                  <a:cubicBezTo>
                    <a:pt x="1028" y="0"/>
                    <a:pt x="1" y="1027"/>
                    <a:pt x="1" y="2283"/>
                  </a:cubicBezTo>
                  <a:lnTo>
                    <a:pt x="1" y="38757"/>
                  </a:lnTo>
                  <a:cubicBezTo>
                    <a:pt x="1" y="40013"/>
                    <a:pt x="1028" y="41040"/>
                    <a:pt x="2283" y="41040"/>
                  </a:cubicBezTo>
                  <a:lnTo>
                    <a:pt x="35699" y="41040"/>
                  </a:lnTo>
                  <a:cubicBezTo>
                    <a:pt x="36955" y="41040"/>
                    <a:pt x="37982" y="40013"/>
                    <a:pt x="37982" y="38757"/>
                  </a:cubicBezTo>
                  <a:lnTo>
                    <a:pt x="37982" y="2283"/>
                  </a:lnTo>
                  <a:cubicBezTo>
                    <a:pt x="37982" y="1027"/>
                    <a:pt x="36955" y="0"/>
                    <a:pt x="35699" y="0"/>
                  </a:cubicBezTo>
                  <a:close/>
                </a:path>
              </a:pathLst>
            </a:custGeom>
            <a:solidFill>
              <a:srgbClr val="B5D6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33"/>
            <p:cNvSpPr/>
            <p:nvPr/>
          </p:nvSpPr>
          <p:spPr>
            <a:xfrm>
              <a:off x="6079574" y="1726350"/>
              <a:ext cx="1550088" cy="1677147"/>
            </a:xfrm>
            <a:custGeom>
              <a:avLst/>
              <a:gdLst/>
              <a:ahLst/>
              <a:cxnLst/>
              <a:rect l="l" t="t" r="r" b="b"/>
              <a:pathLst>
                <a:path w="41223" h="44602" extrusionOk="0">
                  <a:moveTo>
                    <a:pt x="1187" y="1"/>
                  </a:moveTo>
                  <a:cubicBezTo>
                    <a:pt x="525" y="1"/>
                    <a:pt x="0" y="549"/>
                    <a:pt x="0" y="1210"/>
                  </a:cubicBezTo>
                  <a:lnTo>
                    <a:pt x="0" y="43392"/>
                  </a:lnTo>
                  <a:cubicBezTo>
                    <a:pt x="0" y="44053"/>
                    <a:pt x="525" y="44601"/>
                    <a:pt x="1187" y="44601"/>
                  </a:cubicBezTo>
                  <a:lnTo>
                    <a:pt x="40013" y="44601"/>
                  </a:lnTo>
                  <a:cubicBezTo>
                    <a:pt x="40675" y="44601"/>
                    <a:pt x="41223" y="44053"/>
                    <a:pt x="41223" y="43392"/>
                  </a:cubicBezTo>
                  <a:lnTo>
                    <a:pt x="41223" y="1210"/>
                  </a:lnTo>
                  <a:cubicBezTo>
                    <a:pt x="41223" y="549"/>
                    <a:pt x="40675" y="1"/>
                    <a:pt x="400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33"/>
            <p:cNvSpPr/>
            <p:nvPr/>
          </p:nvSpPr>
          <p:spPr>
            <a:xfrm>
              <a:off x="6164520" y="1819043"/>
              <a:ext cx="1379335" cy="1491766"/>
            </a:xfrm>
            <a:custGeom>
              <a:avLst/>
              <a:gdLst/>
              <a:ahLst/>
              <a:cxnLst/>
              <a:rect l="l" t="t" r="r" b="b"/>
              <a:pathLst>
                <a:path w="36682" h="39672" extrusionOk="0">
                  <a:moveTo>
                    <a:pt x="2215" y="1"/>
                  </a:moveTo>
                  <a:cubicBezTo>
                    <a:pt x="1005" y="1"/>
                    <a:pt x="1" y="1005"/>
                    <a:pt x="1" y="2215"/>
                  </a:cubicBezTo>
                  <a:lnTo>
                    <a:pt x="1" y="37457"/>
                  </a:lnTo>
                  <a:cubicBezTo>
                    <a:pt x="1" y="38667"/>
                    <a:pt x="1005" y="39671"/>
                    <a:pt x="2215" y="39671"/>
                  </a:cubicBezTo>
                  <a:lnTo>
                    <a:pt x="34490" y="39671"/>
                  </a:lnTo>
                  <a:cubicBezTo>
                    <a:pt x="35700" y="39671"/>
                    <a:pt x="36681" y="38667"/>
                    <a:pt x="36681" y="37457"/>
                  </a:cubicBezTo>
                  <a:lnTo>
                    <a:pt x="36681" y="2215"/>
                  </a:lnTo>
                  <a:cubicBezTo>
                    <a:pt x="36681" y="1005"/>
                    <a:pt x="35700" y="1"/>
                    <a:pt x="344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33"/>
            <p:cNvSpPr/>
            <p:nvPr/>
          </p:nvSpPr>
          <p:spPr>
            <a:xfrm>
              <a:off x="6249504" y="1910043"/>
              <a:ext cx="1210236" cy="1309770"/>
            </a:xfrm>
            <a:custGeom>
              <a:avLst/>
              <a:gdLst/>
              <a:ahLst/>
              <a:cxnLst/>
              <a:rect l="l" t="t" r="r" b="b"/>
              <a:pathLst>
                <a:path w="32185" h="34832" extrusionOk="0">
                  <a:moveTo>
                    <a:pt x="1918" y="0"/>
                  </a:moveTo>
                  <a:cubicBezTo>
                    <a:pt x="868" y="0"/>
                    <a:pt x="1" y="891"/>
                    <a:pt x="1" y="1940"/>
                  </a:cubicBezTo>
                  <a:lnTo>
                    <a:pt x="1" y="32892"/>
                  </a:lnTo>
                  <a:cubicBezTo>
                    <a:pt x="1" y="33941"/>
                    <a:pt x="868" y="34832"/>
                    <a:pt x="1918" y="34832"/>
                  </a:cubicBezTo>
                  <a:lnTo>
                    <a:pt x="30244" y="34832"/>
                  </a:lnTo>
                  <a:cubicBezTo>
                    <a:pt x="31317" y="34832"/>
                    <a:pt x="32184" y="33941"/>
                    <a:pt x="32184" y="32892"/>
                  </a:cubicBezTo>
                  <a:lnTo>
                    <a:pt x="32184" y="1940"/>
                  </a:lnTo>
                  <a:cubicBezTo>
                    <a:pt x="32184" y="891"/>
                    <a:pt x="31317" y="0"/>
                    <a:pt x="30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33"/>
            <p:cNvSpPr/>
            <p:nvPr/>
          </p:nvSpPr>
          <p:spPr>
            <a:xfrm>
              <a:off x="6329336" y="1997584"/>
              <a:ext cx="1050576" cy="1134693"/>
            </a:xfrm>
            <a:custGeom>
              <a:avLst/>
              <a:gdLst/>
              <a:ahLst/>
              <a:cxnLst/>
              <a:rect l="l" t="t" r="r" b="b"/>
              <a:pathLst>
                <a:path w="27939" h="30176" extrusionOk="0">
                  <a:moveTo>
                    <a:pt x="1689" y="1"/>
                  </a:moveTo>
                  <a:cubicBezTo>
                    <a:pt x="754" y="1"/>
                    <a:pt x="0" y="754"/>
                    <a:pt x="0" y="1667"/>
                  </a:cubicBezTo>
                  <a:lnTo>
                    <a:pt x="0" y="1667"/>
                  </a:lnTo>
                  <a:lnTo>
                    <a:pt x="0" y="28509"/>
                  </a:lnTo>
                  <a:cubicBezTo>
                    <a:pt x="0" y="29422"/>
                    <a:pt x="754" y="30176"/>
                    <a:pt x="1689" y="30176"/>
                  </a:cubicBezTo>
                  <a:lnTo>
                    <a:pt x="1689" y="30176"/>
                  </a:lnTo>
                  <a:lnTo>
                    <a:pt x="26249" y="30176"/>
                  </a:lnTo>
                  <a:cubicBezTo>
                    <a:pt x="27162" y="30176"/>
                    <a:pt x="27938" y="29422"/>
                    <a:pt x="27938" y="28509"/>
                  </a:cubicBezTo>
                  <a:lnTo>
                    <a:pt x="27938" y="28509"/>
                  </a:lnTo>
                  <a:lnTo>
                    <a:pt x="27938" y="1667"/>
                  </a:lnTo>
                  <a:cubicBezTo>
                    <a:pt x="27938" y="754"/>
                    <a:pt x="27162" y="1"/>
                    <a:pt x="26249" y="1"/>
                  </a:cubicBezTo>
                  <a:lnTo>
                    <a:pt x="26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33"/>
            <p:cNvSpPr/>
            <p:nvPr/>
          </p:nvSpPr>
          <p:spPr>
            <a:xfrm>
              <a:off x="6351635" y="2012174"/>
              <a:ext cx="1005115" cy="1105513"/>
            </a:xfrm>
            <a:custGeom>
              <a:avLst/>
              <a:gdLst/>
              <a:ahLst/>
              <a:cxnLst/>
              <a:rect l="l" t="t" r="r" b="b"/>
              <a:pathLst>
                <a:path w="26730" h="29400" extrusionOk="0">
                  <a:moveTo>
                    <a:pt x="25109" y="29399"/>
                  </a:moveTo>
                  <a:lnTo>
                    <a:pt x="1621" y="29399"/>
                  </a:lnTo>
                  <a:cubicBezTo>
                    <a:pt x="731" y="29399"/>
                    <a:pt x="1" y="28669"/>
                    <a:pt x="1" y="27779"/>
                  </a:cubicBezTo>
                  <a:lnTo>
                    <a:pt x="1" y="1621"/>
                  </a:lnTo>
                  <a:cubicBezTo>
                    <a:pt x="1" y="731"/>
                    <a:pt x="731" y="1"/>
                    <a:pt x="1621" y="1"/>
                  </a:cubicBezTo>
                  <a:lnTo>
                    <a:pt x="25109" y="1"/>
                  </a:lnTo>
                  <a:cubicBezTo>
                    <a:pt x="26022" y="1"/>
                    <a:pt x="26729" y="731"/>
                    <a:pt x="26729" y="1621"/>
                  </a:cubicBezTo>
                  <a:lnTo>
                    <a:pt x="26729" y="27779"/>
                  </a:lnTo>
                  <a:cubicBezTo>
                    <a:pt x="26729" y="28669"/>
                    <a:pt x="26022" y="29399"/>
                    <a:pt x="25109" y="29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33"/>
            <p:cNvSpPr/>
            <p:nvPr/>
          </p:nvSpPr>
          <p:spPr>
            <a:xfrm>
              <a:off x="6392848" y="2065383"/>
              <a:ext cx="923555" cy="999098"/>
            </a:xfrm>
            <a:custGeom>
              <a:avLst/>
              <a:gdLst/>
              <a:ahLst/>
              <a:cxnLst/>
              <a:rect l="l" t="t" r="r" b="b"/>
              <a:pathLst>
                <a:path w="24561" h="26570" extrusionOk="0">
                  <a:moveTo>
                    <a:pt x="23077" y="26569"/>
                  </a:moveTo>
                  <a:lnTo>
                    <a:pt x="1484" y="26569"/>
                  </a:lnTo>
                  <a:cubicBezTo>
                    <a:pt x="662" y="26569"/>
                    <a:pt x="0" y="25907"/>
                    <a:pt x="0" y="25086"/>
                  </a:cubicBezTo>
                  <a:lnTo>
                    <a:pt x="0" y="1484"/>
                  </a:lnTo>
                  <a:cubicBezTo>
                    <a:pt x="0" y="663"/>
                    <a:pt x="662" y="1"/>
                    <a:pt x="1484" y="1"/>
                  </a:cubicBezTo>
                  <a:lnTo>
                    <a:pt x="23077" y="1"/>
                  </a:lnTo>
                  <a:cubicBezTo>
                    <a:pt x="23898" y="1"/>
                    <a:pt x="24560" y="663"/>
                    <a:pt x="24560" y="1484"/>
                  </a:cubicBezTo>
                  <a:lnTo>
                    <a:pt x="24560" y="25086"/>
                  </a:lnTo>
                  <a:cubicBezTo>
                    <a:pt x="24560" y="25907"/>
                    <a:pt x="23898" y="26569"/>
                    <a:pt x="23077" y="2656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33"/>
            <p:cNvSpPr/>
            <p:nvPr/>
          </p:nvSpPr>
          <p:spPr>
            <a:xfrm>
              <a:off x="6488097" y="2169243"/>
              <a:ext cx="732158" cy="791382"/>
            </a:xfrm>
            <a:custGeom>
              <a:avLst/>
              <a:gdLst/>
              <a:ahLst/>
              <a:cxnLst/>
              <a:rect l="l" t="t" r="r" b="b"/>
              <a:pathLst>
                <a:path w="19471" h="21046" extrusionOk="0">
                  <a:moveTo>
                    <a:pt x="1188" y="1"/>
                  </a:moveTo>
                  <a:lnTo>
                    <a:pt x="18307" y="1"/>
                  </a:lnTo>
                  <a:cubicBezTo>
                    <a:pt x="18946" y="1"/>
                    <a:pt x="19471" y="526"/>
                    <a:pt x="19471" y="1165"/>
                  </a:cubicBezTo>
                  <a:lnTo>
                    <a:pt x="19471" y="19881"/>
                  </a:lnTo>
                  <a:cubicBezTo>
                    <a:pt x="19471" y="20520"/>
                    <a:pt x="18946" y="21045"/>
                    <a:pt x="18307" y="21045"/>
                  </a:cubicBezTo>
                  <a:lnTo>
                    <a:pt x="1188" y="21045"/>
                  </a:lnTo>
                  <a:cubicBezTo>
                    <a:pt x="526" y="21045"/>
                    <a:pt x="1" y="20520"/>
                    <a:pt x="1" y="19881"/>
                  </a:cubicBezTo>
                  <a:lnTo>
                    <a:pt x="1" y="1165"/>
                  </a:lnTo>
                  <a:cubicBezTo>
                    <a:pt x="1" y="526"/>
                    <a:pt x="526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33"/>
            <p:cNvSpPr/>
            <p:nvPr/>
          </p:nvSpPr>
          <p:spPr>
            <a:xfrm>
              <a:off x="6491557" y="2171838"/>
              <a:ext cx="728699" cy="788788"/>
            </a:xfrm>
            <a:custGeom>
              <a:avLst/>
              <a:gdLst/>
              <a:ahLst/>
              <a:cxnLst/>
              <a:rect l="l" t="t" r="r" b="b"/>
              <a:pathLst>
                <a:path w="19379" h="20977" extrusionOk="0">
                  <a:moveTo>
                    <a:pt x="18694" y="19105"/>
                  </a:moveTo>
                  <a:cubicBezTo>
                    <a:pt x="18694" y="19744"/>
                    <a:pt x="18169" y="20269"/>
                    <a:pt x="17507" y="20269"/>
                  </a:cubicBezTo>
                  <a:lnTo>
                    <a:pt x="388" y="20269"/>
                  </a:lnTo>
                  <a:cubicBezTo>
                    <a:pt x="251" y="20269"/>
                    <a:pt x="114" y="20246"/>
                    <a:pt x="0" y="20200"/>
                  </a:cubicBezTo>
                  <a:cubicBezTo>
                    <a:pt x="160" y="20657"/>
                    <a:pt x="571" y="20976"/>
                    <a:pt x="1096" y="20976"/>
                  </a:cubicBezTo>
                  <a:lnTo>
                    <a:pt x="18215" y="20976"/>
                  </a:lnTo>
                  <a:cubicBezTo>
                    <a:pt x="18854" y="20976"/>
                    <a:pt x="19379" y="20451"/>
                    <a:pt x="19379" y="19812"/>
                  </a:cubicBezTo>
                  <a:lnTo>
                    <a:pt x="19379" y="1096"/>
                  </a:lnTo>
                  <a:cubicBezTo>
                    <a:pt x="19379" y="593"/>
                    <a:pt x="19059" y="160"/>
                    <a:pt x="18603" y="0"/>
                  </a:cubicBezTo>
                  <a:cubicBezTo>
                    <a:pt x="18649" y="114"/>
                    <a:pt x="18694" y="251"/>
                    <a:pt x="18694" y="38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33"/>
            <p:cNvSpPr/>
            <p:nvPr/>
          </p:nvSpPr>
          <p:spPr>
            <a:xfrm>
              <a:off x="6532733" y="2216435"/>
              <a:ext cx="400015" cy="400880"/>
            </a:xfrm>
            <a:custGeom>
              <a:avLst/>
              <a:gdLst/>
              <a:ahLst/>
              <a:cxnLst/>
              <a:rect l="l" t="t" r="r" b="b"/>
              <a:pathLst>
                <a:path w="10638" h="10661" extrusionOk="0">
                  <a:moveTo>
                    <a:pt x="8378" y="1"/>
                  </a:moveTo>
                  <a:lnTo>
                    <a:pt x="1" y="8401"/>
                  </a:lnTo>
                  <a:lnTo>
                    <a:pt x="1" y="10660"/>
                  </a:lnTo>
                  <a:lnTo>
                    <a:pt x="10637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33"/>
            <p:cNvSpPr/>
            <p:nvPr/>
          </p:nvSpPr>
          <p:spPr>
            <a:xfrm>
              <a:off x="6532733" y="2216435"/>
              <a:ext cx="630030" cy="640333"/>
            </a:xfrm>
            <a:custGeom>
              <a:avLst/>
              <a:gdLst/>
              <a:ahLst/>
              <a:cxnLst/>
              <a:rect l="l" t="t" r="r" b="b"/>
              <a:pathLst>
                <a:path w="16755" h="17029" extrusionOk="0">
                  <a:moveTo>
                    <a:pt x="16093" y="1"/>
                  </a:moveTo>
                  <a:lnTo>
                    <a:pt x="13810" y="1"/>
                  </a:lnTo>
                  <a:lnTo>
                    <a:pt x="1" y="13833"/>
                  </a:lnTo>
                  <a:lnTo>
                    <a:pt x="1" y="17029"/>
                  </a:lnTo>
                  <a:lnTo>
                    <a:pt x="16755" y="275"/>
                  </a:lnTo>
                  <a:cubicBezTo>
                    <a:pt x="16572" y="115"/>
                    <a:pt x="16344" y="1"/>
                    <a:pt x="16093" y="1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33"/>
            <p:cNvSpPr/>
            <p:nvPr/>
          </p:nvSpPr>
          <p:spPr>
            <a:xfrm>
              <a:off x="6532733" y="2216435"/>
              <a:ext cx="149395" cy="150260"/>
            </a:xfrm>
            <a:custGeom>
              <a:avLst/>
              <a:gdLst/>
              <a:ahLst/>
              <a:cxnLst/>
              <a:rect l="l" t="t" r="r" b="b"/>
              <a:pathLst>
                <a:path w="3973" h="3996" extrusionOk="0">
                  <a:moveTo>
                    <a:pt x="1028" y="1"/>
                  </a:moveTo>
                  <a:cubicBezTo>
                    <a:pt x="457" y="1"/>
                    <a:pt x="1" y="480"/>
                    <a:pt x="1" y="1028"/>
                  </a:cubicBezTo>
                  <a:lnTo>
                    <a:pt x="1" y="3995"/>
                  </a:lnTo>
                  <a:lnTo>
                    <a:pt x="3972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33"/>
            <p:cNvSpPr/>
            <p:nvPr/>
          </p:nvSpPr>
          <p:spPr>
            <a:xfrm>
              <a:off x="7095806" y="2832717"/>
              <a:ext cx="80695" cy="80733"/>
            </a:xfrm>
            <a:custGeom>
              <a:avLst/>
              <a:gdLst/>
              <a:ahLst/>
              <a:cxnLst/>
              <a:rect l="l" t="t" r="r" b="b"/>
              <a:pathLst>
                <a:path w="2146" h="2147" extrusionOk="0">
                  <a:moveTo>
                    <a:pt x="0" y="2146"/>
                  </a:moveTo>
                  <a:lnTo>
                    <a:pt x="1119" y="2146"/>
                  </a:lnTo>
                  <a:cubicBezTo>
                    <a:pt x="1689" y="2146"/>
                    <a:pt x="2146" y="1667"/>
                    <a:pt x="2146" y="1096"/>
                  </a:cubicBezTo>
                  <a:lnTo>
                    <a:pt x="2146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33"/>
            <p:cNvSpPr/>
            <p:nvPr/>
          </p:nvSpPr>
          <p:spPr>
            <a:xfrm>
              <a:off x="6915535" y="2652484"/>
              <a:ext cx="260961" cy="260961"/>
            </a:xfrm>
            <a:custGeom>
              <a:avLst/>
              <a:gdLst/>
              <a:ahLst/>
              <a:cxnLst/>
              <a:rect l="l" t="t" r="r" b="b"/>
              <a:pathLst>
                <a:path w="6940" h="6940" extrusionOk="0">
                  <a:moveTo>
                    <a:pt x="6940" y="0"/>
                  </a:moveTo>
                  <a:lnTo>
                    <a:pt x="1" y="6939"/>
                  </a:lnTo>
                  <a:lnTo>
                    <a:pt x="2261" y="6939"/>
                  </a:lnTo>
                  <a:lnTo>
                    <a:pt x="6940" y="223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33"/>
            <p:cNvSpPr/>
            <p:nvPr/>
          </p:nvSpPr>
          <p:spPr>
            <a:xfrm>
              <a:off x="6665773" y="2402723"/>
              <a:ext cx="510717" cy="510717"/>
            </a:xfrm>
            <a:custGeom>
              <a:avLst/>
              <a:gdLst/>
              <a:ahLst/>
              <a:cxnLst/>
              <a:rect l="l" t="t" r="r" b="b"/>
              <a:pathLst>
                <a:path w="13582" h="13582" extrusionOk="0">
                  <a:moveTo>
                    <a:pt x="13582" y="0"/>
                  </a:moveTo>
                  <a:lnTo>
                    <a:pt x="1" y="13581"/>
                  </a:lnTo>
                  <a:lnTo>
                    <a:pt x="3059" y="13581"/>
                  </a:lnTo>
                  <a:lnTo>
                    <a:pt x="13582" y="305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33"/>
            <p:cNvSpPr/>
            <p:nvPr/>
          </p:nvSpPr>
          <p:spPr>
            <a:xfrm>
              <a:off x="7452850" y="1577855"/>
              <a:ext cx="37791" cy="206889"/>
            </a:xfrm>
            <a:custGeom>
              <a:avLst/>
              <a:gdLst/>
              <a:ahLst/>
              <a:cxnLst/>
              <a:rect l="l" t="t" r="r" b="b"/>
              <a:pathLst>
                <a:path w="1005" h="5502" extrusionOk="0">
                  <a:moveTo>
                    <a:pt x="1" y="1"/>
                  </a:moveTo>
                  <a:lnTo>
                    <a:pt x="1" y="5502"/>
                  </a:lnTo>
                  <a:lnTo>
                    <a:pt x="1005" y="5502"/>
                  </a:lnTo>
                  <a:lnTo>
                    <a:pt x="10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33"/>
            <p:cNvSpPr/>
            <p:nvPr/>
          </p:nvSpPr>
          <p:spPr>
            <a:xfrm>
              <a:off x="7452850" y="1685175"/>
              <a:ext cx="37791" cy="99571"/>
            </a:xfrm>
            <a:custGeom>
              <a:avLst/>
              <a:gdLst/>
              <a:ahLst/>
              <a:cxnLst/>
              <a:rect l="l" t="t" r="r" b="b"/>
              <a:pathLst>
                <a:path w="1005" h="2648" extrusionOk="0">
                  <a:moveTo>
                    <a:pt x="1005" y="0"/>
                  </a:moveTo>
                  <a:cubicBezTo>
                    <a:pt x="837" y="358"/>
                    <a:pt x="552" y="599"/>
                    <a:pt x="116" y="599"/>
                  </a:cubicBezTo>
                  <a:cubicBezTo>
                    <a:pt x="78" y="599"/>
                    <a:pt x="40" y="597"/>
                    <a:pt x="1" y="594"/>
                  </a:cubicBezTo>
                  <a:lnTo>
                    <a:pt x="1" y="2648"/>
                  </a:lnTo>
                  <a:lnTo>
                    <a:pt x="1005" y="2648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33"/>
            <p:cNvSpPr/>
            <p:nvPr/>
          </p:nvSpPr>
          <p:spPr>
            <a:xfrm>
              <a:off x="7436530" y="1498925"/>
              <a:ext cx="70429" cy="110739"/>
            </a:xfrm>
            <a:custGeom>
              <a:avLst/>
              <a:gdLst/>
              <a:ahLst/>
              <a:cxnLst/>
              <a:rect l="l" t="t" r="r" b="b"/>
              <a:pathLst>
                <a:path w="1873" h="2945" extrusionOk="0">
                  <a:moveTo>
                    <a:pt x="366" y="0"/>
                  </a:moveTo>
                  <a:cubicBezTo>
                    <a:pt x="161" y="0"/>
                    <a:pt x="1" y="160"/>
                    <a:pt x="1" y="365"/>
                  </a:cubicBezTo>
                  <a:lnTo>
                    <a:pt x="1" y="2556"/>
                  </a:lnTo>
                  <a:cubicBezTo>
                    <a:pt x="1" y="2762"/>
                    <a:pt x="161" y="2944"/>
                    <a:pt x="366" y="2944"/>
                  </a:cubicBezTo>
                  <a:lnTo>
                    <a:pt x="1507" y="2944"/>
                  </a:lnTo>
                  <a:cubicBezTo>
                    <a:pt x="1713" y="2944"/>
                    <a:pt x="1873" y="2762"/>
                    <a:pt x="1873" y="2556"/>
                  </a:cubicBezTo>
                  <a:lnTo>
                    <a:pt x="1873" y="365"/>
                  </a:lnTo>
                  <a:cubicBezTo>
                    <a:pt x="1873" y="160"/>
                    <a:pt x="1713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33"/>
            <p:cNvSpPr/>
            <p:nvPr/>
          </p:nvSpPr>
          <p:spPr>
            <a:xfrm>
              <a:off x="7444276" y="1510920"/>
              <a:ext cx="54975" cy="85884"/>
            </a:xfrm>
            <a:custGeom>
              <a:avLst/>
              <a:gdLst/>
              <a:ahLst/>
              <a:cxnLst/>
              <a:rect l="l" t="t" r="r" b="b"/>
              <a:pathLst>
                <a:path w="1462" h="2284" extrusionOk="0">
                  <a:moveTo>
                    <a:pt x="297" y="1"/>
                  </a:moveTo>
                  <a:cubicBezTo>
                    <a:pt x="137" y="1"/>
                    <a:pt x="0" y="138"/>
                    <a:pt x="0" y="297"/>
                  </a:cubicBezTo>
                  <a:lnTo>
                    <a:pt x="0" y="1986"/>
                  </a:lnTo>
                  <a:cubicBezTo>
                    <a:pt x="0" y="2146"/>
                    <a:pt x="137" y="2283"/>
                    <a:pt x="297" y="2283"/>
                  </a:cubicBezTo>
                  <a:lnTo>
                    <a:pt x="1164" y="2283"/>
                  </a:lnTo>
                  <a:cubicBezTo>
                    <a:pt x="1324" y="2283"/>
                    <a:pt x="1461" y="2146"/>
                    <a:pt x="1461" y="1986"/>
                  </a:cubicBezTo>
                  <a:lnTo>
                    <a:pt x="1461" y="297"/>
                  </a:lnTo>
                  <a:cubicBezTo>
                    <a:pt x="1461" y="138"/>
                    <a:pt x="1324" y="1"/>
                    <a:pt x="11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33"/>
            <p:cNvSpPr/>
            <p:nvPr/>
          </p:nvSpPr>
          <p:spPr>
            <a:xfrm>
              <a:off x="7349854" y="1577855"/>
              <a:ext cx="36963" cy="206889"/>
            </a:xfrm>
            <a:custGeom>
              <a:avLst/>
              <a:gdLst/>
              <a:ahLst/>
              <a:cxnLst/>
              <a:rect l="l" t="t" r="r" b="b"/>
              <a:pathLst>
                <a:path w="983" h="5502" extrusionOk="0">
                  <a:moveTo>
                    <a:pt x="1" y="1"/>
                  </a:moveTo>
                  <a:lnTo>
                    <a:pt x="1" y="5502"/>
                  </a:lnTo>
                  <a:lnTo>
                    <a:pt x="982" y="5502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33"/>
            <p:cNvSpPr/>
            <p:nvPr/>
          </p:nvSpPr>
          <p:spPr>
            <a:xfrm>
              <a:off x="7349854" y="1685175"/>
              <a:ext cx="36963" cy="99571"/>
            </a:xfrm>
            <a:custGeom>
              <a:avLst/>
              <a:gdLst/>
              <a:ahLst/>
              <a:cxnLst/>
              <a:rect l="l" t="t" r="r" b="b"/>
              <a:pathLst>
                <a:path w="983" h="2648" extrusionOk="0">
                  <a:moveTo>
                    <a:pt x="982" y="0"/>
                  </a:moveTo>
                  <a:cubicBezTo>
                    <a:pt x="814" y="358"/>
                    <a:pt x="549" y="599"/>
                    <a:pt x="115" y="599"/>
                  </a:cubicBezTo>
                  <a:cubicBezTo>
                    <a:pt x="78" y="599"/>
                    <a:pt x="40" y="597"/>
                    <a:pt x="1" y="594"/>
                  </a:cubicBezTo>
                  <a:lnTo>
                    <a:pt x="1" y="2648"/>
                  </a:lnTo>
                  <a:lnTo>
                    <a:pt x="982" y="2648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33"/>
            <p:cNvSpPr/>
            <p:nvPr/>
          </p:nvSpPr>
          <p:spPr>
            <a:xfrm>
              <a:off x="7332707" y="1498925"/>
              <a:ext cx="71257" cy="110739"/>
            </a:xfrm>
            <a:custGeom>
              <a:avLst/>
              <a:gdLst/>
              <a:ahLst/>
              <a:cxnLst/>
              <a:rect l="l" t="t" r="r" b="b"/>
              <a:pathLst>
                <a:path w="1895" h="2945" extrusionOk="0">
                  <a:moveTo>
                    <a:pt x="388" y="0"/>
                  </a:moveTo>
                  <a:cubicBezTo>
                    <a:pt x="160" y="0"/>
                    <a:pt x="0" y="160"/>
                    <a:pt x="0" y="365"/>
                  </a:cubicBezTo>
                  <a:lnTo>
                    <a:pt x="0" y="2556"/>
                  </a:lnTo>
                  <a:cubicBezTo>
                    <a:pt x="0" y="2762"/>
                    <a:pt x="160" y="2944"/>
                    <a:pt x="388" y="2944"/>
                  </a:cubicBezTo>
                  <a:lnTo>
                    <a:pt x="1507" y="2944"/>
                  </a:lnTo>
                  <a:cubicBezTo>
                    <a:pt x="1712" y="2944"/>
                    <a:pt x="1895" y="2762"/>
                    <a:pt x="1895" y="2556"/>
                  </a:cubicBezTo>
                  <a:lnTo>
                    <a:pt x="1895" y="365"/>
                  </a:lnTo>
                  <a:cubicBezTo>
                    <a:pt x="1895" y="160"/>
                    <a:pt x="1712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33"/>
            <p:cNvSpPr/>
            <p:nvPr/>
          </p:nvSpPr>
          <p:spPr>
            <a:xfrm>
              <a:off x="7341281" y="1510920"/>
              <a:ext cx="54110" cy="85884"/>
            </a:xfrm>
            <a:custGeom>
              <a:avLst/>
              <a:gdLst/>
              <a:ahLst/>
              <a:cxnLst/>
              <a:rect l="l" t="t" r="r" b="b"/>
              <a:pathLst>
                <a:path w="1439" h="2284" extrusionOk="0">
                  <a:moveTo>
                    <a:pt x="297" y="1"/>
                  </a:moveTo>
                  <a:cubicBezTo>
                    <a:pt x="137" y="1"/>
                    <a:pt x="0" y="138"/>
                    <a:pt x="0" y="297"/>
                  </a:cubicBezTo>
                  <a:lnTo>
                    <a:pt x="0" y="1986"/>
                  </a:lnTo>
                  <a:cubicBezTo>
                    <a:pt x="0" y="2146"/>
                    <a:pt x="137" y="2283"/>
                    <a:pt x="297" y="2283"/>
                  </a:cubicBezTo>
                  <a:lnTo>
                    <a:pt x="1142" y="2283"/>
                  </a:lnTo>
                  <a:cubicBezTo>
                    <a:pt x="1301" y="2283"/>
                    <a:pt x="1438" y="2146"/>
                    <a:pt x="1438" y="1986"/>
                  </a:cubicBezTo>
                  <a:lnTo>
                    <a:pt x="1438" y="297"/>
                  </a:lnTo>
                  <a:cubicBezTo>
                    <a:pt x="1438" y="138"/>
                    <a:pt x="1301" y="1"/>
                    <a:pt x="1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33"/>
            <p:cNvSpPr/>
            <p:nvPr/>
          </p:nvSpPr>
          <p:spPr>
            <a:xfrm>
              <a:off x="7245994" y="1577855"/>
              <a:ext cx="37828" cy="206889"/>
            </a:xfrm>
            <a:custGeom>
              <a:avLst/>
              <a:gdLst/>
              <a:ahLst/>
              <a:cxnLst/>
              <a:rect l="l" t="t" r="r" b="b"/>
              <a:pathLst>
                <a:path w="1006" h="5502" extrusionOk="0">
                  <a:moveTo>
                    <a:pt x="1" y="1"/>
                  </a:moveTo>
                  <a:lnTo>
                    <a:pt x="1" y="5502"/>
                  </a:lnTo>
                  <a:lnTo>
                    <a:pt x="1005" y="5502"/>
                  </a:lnTo>
                  <a:lnTo>
                    <a:pt x="10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33"/>
            <p:cNvSpPr/>
            <p:nvPr/>
          </p:nvSpPr>
          <p:spPr>
            <a:xfrm>
              <a:off x="7245994" y="1685175"/>
              <a:ext cx="37828" cy="99571"/>
            </a:xfrm>
            <a:custGeom>
              <a:avLst/>
              <a:gdLst/>
              <a:ahLst/>
              <a:cxnLst/>
              <a:rect l="l" t="t" r="r" b="b"/>
              <a:pathLst>
                <a:path w="1006" h="2648" extrusionOk="0">
                  <a:moveTo>
                    <a:pt x="1005" y="0"/>
                  </a:moveTo>
                  <a:cubicBezTo>
                    <a:pt x="837" y="358"/>
                    <a:pt x="552" y="599"/>
                    <a:pt x="116" y="599"/>
                  </a:cubicBezTo>
                  <a:cubicBezTo>
                    <a:pt x="79" y="599"/>
                    <a:pt x="40" y="597"/>
                    <a:pt x="1" y="594"/>
                  </a:cubicBezTo>
                  <a:lnTo>
                    <a:pt x="1" y="2648"/>
                  </a:lnTo>
                  <a:lnTo>
                    <a:pt x="1005" y="2648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33"/>
            <p:cNvSpPr/>
            <p:nvPr/>
          </p:nvSpPr>
          <p:spPr>
            <a:xfrm>
              <a:off x="7229711" y="1498925"/>
              <a:ext cx="70392" cy="110739"/>
            </a:xfrm>
            <a:custGeom>
              <a:avLst/>
              <a:gdLst/>
              <a:ahLst/>
              <a:cxnLst/>
              <a:rect l="l" t="t" r="r" b="b"/>
              <a:pathLst>
                <a:path w="1872" h="2945" extrusionOk="0">
                  <a:moveTo>
                    <a:pt x="365" y="0"/>
                  </a:moveTo>
                  <a:cubicBezTo>
                    <a:pt x="160" y="0"/>
                    <a:pt x="0" y="160"/>
                    <a:pt x="0" y="365"/>
                  </a:cubicBezTo>
                  <a:lnTo>
                    <a:pt x="0" y="2556"/>
                  </a:lnTo>
                  <a:cubicBezTo>
                    <a:pt x="0" y="2762"/>
                    <a:pt x="160" y="2944"/>
                    <a:pt x="365" y="2944"/>
                  </a:cubicBezTo>
                  <a:lnTo>
                    <a:pt x="1506" y="2944"/>
                  </a:lnTo>
                  <a:cubicBezTo>
                    <a:pt x="1712" y="2944"/>
                    <a:pt x="1872" y="2762"/>
                    <a:pt x="1872" y="2556"/>
                  </a:cubicBezTo>
                  <a:lnTo>
                    <a:pt x="1872" y="365"/>
                  </a:lnTo>
                  <a:cubicBezTo>
                    <a:pt x="1872" y="160"/>
                    <a:pt x="1712" y="0"/>
                    <a:pt x="1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33"/>
            <p:cNvSpPr/>
            <p:nvPr/>
          </p:nvSpPr>
          <p:spPr>
            <a:xfrm>
              <a:off x="7237420" y="1510920"/>
              <a:ext cx="54110" cy="85884"/>
            </a:xfrm>
            <a:custGeom>
              <a:avLst/>
              <a:gdLst/>
              <a:ahLst/>
              <a:cxnLst/>
              <a:rect l="l" t="t" r="r" b="b"/>
              <a:pathLst>
                <a:path w="1439" h="2284" extrusionOk="0">
                  <a:moveTo>
                    <a:pt x="297" y="1"/>
                  </a:moveTo>
                  <a:cubicBezTo>
                    <a:pt x="137" y="1"/>
                    <a:pt x="0" y="138"/>
                    <a:pt x="0" y="297"/>
                  </a:cubicBezTo>
                  <a:lnTo>
                    <a:pt x="0" y="1986"/>
                  </a:lnTo>
                  <a:cubicBezTo>
                    <a:pt x="0" y="2146"/>
                    <a:pt x="137" y="2283"/>
                    <a:pt x="297" y="2283"/>
                  </a:cubicBezTo>
                  <a:lnTo>
                    <a:pt x="1165" y="2283"/>
                  </a:lnTo>
                  <a:cubicBezTo>
                    <a:pt x="1324" y="2283"/>
                    <a:pt x="1438" y="2146"/>
                    <a:pt x="1438" y="1986"/>
                  </a:cubicBezTo>
                  <a:lnTo>
                    <a:pt x="1438" y="297"/>
                  </a:lnTo>
                  <a:cubicBezTo>
                    <a:pt x="1438" y="138"/>
                    <a:pt x="1324" y="1"/>
                    <a:pt x="1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33"/>
            <p:cNvSpPr/>
            <p:nvPr/>
          </p:nvSpPr>
          <p:spPr>
            <a:xfrm>
              <a:off x="7142998" y="1577855"/>
              <a:ext cx="36963" cy="206889"/>
            </a:xfrm>
            <a:custGeom>
              <a:avLst/>
              <a:gdLst/>
              <a:ahLst/>
              <a:cxnLst/>
              <a:rect l="l" t="t" r="r" b="b"/>
              <a:pathLst>
                <a:path w="983" h="5502" extrusionOk="0">
                  <a:moveTo>
                    <a:pt x="1" y="1"/>
                  </a:moveTo>
                  <a:lnTo>
                    <a:pt x="1" y="5502"/>
                  </a:lnTo>
                  <a:lnTo>
                    <a:pt x="982" y="5502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33"/>
            <p:cNvSpPr/>
            <p:nvPr/>
          </p:nvSpPr>
          <p:spPr>
            <a:xfrm>
              <a:off x="7142998" y="1685175"/>
              <a:ext cx="36963" cy="99571"/>
            </a:xfrm>
            <a:custGeom>
              <a:avLst/>
              <a:gdLst/>
              <a:ahLst/>
              <a:cxnLst/>
              <a:rect l="l" t="t" r="r" b="b"/>
              <a:pathLst>
                <a:path w="983" h="2648" extrusionOk="0">
                  <a:moveTo>
                    <a:pt x="982" y="0"/>
                  </a:moveTo>
                  <a:cubicBezTo>
                    <a:pt x="814" y="358"/>
                    <a:pt x="549" y="599"/>
                    <a:pt x="115" y="599"/>
                  </a:cubicBezTo>
                  <a:cubicBezTo>
                    <a:pt x="78" y="599"/>
                    <a:pt x="40" y="597"/>
                    <a:pt x="1" y="594"/>
                  </a:cubicBezTo>
                  <a:lnTo>
                    <a:pt x="1" y="2648"/>
                  </a:lnTo>
                  <a:lnTo>
                    <a:pt x="982" y="2648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33"/>
            <p:cNvSpPr/>
            <p:nvPr/>
          </p:nvSpPr>
          <p:spPr>
            <a:xfrm>
              <a:off x="7125851" y="1498925"/>
              <a:ext cx="71257" cy="110739"/>
            </a:xfrm>
            <a:custGeom>
              <a:avLst/>
              <a:gdLst/>
              <a:ahLst/>
              <a:cxnLst/>
              <a:rect l="l" t="t" r="r" b="b"/>
              <a:pathLst>
                <a:path w="1895" h="2945" extrusionOk="0">
                  <a:moveTo>
                    <a:pt x="388" y="0"/>
                  </a:moveTo>
                  <a:cubicBezTo>
                    <a:pt x="160" y="0"/>
                    <a:pt x="0" y="160"/>
                    <a:pt x="0" y="365"/>
                  </a:cubicBezTo>
                  <a:lnTo>
                    <a:pt x="0" y="2556"/>
                  </a:lnTo>
                  <a:cubicBezTo>
                    <a:pt x="0" y="2762"/>
                    <a:pt x="160" y="2944"/>
                    <a:pt x="388" y="2944"/>
                  </a:cubicBezTo>
                  <a:lnTo>
                    <a:pt x="1507" y="2944"/>
                  </a:lnTo>
                  <a:cubicBezTo>
                    <a:pt x="1712" y="2944"/>
                    <a:pt x="1895" y="2762"/>
                    <a:pt x="1895" y="2556"/>
                  </a:cubicBezTo>
                  <a:lnTo>
                    <a:pt x="1895" y="365"/>
                  </a:lnTo>
                  <a:cubicBezTo>
                    <a:pt x="1895" y="160"/>
                    <a:pt x="1712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33"/>
            <p:cNvSpPr/>
            <p:nvPr/>
          </p:nvSpPr>
          <p:spPr>
            <a:xfrm>
              <a:off x="7134424" y="1510920"/>
              <a:ext cx="54110" cy="85884"/>
            </a:xfrm>
            <a:custGeom>
              <a:avLst/>
              <a:gdLst/>
              <a:ahLst/>
              <a:cxnLst/>
              <a:rect l="l" t="t" r="r" b="b"/>
              <a:pathLst>
                <a:path w="1439" h="2284" extrusionOk="0">
                  <a:moveTo>
                    <a:pt x="274" y="1"/>
                  </a:moveTo>
                  <a:cubicBezTo>
                    <a:pt x="137" y="1"/>
                    <a:pt x="0" y="138"/>
                    <a:pt x="0" y="297"/>
                  </a:cubicBezTo>
                  <a:lnTo>
                    <a:pt x="0" y="1986"/>
                  </a:lnTo>
                  <a:cubicBezTo>
                    <a:pt x="0" y="2146"/>
                    <a:pt x="137" y="2283"/>
                    <a:pt x="274" y="2283"/>
                  </a:cubicBezTo>
                  <a:lnTo>
                    <a:pt x="1142" y="2283"/>
                  </a:lnTo>
                  <a:cubicBezTo>
                    <a:pt x="1301" y="2283"/>
                    <a:pt x="1438" y="2146"/>
                    <a:pt x="1438" y="1986"/>
                  </a:cubicBezTo>
                  <a:lnTo>
                    <a:pt x="1438" y="297"/>
                  </a:lnTo>
                  <a:cubicBezTo>
                    <a:pt x="1438" y="138"/>
                    <a:pt x="1301" y="1"/>
                    <a:pt x="1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33"/>
            <p:cNvSpPr/>
            <p:nvPr/>
          </p:nvSpPr>
          <p:spPr>
            <a:xfrm>
              <a:off x="7039137" y="1577855"/>
              <a:ext cx="37828" cy="206889"/>
            </a:xfrm>
            <a:custGeom>
              <a:avLst/>
              <a:gdLst/>
              <a:ahLst/>
              <a:cxnLst/>
              <a:rect l="l" t="t" r="r" b="b"/>
              <a:pathLst>
                <a:path w="1006" h="5502" extrusionOk="0">
                  <a:moveTo>
                    <a:pt x="1" y="1"/>
                  </a:moveTo>
                  <a:lnTo>
                    <a:pt x="1" y="5502"/>
                  </a:lnTo>
                  <a:lnTo>
                    <a:pt x="1005" y="5502"/>
                  </a:lnTo>
                  <a:lnTo>
                    <a:pt x="10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33"/>
            <p:cNvSpPr/>
            <p:nvPr/>
          </p:nvSpPr>
          <p:spPr>
            <a:xfrm>
              <a:off x="7039137" y="1685175"/>
              <a:ext cx="37828" cy="99571"/>
            </a:xfrm>
            <a:custGeom>
              <a:avLst/>
              <a:gdLst/>
              <a:ahLst/>
              <a:cxnLst/>
              <a:rect l="l" t="t" r="r" b="b"/>
              <a:pathLst>
                <a:path w="1006" h="2648" extrusionOk="0">
                  <a:moveTo>
                    <a:pt x="1005" y="0"/>
                  </a:moveTo>
                  <a:cubicBezTo>
                    <a:pt x="837" y="358"/>
                    <a:pt x="552" y="599"/>
                    <a:pt x="116" y="599"/>
                  </a:cubicBezTo>
                  <a:cubicBezTo>
                    <a:pt x="79" y="599"/>
                    <a:pt x="40" y="597"/>
                    <a:pt x="1" y="594"/>
                  </a:cubicBezTo>
                  <a:lnTo>
                    <a:pt x="1" y="2648"/>
                  </a:lnTo>
                  <a:lnTo>
                    <a:pt x="1005" y="2648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33"/>
            <p:cNvSpPr/>
            <p:nvPr/>
          </p:nvSpPr>
          <p:spPr>
            <a:xfrm>
              <a:off x="7022855" y="1498925"/>
              <a:ext cx="70392" cy="110739"/>
            </a:xfrm>
            <a:custGeom>
              <a:avLst/>
              <a:gdLst/>
              <a:ahLst/>
              <a:cxnLst/>
              <a:rect l="l" t="t" r="r" b="b"/>
              <a:pathLst>
                <a:path w="1872" h="2945" extrusionOk="0">
                  <a:moveTo>
                    <a:pt x="365" y="0"/>
                  </a:moveTo>
                  <a:cubicBezTo>
                    <a:pt x="160" y="0"/>
                    <a:pt x="0" y="160"/>
                    <a:pt x="0" y="365"/>
                  </a:cubicBezTo>
                  <a:lnTo>
                    <a:pt x="0" y="2556"/>
                  </a:lnTo>
                  <a:cubicBezTo>
                    <a:pt x="0" y="2762"/>
                    <a:pt x="160" y="2944"/>
                    <a:pt x="365" y="2944"/>
                  </a:cubicBezTo>
                  <a:lnTo>
                    <a:pt x="1507" y="2944"/>
                  </a:lnTo>
                  <a:cubicBezTo>
                    <a:pt x="1712" y="2944"/>
                    <a:pt x="1872" y="2762"/>
                    <a:pt x="1872" y="2556"/>
                  </a:cubicBezTo>
                  <a:lnTo>
                    <a:pt x="1872" y="365"/>
                  </a:lnTo>
                  <a:cubicBezTo>
                    <a:pt x="1872" y="160"/>
                    <a:pt x="1712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33"/>
            <p:cNvSpPr/>
            <p:nvPr/>
          </p:nvSpPr>
          <p:spPr>
            <a:xfrm>
              <a:off x="7030564" y="1510920"/>
              <a:ext cx="54110" cy="85884"/>
            </a:xfrm>
            <a:custGeom>
              <a:avLst/>
              <a:gdLst/>
              <a:ahLst/>
              <a:cxnLst/>
              <a:rect l="l" t="t" r="r" b="b"/>
              <a:pathLst>
                <a:path w="1439" h="2284" extrusionOk="0">
                  <a:moveTo>
                    <a:pt x="297" y="1"/>
                  </a:moveTo>
                  <a:cubicBezTo>
                    <a:pt x="138" y="1"/>
                    <a:pt x="1" y="138"/>
                    <a:pt x="1" y="297"/>
                  </a:cubicBezTo>
                  <a:lnTo>
                    <a:pt x="1" y="1986"/>
                  </a:lnTo>
                  <a:cubicBezTo>
                    <a:pt x="1" y="2146"/>
                    <a:pt x="138" y="2283"/>
                    <a:pt x="297" y="2283"/>
                  </a:cubicBezTo>
                  <a:lnTo>
                    <a:pt x="1165" y="2283"/>
                  </a:lnTo>
                  <a:cubicBezTo>
                    <a:pt x="1324" y="2283"/>
                    <a:pt x="1439" y="2146"/>
                    <a:pt x="1439" y="1986"/>
                  </a:cubicBezTo>
                  <a:lnTo>
                    <a:pt x="1439" y="297"/>
                  </a:lnTo>
                  <a:cubicBezTo>
                    <a:pt x="1439" y="138"/>
                    <a:pt x="1324" y="1"/>
                    <a:pt x="1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33"/>
            <p:cNvSpPr/>
            <p:nvPr/>
          </p:nvSpPr>
          <p:spPr>
            <a:xfrm>
              <a:off x="6936142" y="1577855"/>
              <a:ext cx="36963" cy="206889"/>
            </a:xfrm>
            <a:custGeom>
              <a:avLst/>
              <a:gdLst/>
              <a:ahLst/>
              <a:cxnLst/>
              <a:rect l="l" t="t" r="r" b="b"/>
              <a:pathLst>
                <a:path w="983" h="5502" extrusionOk="0">
                  <a:moveTo>
                    <a:pt x="1" y="1"/>
                  </a:moveTo>
                  <a:lnTo>
                    <a:pt x="1" y="5502"/>
                  </a:lnTo>
                  <a:lnTo>
                    <a:pt x="982" y="5502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33"/>
            <p:cNvSpPr/>
            <p:nvPr/>
          </p:nvSpPr>
          <p:spPr>
            <a:xfrm>
              <a:off x="6936142" y="1685175"/>
              <a:ext cx="36963" cy="99571"/>
            </a:xfrm>
            <a:custGeom>
              <a:avLst/>
              <a:gdLst/>
              <a:ahLst/>
              <a:cxnLst/>
              <a:rect l="l" t="t" r="r" b="b"/>
              <a:pathLst>
                <a:path w="983" h="2648" extrusionOk="0">
                  <a:moveTo>
                    <a:pt x="982" y="0"/>
                  </a:moveTo>
                  <a:cubicBezTo>
                    <a:pt x="814" y="358"/>
                    <a:pt x="549" y="599"/>
                    <a:pt x="115" y="599"/>
                  </a:cubicBezTo>
                  <a:cubicBezTo>
                    <a:pt x="78" y="599"/>
                    <a:pt x="40" y="597"/>
                    <a:pt x="1" y="594"/>
                  </a:cubicBezTo>
                  <a:lnTo>
                    <a:pt x="1" y="2648"/>
                  </a:lnTo>
                  <a:lnTo>
                    <a:pt x="982" y="2648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33"/>
            <p:cNvSpPr/>
            <p:nvPr/>
          </p:nvSpPr>
          <p:spPr>
            <a:xfrm>
              <a:off x="6918995" y="1498925"/>
              <a:ext cx="71257" cy="110739"/>
            </a:xfrm>
            <a:custGeom>
              <a:avLst/>
              <a:gdLst/>
              <a:ahLst/>
              <a:cxnLst/>
              <a:rect l="l" t="t" r="r" b="b"/>
              <a:pathLst>
                <a:path w="1895" h="2945" extrusionOk="0">
                  <a:moveTo>
                    <a:pt x="388" y="0"/>
                  </a:moveTo>
                  <a:cubicBezTo>
                    <a:pt x="160" y="0"/>
                    <a:pt x="0" y="160"/>
                    <a:pt x="0" y="365"/>
                  </a:cubicBezTo>
                  <a:lnTo>
                    <a:pt x="0" y="2556"/>
                  </a:lnTo>
                  <a:cubicBezTo>
                    <a:pt x="0" y="2762"/>
                    <a:pt x="160" y="2944"/>
                    <a:pt x="388" y="2944"/>
                  </a:cubicBezTo>
                  <a:lnTo>
                    <a:pt x="1507" y="2944"/>
                  </a:lnTo>
                  <a:cubicBezTo>
                    <a:pt x="1712" y="2944"/>
                    <a:pt x="1895" y="2762"/>
                    <a:pt x="1895" y="2556"/>
                  </a:cubicBezTo>
                  <a:lnTo>
                    <a:pt x="1895" y="365"/>
                  </a:lnTo>
                  <a:cubicBezTo>
                    <a:pt x="1895" y="160"/>
                    <a:pt x="1712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33"/>
            <p:cNvSpPr/>
            <p:nvPr/>
          </p:nvSpPr>
          <p:spPr>
            <a:xfrm>
              <a:off x="6927568" y="1510920"/>
              <a:ext cx="54110" cy="85884"/>
            </a:xfrm>
            <a:custGeom>
              <a:avLst/>
              <a:gdLst/>
              <a:ahLst/>
              <a:cxnLst/>
              <a:rect l="l" t="t" r="r" b="b"/>
              <a:pathLst>
                <a:path w="1439" h="2284" extrusionOk="0">
                  <a:moveTo>
                    <a:pt x="274" y="1"/>
                  </a:moveTo>
                  <a:cubicBezTo>
                    <a:pt x="115" y="1"/>
                    <a:pt x="1" y="138"/>
                    <a:pt x="1" y="297"/>
                  </a:cubicBezTo>
                  <a:lnTo>
                    <a:pt x="1" y="1986"/>
                  </a:lnTo>
                  <a:cubicBezTo>
                    <a:pt x="1" y="2146"/>
                    <a:pt x="115" y="2283"/>
                    <a:pt x="274" y="2283"/>
                  </a:cubicBezTo>
                  <a:lnTo>
                    <a:pt x="1142" y="2283"/>
                  </a:lnTo>
                  <a:cubicBezTo>
                    <a:pt x="1302" y="2283"/>
                    <a:pt x="1439" y="2146"/>
                    <a:pt x="1439" y="1986"/>
                  </a:cubicBezTo>
                  <a:lnTo>
                    <a:pt x="1439" y="297"/>
                  </a:lnTo>
                  <a:cubicBezTo>
                    <a:pt x="1439" y="138"/>
                    <a:pt x="1302" y="1"/>
                    <a:pt x="1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33"/>
            <p:cNvSpPr/>
            <p:nvPr/>
          </p:nvSpPr>
          <p:spPr>
            <a:xfrm>
              <a:off x="6832281" y="1577855"/>
              <a:ext cx="37828" cy="206889"/>
            </a:xfrm>
            <a:custGeom>
              <a:avLst/>
              <a:gdLst/>
              <a:ahLst/>
              <a:cxnLst/>
              <a:rect l="l" t="t" r="r" b="b"/>
              <a:pathLst>
                <a:path w="1006" h="5502" extrusionOk="0">
                  <a:moveTo>
                    <a:pt x="1" y="1"/>
                  </a:moveTo>
                  <a:lnTo>
                    <a:pt x="1" y="5502"/>
                  </a:lnTo>
                  <a:lnTo>
                    <a:pt x="1005" y="5502"/>
                  </a:lnTo>
                  <a:lnTo>
                    <a:pt x="10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33"/>
            <p:cNvSpPr/>
            <p:nvPr/>
          </p:nvSpPr>
          <p:spPr>
            <a:xfrm>
              <a:off x="6832281" y="1685175"/>
              <a:ext cx="37828" cy="99571"/>
            </a:xfrm>
            <a:custGeom>
              <a:avLst/>
              <a:gdLst/>
              <a:ahLst/>
              <a:cxnLst/>
              <a:rect l="l" t="t" r="r" b="b"/>
              <a:pathLst>
                <a:path w="1006" h="2648" extrusionOk="0">
                  <a:moveTo>
                    <a:pt x="1005" y="0"/>
                  </a:moveTo>
                  <a:cubicBezTo>
                    <a:pt x="837" y="358"/>
                    <a:pt x="552" y="599"/>
                    <a:pt x="116" y="599"/>
                  </a:cubicBezTo>
                  <a:cubicBezTo>
                    <a:pt x="79" y="599"/>
                    <a:pt x="40" y="597"/>
                    <a:pt x="1" y="594"/>
                  </a:cubicBezTo>
                  <a:lnTo>
                    <a:pt x="1" y="2648"/>
                  </a:lnTo>
                  <a:lnTo>
                    <a:pt x="1005" y="2648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33"/>
            <p:cNvSpPr/>
            <p:nvPr/>
          </p:nvSpPr>
          <p:spPr>
            <a:xfrm>
              <a:off x="6815999" y="1498925"/>
              <a:ext cx="70392" cy="110739"/>
            </a:xfrm>
            <a:custGeom>
              <a:avLst/>
              <a:gdLst/>
              <a:ahLst/>
              <a:cxnLst/>
              <a:rect l="l" t="t" r="r" b="b"/>
              <a:pathLst>
                <a:path w="1872" h="2945" extrusionOk="0">
                  <a:moveTo>
                    <a:pt x="365" y="0"/>
                  </a:moveTo>
                  <a:cubicBezTo>
                    <a:pt x="160" y="0"/>
                    <a:pt x="0" y="160"/>
                    <a:pt x="0" y="365"/>
                  </a:cubicBezTo>
                  <a:lnTo>
                    <a:pt x="0" y="2556"/>
                  </a:lnTo>
                  <a:cubicBezTo>
                    <a:pt x="0" y="2762"/>
                    <a:pt x="160" y="2944"/>
                    <a:pt x="365" y="2944"/>
                  </a:cubicBezTo>
                  <a:lnTo>
                    <a:pt x="1507" y="2944"/>
                  </a:lnTo>
                  <a:cubicBezTo>
                    <a:pt x="1712" y="2944"/>
                    <a:pt x="1872" y="2762"/>
                    <a:pt x="1872" y="2556"/>
                  </a:cubicBezTo>
                  <a:lnTo>
                    <a:pt x="1872" y="365"/>
                  </a:lnTo>
                  <a:cubicBezTo>
                    <a:pt x="1872" y="160"/>
                    <a:pt x="1712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33"/>
            <p:cNvSpPr/>
            <p:nvPr/>
          </p:nvSpPr>
          <p:spPr>
            <a:xfrm>
              <a:off x="6823708" y="1510920"/>
              <a:ext cx="54110" cy="85884"/>
            </a:xfrm>
            <a:custGeom>
              <a:avLst/>
              <a:gdLst/>
              <a:ahLst/>
              <a:cxnLst/>
              <a:rect l="l" t="t" r="r" b="b"/>
              <a:pathLst>
                <a:path w="1439" h="2284" extrusionOk="0">
                  <a:moveTo>
                    <a:pt x="297" y="1"/>
                  </a:moveTo>
                  <a:cubicBezTo>
                    <a:pt x="138" y="1"/>
                    <a:pt x="1" y="138"/>
                    <a:pt x="1" y="297"/>
                  </a:cubicBezTo>
                  <a:lnTo>
                    <a:pt x="1" y="1986"/>
                  </a:lnTo>
                  <a:cubicBezTo>
                    <a:pt x="1" y="2146"/>
                    <a:pt x="138" y="2283"/>
                    <a:pt x="297" y="2283"/>
                  </a:cubicBezTo>
                  <a:lnTo>
                    <a:pt x="1165" y="2283"/>
                  </a:lnTo>
                  <a:cubicBezTo>
                    <a:pt x="1325" y="2283"/>
                    <a:pt x="1439" y="2146"/>
                    <a:pt x="1439" y="1986"/>
                  </a:cubicBezTo>
                  <a:lnTo>
                    <a:pt x="1439" y="297"/>
                  </a:lnTo>
                  <a:cubicBezTo>
                    <a:pt x="1439" y="138"/>
                    <a:pt x="1325" y="1"/>
                    <a:pt x="1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33"/>
            <p:cNvSpPr/>
            <p:nvPr/>
          </p:nvSpPr>
          <p:spPr>
            <a:xfrm>
              <a:off x="6729285" y="1577855"/>
              <a:ext cx="36963" cy="206889"/>
            </a:xfrm>
            <a:custGeom>
              <a:avLst/>
              <a:gdLst/>
              <a:ahLst/>
              <a:cxnLst/>
              <a:rect l="l" t="t" r="r" b="b"/>
              <a:pathLst>
                <a:path w="983" h="5502" extrusionOk="0">
                  <a:moveTo>
                    <a:pt x="1" y="1"/>
                  </a:moveTo>
                  <a:lnTo>
                    <a:pt x="1" y="5502"/>
                  </a:lnTo>
                  <a:lnTo>
                    <a:pt x="982" y="5502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33"/>
            <p:cNvSpPr/>
            <p:nvPr/>
          </p:nvSpPr>
          <p:spPr>
            <a:xfrm>
              <a:off x="6729285" y="1685175"/>
              <a:ext cx="36963" cy="99571"/>
            </a:xfrm>
            <a:custGeom>
              <a:avLst/>
              <a:gdLst/>
              <a:ahLst/>
              <a:cxnLst/>
              <a:rect l="l" t="t" r="r" b="b"/>
              <a:pathLst>
                <a:path w="983" h="2648" extrusionOk="0">
                  <a:moveTo>
                    <a:pt x="982" y="0"/>
                  </a:moveTo>
                  <a:cubicBezTo>
                    <a:pt x="814" y="358"/>
                    <a:pt x="549" y="599"/>
                    <a:pt x="116" y="599"/>
                  </a:cubicBezTo>
                  <a:cubicBezTo>
                    <a:pt x="79" y="599"/>
                    <a:pt x="40" y="597"/>
                    <a:pt x="1" y="594"/>
                  </a:cubicBezTo>
                  <a:lnTo>
                    <a:pt x="1" y="2648"/>
                  </a:lnTo>
                  <a:lnTo>
                    <a:pt x="982" y="2648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33"/>
            <p:cNvSpPr/>
            <p:nvPr/>
          </p:nvSpPr>
          <p:spPr>
            <a:xfrm>
              <a:off x="6712138" y="1498925"/>
              <a:ext cx="71257" cy="110739"/>
            </a:xfrm>
            <a:custGeom>
              <a:avLst/>
              <a:gdLst/>
              <a:ahLst/>
              <a:cxnLst/>
              <a:rect l="l" t="t" r="r" b="b"/>
              <a:pathLst>
                <a:path w="1895" h="2945" extrusionOk="0">
                  <a:moveTo>
                    <a:pt x="366" y="0"/>
                  </a:moveTo>
                  <a:cubicBezTo>
                    <a:pt x="160" y="0"/>
                    <a:pt x="0" y="160"/>
                    <a:pt x="0" y="365"/>
                  </a:cubicBezTo>
                  <a:lnTo>
                    <a:pt x="0" y="2556"/>
                  </a:lnTo>
                  <a:cubicBezTo>
                    <a:pt x="0" y="2762"/>
                    <a:pt x="160" y="2944"/>
                    <a:pt x="366" y="2944"/>
                  </a:cubicBezTo>
                  <a:lnTo>
                    <a:pt x="1507" y="2944"/>
                  </a:lnTo>
                  <a:cubicBezTo>
                    <a:pt x="1712" y="2944"/>
                    <a:pt x="1895" y="2762"/>
                    <a:pt x="1895" y="2556"/>
                  </a:cubicBezTo>
                  <a:lnTo>
                    <a:pt x="1895" y="365"/>
                  </a:lnTo>
                  <a:cubicBezTo>
                    <a:pt x="1895" y="160"/>
                    <a:pt x="1712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33"/>
            <p:cNvSpPr/>
            <p:nvPr/>
          </p:nvSpPr>
          <p:spPr>
            <a:xfrm>
              <a:off x="6720712" y="1510920"/>
              <a:ext cx="54110" cy="85884"/>
            </a:xfrm>
            <a:custGeom>
              <a:avLst/>
              <a:gdLst/>
              <a:ahLst/>
              <a:cxnLst/>
              <a:rect l="l" t="t" r="r" b="b"/>
              <a:pathLst>
                <a:path w="1439" h="2284" extrusionOk="0">
                  <a:moveTo>
                    <a:pt x="275" y="1"/>
                  </a:moveTo>
                  <a:cubicBezTo>
                    <a:pt x="115" y="1"/>
                    <a:pt x="1" y="138"/>
                    <a:pt x="1" y="297"/>
                  </a:cubicBezTo>
                  <a:lnTo>
                    <a:pt x="1" y="1986"/>
                  </a:lnTo>
                  <a:cubicBezTo>
                    <a:pt x="1" y="2146"/>
                    <a:pt x="115" y="2283"/>
                    <a:pt x="275" y="2283"/>
                  </a:cubicBezTo>
                  <a:lnTo>
                    <a:pt x="1142" y="2283"/>
                  </a:lnTo>
                  <a:cubicBezTo>
                    <a:pt x="1302" y="2283"/>
                    <a:pt x="1439" y="2146"/>
                    <a:pt x="1439" y="1986"/>
                  </a:cubicBezTo>
                  <a:lnTo>
                    <a:pt x="1439" y="297"/>
                  </a:lnTo>
                  <a:cubicBezTo>
                    <a:pt x="1439" y="138"/>
                    <a:pt x="1302" y="1"/>
                    <a:pt x="1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33"/>
            <p:cNvSpPr/>
            <p:nvPr/>
          </p:nvSpPr>
          <p:spPr>
            <a:xfrm>
              <a:off x="6625463" y="1577855"/>
              <a:ext cx="37791" cy="206889"/>
            </a:xfrm>
            <a:custGeom>
              <a:avLst/>
              <a:gdLst/>
              <a:ahLst/>
              <a:cxnLst/>
              <a:rect l="l" t="t" r="r" b="b"/>
              <a:pathLst>
                <a:path w="1005" h="5502" extrusionOk="0">
                  <a:moveTo>
                    <a:pt x="0" y="1"/>
                  </a:moveTo>
                  <a:lnTo>
                    <a:pt x="0" y="5502"/>
                  </a:lnTo>
                  <a:lnTo>
                    <a:pt x="1004" y="5502"/>
                  </a:lnTo>
                  <a:lnTo>
                    <a:pt x="10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33"/>
            <p:cNvSpPr/>
            <p:nvPr/>
          </p:nvSpPr>
          <p:spPr>
            <a:xfrm>
              <a:off x="6625463" y="1685175"/>
              <a:ext cx="37791" cy="99571"/>
            </a:xfrm>
            <a:custGeom>
              <a:avLst/>
              <a:gdLst/>
              <a:ahLst/>
              <a:cxnLst/>
              <a:rect l="l" t="t" r="r" b="b"/>
              <a:pathLst>
                <a:path w="1005" h="2648" extrusionOk="0">
                  <a:moveTo>
                    <a:pt x="1004" y="0"/>
                  </a:moveTo>
                  <a:cubicBezTo>
                    <a:pt x="836" y="358"/>
                    <a:pt x="552" y="599"/>
                    <a:pt x="115" y="599"/>
                  </a:cubicBezTo>
                  <a:cubicBezTo>
                    <a:pt x="78" y="599"/>
                    <a:pt x="39" y="597"/>
                    <a:pt x="0" y="594"/>
                  </a:cubicBezTo>
                  <a:lnTo>
                    <a:pt x="0" y="2648"/>
                  </a:lnTo>
                  <a:lnTo>
                    <a:pt x="1004" y="2648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33"/>
            <p:cNvSpPr/>
            <p:nvPr/>
          </p:nvSpPr>
          <p:spPr>
            <a:xfrm>
              <a:off x="6608278" y="1498925"/>
              <a:ext cx="71257" cy="110739"/>
            </a:xfrm>
            <a:custGeom>
              <a:avLst/>
              <a:gdLst/>
              <a:ahLst/>
              <a:cxnLst/>
              <a:rect l="l" t="t" r="r" b="b"/>
              <a:pathLst>
                <a:path w="1895" h="2945" extrusionOk="0">
                  <a:moveTo>
                    <a:pt x="389" y="0"/>
                  </a:moveTo>
                  <a:cubicBezTo>
                    <a:pt x="183" y="0"/>
                    <a:pt x="1" y="160"/>
                    <a:pt x="1" y="365"/>
                  </a:cubicBezTo>
                  <a:lnTo>
                    <a:pt x="1" y="2556"/>
                  </a:lnTo>
                  <a:cubicBezTo>
                    <a:pt x="1" y="2762"/>
                    <a:pt x="183" y="2944"/>
                    <a:pt x="389" y="2944"/>
                  </a:cubicBezTo>
                  <a:lnTo>
                    <a:pt x="1530" y="2944"/>
                  </a:lnTo>
                  <a:cubicBezTo>
                    <a:pt x="1735" y="2944"/>
                    <a:pt x="1895" y="2762"/>
                    <a:pt x="1895" y="2556"/>
                  </a:cubicBezTo>
                  <a:lnTo>
                    <a:pt x="1895" y="365"/>
                  </a:lnTo>
                  <a:cubicBezTo>
                    <a:pt x="1895" y="160"/>
                    <a:pt x="1735" y="0"/>
                    <a:pt x="15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33"/>
            <p:cNvSpPr/>
            <p:nvPr/>
          </p:nvSpPr>
          <p:spPr>
            <a:xfrm>
              <a:off x="6616851" y="1510920"/>
              <a:ext cx="54110" cy="85884"/>
            </a:xfrm>
            <a:custGeom>
              <a:avLst/>
              <a:gdLst/>
              <a:ahLst/>
              <a:cxnLst/>
              <a:rect l="l" t="t" r="r" b="b"/>
              <a:pathLst>
                <a:path w="1439" h="2284" extrusionOk="0">
                  <a:moveTo>
                    <a:pt x="297" y="1"/>
                  </a:moveTo>
                  <a:cubicBezTo>
                    <a:pt x="138" y="1"/>
                    <a:pt x="1" y="138"/>
                    <a:pt x="1" y="297"/>
                  </a:cubicBezTo>
                  <a:lnTo>
                    <a:pt x="1" y="1986"/>
                  </a:lnTo>
                  <a:cubicBezTo>
                    <a:pt x="1" y="2146"/>
                    <a:pt x="138" y="2283"/>
                    <a:pt x="297" y="2283"/>
                  </a:cubicBezTo>
                  <a:lnTo>
                    <a:pt x="1165" y="2283"/>
                  </a:lnTo>
                  <a:cubicBezTo>
                    <a:pt x="1325" y="2283"/>
                    <a:pt x="1439" y="2146"/>
                    <a:pt x="1439" y="1986"/>
                  </a:cubicBezTo>
                  <a:lnTo>
                    <a:pt x="1439" y="297"/>
                  </a:lnTo>
                  <a:cubicBezTo>
                    <a:pt x="1439" y="138"/>
                    <a:pt x="1325" y="1"/>
                    <a:pt x="1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33"/>
            <p:cNvSpPr/>
            <p:nvPr/>
          </p:nvSpPr>
          <p:spPr>
            <a:xfrm>
              <a:off x="6521602" y="1577855"/>
              <a:ext cx="37791" cy="206889"/>
            </a:xfrm>
            <a:custGeom>
              <a:avLst/>
              <a:gdLst/>
              <a:ahLst/>
              <a:cxnLst/>
              <a:rect l="l" t="t" r="r" b="b"/>
              <a:pathLst>
                <a:path w="1005" h="5502" extrusionOk="0">
                  <a:moveTo>
                    <a:pt x="0" y="1"/>
                  </a:moveTo>
                  <a:lnTo>
                    <a:pt x="0" y="5502"/>
                  </a:lnTo>
                  <a:lnTo>
                    <a:pt x="1004" y="5502"/>
                  </a:lnTo>
                  <a:lnTo>
                    <a:pt x="10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33"/>
            <p:cNvSpPr/>
            <p:nvPr/>
          </p:nvSpPr>
          <p:spPr>
            <a:xfrm>
              <a:off x="6521602" y="1685175"/>
              <a:ext cx="37791" cy="99571"/>
            </a:xfrm>
            <a:custGeom>
              <a:avLst/>
              <a:gdLst/>
              <a:ahLst/>
              <a:cxnLst/>
              <a:rect l="l" t="t" r="r" b="b"/>
              <a:pathLst>
                <a:path w="1005" h="2648" extrusionOk="0">
                  <a:moveTo>
                    <a:pt x="1004" y="0"/>
                  </a:moveTo>
                  <a:cubicBezTo>
                    <a:pt x="836" y="358"/>
                    <a:pt x="571" y="599"/>
                    <a:pt x="120" y="599"/>
                  </a:cubicBezTo>
                  <a:cubicBezTo>
                    <a:pt x="81" y="599"/>
                    <a:pt x="41" y="597"/>
                    <a:pt x="0" y="594"/>
                  </a:cubicBezTo>
                  <a:lnTo>
                    <a:pt x="0" y="2648"/>
                  </a:lnTo>
                  <a:lnTo>
                    <a:pt x="1004" y="2648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33"/>
            <p:cNvSpPr/>
            <p:nvPr/>
          </p:nvSpPr>
          <p:spPr>
            <a:xfrm>
              <a:off x="6505282" y="1498925"/>
              <a:ext cx="71257" cy="110739"/>
            </a:xfrm>
            <a:custGeom>
              <a:avLst/>
              <a:gdLst/>
              <a:ahLst/>
              <a:cxnLst/>
              <a:rect l="l" t="t" r="r" b="b"/>
              <a:pathLst>
                <a:path w="1895" h="2945" extrusionOk="0">
                  <a:moveTo>
                    <a:pt x="366" y="0"/>
                  </a:moveTo>
                  <a:cubicBezTo>
                    <a:pt x="160" y="0"/>
                    <a:pt x="0" y="160"/>
                    <a:pt x="0" y="365"/>
                  </a:cubicBezTo>
                  <a:lnTo>
                    <a:pt x="0" y="2556"/>
                  </a:lnTo>
                  <a:cubicBezTo>
                    <a:pt x="0" y="2762"/>
                    <a:pt x="160" y="2944"/>
                    <a:pt x="366" y="2944"/>
                  </a:cubicBezTo>
                  <a:lnTo>
                    <a:pt x="1507" y="2944"/>
                  </a:lnTo>
                  <a:cubicBezTo>
                    <a:pt x="1712" y="2944"/>
                    <a:pt x="1895" y="2762"/>
                    <a:pt x="1895" y="2556"/>
                  </a:cubicBezTo>
                  <a:lnTo>
                    <a:pt x="1895" y="365"/>
                  </a:lnTo>
                  <a:cubicBezTo>
                    <a:pt x="1895" y="160"/>
                    <a:pt x="1712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33"/>
            <p:cNvSpPr/>
            <p:nvPr/>
          </p:nvSpPr>
          <p:spPr>
            <a:xfrm>
              <a:off x="6513856" y="1510920"/>
              <a:ext cx="54110" cy="85884"/>
            </a:xfrm>
            <a:custGeom>
              <a:avLst/>
              <a:gdLst/>
              <a:ahLst/>
              <a:cxnLst/>
              <a:rect l="l" t="t" r="r" b="b"/>
              <a:pathLst>
                <a:path w="1439" h="2284" extrusionOk="0">
                  <a:moveTo>
                    <a:pt x="275" y="1"/>
                  </a:moveTo>
                  <a:cubicBezTo>
                    <a:pt x="115" y="1"/>
                    <a:pt x="1" y="138"/>
                    <a:pt x="1" y="297"/>
                  </a:cubicBezTo>
                  <a:lnTo>
                    <a:pt x="1" y="1986"/>
                  </a:lnTo>
                  <a:cubicBezTo>
                    <a:pt x="1" y="2146"/>
                    <a:pt x="115" y="2283"/>
                    <a:pt x="275" y="2283"/>
                  </a:cubicBezTo>
                  <a:lnTo>
                    <a:pt x="1142" y="2283"/>
                  </a:lnTo>
                  <a:cubicBezTo>
                    <a:pt x="1302" y="2283"/>
                    <a:pt x="1439" y="2146"/>
                    <a:pt x="1439" y="1986"/>
                  </a:cubicBezTo>
                  <a:lnTo>
                    <a:pt x="1439" y="297"/>
                  </a:lnTo>
                  <a:cubicBezTo>
                    <a:pt x="1439" y="138"/>
                    <a:pt x="1302" y="1"/>
                    <a:pt x="1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33"/>
            <p:cNvSpPr/>
            <p:nvPr/>
          </p:nvSpPr>
          <p:spPr>
            <a:xfrm>
              <a:off x="6418606" y="1577855"/>
              <a:ext cx="37791" cy="206889"/>
            </a:xfrm>
            <a:custGeom>
              <a:avLst/>
              <a:gdLst/>
              <a:ahLst/>
              <a:cxnLst/>
              <a:rect l="l" t="t" r="r" b="b"/>
              <a:pathLst>
                <a:path w="1005" h="5502" extrusionOk="0">
                  <a:moveTo>
                    <a:pt x="0" y="1"/>
                  </a:moveTo>
                  <a:lnTo>
                    <a:pt x="0" y="5502"/>
                  </a:lnTo>
                  <a:lnTo>
                    <a:pt x="1004" y="5502"/>
                  </a:lnTo>
                  <a:lnTo>
                    <a:pt x="10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33"/>
            <p:cNvSpPr/>
            <p:nvPr/>
          </p:nvSpPr>
          <p:spPr>
            <a:xfrm>
              <a:off x="6418606" y="1685175"/>
              <a:ext cx="37791" cy="99571"/>
            </a:xfrm>
            <a:custGeom>
              <a:avLst/>
              <a:gdLst/>
              <a:ahLst/>
              <a:cxnLst/>
              <a:rect l="l" t="t" r="r" b="b"/>
              <a:pathLst>
                <a:path w="1005" h="2648" extrusionOk="0">
                  <a:moveTo>
                    <a:pt x="1004" y="0"/>
                  </a:moveTo>
                  <a:cubicBezTo>
                    <a:pt x="836" y="358"/>
                    <a:pt x="552" y="599"/>
                    <a:pt x="115" y="599"/>
                  </a:cubicBezTo>
                  <a:cubicBezTo>
                    <a:pt x="78" y="599"/>
                    <a:pt x="40" y="597"/>
                    <a:pt x="0" y="594"/>
                  </a:cubicBezTo>
                  <a:lnTo>
                    <a:pt x="0" y="2648"/>
                  </a:lnTo>
                  <a:lnTo>
                    <a:pt x="1004" y="2648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33"/>
            <p:cNvSpPr/>
            <p:nvPr/>
          </p:nvSpPr>
          <p:spPr>
            <a:xfrm>
              <a:off x="6401422" y="1498925"/>
              <a:ext cx="71294" cy="110739"/>
            </a:xfrm>
            <a:custGeom>
              <a:avLst/>
              <a:gdLst/>
              <a:ahLst/>
              <a:cxnLst/>
              <a:rect l="l" t="t" r="r" b="b"/>
              <a:pathLst>
                <a:path w="1896" h="2945" extrusionOk="0">
                  <a:moveTo>
                    <a:pt x="389" y="0"/>
                  </a:moveTo>
                  <a:cubicBezTo>
                    <a:pt x="183" y="0"/>
                    <a:pt x="1" y="160"/>
                    <a:pt x="1" y="365"/>
                  </a:cubicBezTo>
                  <a:lnTo>
                    <a:pt x="1" y="2556"/>
                  </a:lnTo>
                  <a:cubicBezTo>
                    <a:pt x="1" y="2762"/>
                    <a:pt x="183" y="2944"/>
                    <a:pt x="389" y="2944"/>
                  </a:cubicBezTo>
                  <a:lnTo>
                    <a:pt x="1530" y="2944"/>
                  </a:lnTo>
                  <a:cubicBezTo>
                    <a:pt x="1735" y="2944"/>
                    <a:pt x="1895" y="2762"/>
                    <a:pt x="1895" y="2556"/>
                  </a:cubicBezTo>
                  <a:lnTo>
                    <a:pt x="1895" y="365"/>
                  </a:lnTo>
                  <a:cubicBezTo>
                    <a:pt x="1895" y="160"/>
                    <a:pt x="1735" y="0"/>
                    <a:pt x="15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33"/>
            <p:cNvSpPr/>
            <p:nvPr/>
          </p:nvSpPr>
          <p:spPr>
            <a:xfrm>
              <a:off x="6409995" y="1510920"/>
              <a:ext cx="54110" cy="85884"/>
            </a:xfrm>
            <a:custGeom>
              <a:avLst/>
              <a:gdLst/>
              <a:ahLst/>
              <a:cxnLst/>
              <a:rect l="l" t="t" r="r" b="b"/>
              <a:pathLst>
                <a:path w="1439" h="2284" extrusionOk="0"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lnTo>
                    <a:pt x="1" y="1986"/>
                  </a:lnTo>
                  <a:cubicBezTo>
                    <a:pt x="1" y="2146"/>
                    <a:pt x="138" y="2283"/>
                    <a:pt x="298" y="2283"/>
                  </a:cubicBezTo>
                  <a:lnTo>
                    <a:pt x="1165" y="2283"/>
                  </a:lnTo>
                  <a:cubicBezTo>
                    <a:pt x="1325" y="2283"/>
                    <a:pt x="1439" y="2146"/>
                    <a:pt x="1439" y="1986"/>
                  </a:cubicBezTo>
                  <a:lnTo>
                    <a:pt x="1439" y="297"/>
                  </a:lnTo>
                  <a:cubicBezTo>
                    <a:pt x="1439" y="138"/>
                    <a:pt x="1325" y="1"/>
                    <a:pt x="1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33"/>
            <p:cNvSpPr/>
            <p:nvPr/>
          </p:nvSpPr>
          <p:spPr>
            <a:xfrm>
              <a:off x="6314746" y="1577855"/>
              <a:ext cx="37791" cy="206889"/>
            </a:xfrm>
            <a:custGeom>
              <a:avLst/>
              <a:gdLst/>
              <a:ahLst/>
              <a:cxnLst/>
              <a:rect l="l" t="t" r="r" b="b"/>
              <a:pathLst>
                <a:path w="1005" h="5502" extrusionOk="0">
                  <a:moveTo>
                    <a:pt x="0" y="1"/>
                  </a:moveTo>
                  <a:lnTo>
                    <a:pt x="0" y="5502"/>
                  </a:lnTo>
                  <a:lnTo>
                    <a:pt x="1005" y="5502"/>
                  </a:lnTo>
                  <a:lnTo>
                    <a:pt x="10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33"/>
            <p:cNvSpPr/>
            <p:nvPr/>
          </p:nvSpPr>
          <p:spPr>
            <a:xfrm>
              <a:off x="6314746" y="1685175"/>
              <a:ext cx="37791" cy="99571"/>
            </a:xfrm>
            <a:custGeom>
              <a:avLst/>
              <a:gdLst/>
              <a:ahLst/>
              <a:cxnLst/>
              <a:rect l="l" t="t" r="r" b="b"/>
              <a:pathLst>
                <a:path w="1005" h="2648" extrusionOk="0">
                  <a:moveTo>
                    <a:pt x="1005" y="0"/>
                  </a:moveTo>
                  <a:cubicBezTo>
                    <a:pt x="836" y="358"/>
                    <a:pt x="571" y="599"/>
                    <a:pt x="120" y="599"/>
                  </a:cubicBezTo>
                  <a:cubicBezTo>
                    <a:pt x="81" y="599"/>
                    <a:pt x="42" y="597"/>
                    <a:pt x="0" y="594"/>
                  </a:cubicBezTo>
                  <a:lnTo>
                    <a:pt x="0" y="2648"/>
                  </a:lnTo>
                  <a:lnTo>
                    <a:pt x="1005" y="2648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33"/>
            <p:cNvSpPr/>
            <p:nvPr/>
          </p:nvSpPr>
          <p:spPr>
            <a:xfrm>
              <a:off x="6298426" y="1498925"/>
              <a:ext cx="71294" cy="110739"/>
            </a:xfrm>
            <a:custGeom>
              <a:avLst/>
              <a:gdLst/>
              <a:ahLst/>
              <a:cxnLst/>
              <a:rect l="l" t="t" r="r" b="b"/>
              <a:pathLst>
                <a:path w="1896" h="2945" extrusionOk="0">
                  <a:moveTo>
                    <a:pt x="366" y="0"/>
                  </a:moveTo>
                  <a:cubicBezTo>
                    <a:pt x="160" y="0"/>
                    <a:pt x="1" y="160"/>
                    <a:pt x="1" y="365"/>
                  </a:cubicBezTo>
                  <a:lnTo>
                    <a:pt x="1" y="2556"/>
                  </a:lnTo>
                  <a:cubicBezTo>
                    <a:pt x="1" y="2762"/>
                    <a:pt x="160" y="2944"/>
                    <a:pt x="366" y="2944"/>
                  </a:cubicBezTo>
                  <a:lnTo>
                    <a:pt x="1507" y="2944"/>
                  </a:lnTo>
                  <a:cubicBezTo>
                    <a:pt x="1712" y="2944"/>
                    <a:pt x="1895" y="2762"/>
                    <a:pt x="1895" y="2556"/>
                  </a:cubicBezTo>
                  <a:lnTo>
                    <a:pt x="1895" y="365"/>
                  </a:lnTo>
                  <a:cubicBezTo>
                    <a:pt x="1895" y="160"/>
                    <a:pt x="1712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33"/>
            <p:cNvSpPr/>
            <p:nvPr/>
          </p:nvSpPr>
          <p:spPr>
            <a:xfrm>
              <a:off x="6307000" y="1510920"/>
              <a:ext cx="54110" cy="85884"/>
            </a:xfrm>
            <a:custGeom>
              <a:avLst/>
              <a:gdLst/>
              <a:ahLst/>
              <a:cxnLst/>
              <a:rect l="l" t="t" r="r" b="b"/>
              <a:pathLst>
                <a:path w="1439" h="2284" extrusionOk="0">
                  <a:moveTo>
                    <a:pt x="275" y="1"/>
                  </a:moveTo>
                  <a:cubicBezTo>
                    <a:pt x="115" y="1"/>
                    <a:pt x="1" y="138"/>
                    <a:pt x="1" y="297"/>
                  </a:cubicBezTo>
                  <a:lnTo>
                    <a:pt x="1" y="1986"/>
                  </a:lnTo>
                  <a:cubicBezTo>
                    <a:pt x="1" y="2146"/>
                    <a:pt x="115" y="2283"/>
                    <a:pt x="275" y="2283"/>
                  </a:cubicBezTo>
                  <a:lnTo>
                    <a:pt x="1142" y="2283"/>
                  </a:lnTo>
                  <a:cubicBezTo>
                    <a:pt x="1302" y="2283"/>
                    <a:pt x="1439" y="2146"/>
                    <a:pt x="1439" y="1986"/>
                  </a:cubicBezTo>
                  <a:lnTo>
                    <a:pt x="1439" y="297"/>
                  </a:lnTo>
                  <a:cubicBezTo>
                    <a:pt x="1439" y="138"/>
                    <a:pt x="1302" y="1"/>
                    <a:pt x="1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33"/>
            <p:cNvSpPr/>
            <p:nvPr/>
          </p:nvSpPr>
          <p:spPr>
            <a:xfrm>
              <a:off x="6211750" y="1577855"/>
              <a:ext cx="37791" cy="206889"/>
            </a:xfrm>
            <a:custGeom>
              <a:avLst/>
              <a:gdLst/>
              <a:ahLst/>
              <a:cxnLst/>
              <a:rect l="l" t="t" r="r" b="b"/>
              <a:pathLst>
                <a:path w="1005" h="5502" extrusionOk="0">
                  <a:moveTo>
                    <a:pt x="0" y="1"/>
                  </a:moveTo>
                  <a:lnTo>
                    <a:pt x="0" y="5502"/>
                  </a:lnTo>
                  <a:lnTo>
                    <a:pt x="1005" y="5502"/>
                  </a:lnTo>
                  <a:lnTo>
                    <a:pt x="10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33"/>
            <p:cNvSpPr/>
            <p:nvPr/>
          </p:nvSpPr>
          <p:spPr>
            <a:xfrm>
              <a:off x="6211750" y="1685175"/>
              <a:ext cx="37791" cy="99571"/>
            </a:xfrm>
            <a:custGeom>
              <a:avLst/>
              <a:gdLst/>
              <a:ahLst/>
              <a:cxnLst/>
              <a:rect l="l" t="t" r="r" b="b"/>
              <a:pathLst>
                <a:path w="1005" h="2648" extrusionOk="0">
                  <a:moveTo>
                    <a:pt x="1005" y="0"/>
                  </a:moveTo>
                  <a:cubicBezTo>
                    <a:pt x="836" y="358"/>
                    <a:pt x="552" y="599"/>
                    <a:pt x="115" y="599"/>
                  </a:cubicBezTo>
                  <a:cubicBezTo>
                    <a:pt x="78" y="599"/>
                    <a:pt x="40" y="597"/>
                    <a:pt x="0" y="594"/>
                  </a:cubicBezTo>
                  <a:lnTo>
                    <a:pt x="0" y="2648"/>
                  </a:lnTo>
                  <a:lnTo>
                    <a:pt x="1005" y="2648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33"/>
            <p:cNvSpPr/>
            <p:nvPr/>
          </p:nvSpPr>
          <p:spPr>
            <a:xfrm>
              <a:off x="6194565" y="1498925"/>
              <a:ext cx="71294" cy="110739"/>
            </a:xfrm>
            <a:custGeom>
              <a:avLst/>
              <a:gdLst/>
              <a:ahLst/>
              <a:cxnLst/>
              <a:rect l="l" t="t" r="r" b="b"/>
              <a:pathLst>
                <a:path w="1896" h="2945" extrusionOk="0">
                  <a:moveTo>
                    <a:pt x="389" y="0"/>
                  </a:moveTo>
                  <a:cubicBezTo>
                    <a:pt x="183" y="0"/>
                    <a:pt x="1" y="160"/>
                    <a:pt x="1" y="365"/>
                  </a:cubicBezTo>
                  <a:lnTo>
                    <a:pt x="1" y="2556"/>
                  </a:lnTo>
                  <a:cubicBezTo>
                    <a:pt x="1" y="2762"/>
                    <a:pt x="183" y="2944"/>
                    <a:pt x="389" y="2944"/>
                  </a:cubicBezTo>
                  <a:lnTo>
                    <a:pt x="1530" y="2944"/>
                  </a:lnTo>
                  <a:cubicBezTo>
                    <a:pt x="1735" y="2944"/>
                    <a:pt x="1895" y="2762"/>
                    <a:pt x="1895" y="2556"/>
                  </a:cubicBezTo>
                  <a:lnTo>
                    <a:pt x="1895" y="365"/>
                  </a:lnTo>
                  <a:cubicBezTo>
                    <a:pt x="1895" y="160"/>
                    <a:pt x="1735" y="0"/>
                    <a:pt x="15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33"/>
            <p:cNvSpPr/>
            <p:nvPr/>
          </p:nvSpPr>
          <p:spPr>
            <a:xfrm>
              <a:off x="6203139" y="1510920"/>
              <a:ext cx="54110" cy="85884"/>
            </a:xfrm>
            <a:custGeom>
              <a:avLst/>
              <a:gdLst/>
              <a:ahLst/>
              <a:cxnLst/>
              <a:rect l="l" t="t" r="r" b="b"/>
              <a:pathLst>
                <a:path w="1439" h="2284" extrusionOk="0"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lnTo>
                    <a:pt x="1" y="1986"/>
                  </a:lnTo>
                  <a:cubicBezTo>
                    <a:pt x="1" y="2146"/>
                    <a:pt x="138" y="2283"/>
                    <a:pt x="298" y="2283"/>
                  </a:cubicBezTo>
                  <a:lnTo>
                    <a:pt x="1165" y="2283"/>
                  </a:lnTo>
                  <a:cubicBezTo>
                    <a:pt x="1325" y="2283"/>
                    <a:pt x="1439" y="2146"/>
                    <a:pt x="1439" y="1986"/>
                  </a:cubicBezTo>
                  <a:lnTo>
                    <a:pt x="1439" y="297"/>
                  </a:lnTo>
                  <a:cubicBezTo>
                    <a:pt x="1439" y="138"/>
                    <a:pt x="1325" y="1"/>
                    <a:pt x="1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33"/>
            <p:cNvSpPr/>
            <p:nvPr/>
          </p:nvSpPr>
          <p:spPr>
            <a:xfrm>
              <a:off x="5908742" y="1813891"/>
              <a:ext cx="206889" cy="37828"/>
            </a:xfrm>
            <a:custGeom>
              <a:avLst/>
              <a:gdLst/>
              <a:ahLst/>
              <a:cxnLst/>
              <a:rect l="l" t="t" r="r" b="b"/>
              <a:pathLst>
                <a:path w="5502" h="1006" extrusionOk="0">
                  <a:moveTo>
                    <a:pt x="1" y="1"/>
                  </a:moveTo>
                  <a:lnTo>
                    <a:pt x="1" y="1005"/>
                  </a:lnTo>
                  <a:lnTo>
                    <a:pt x="5502" y="1005"/>
                  </a:lnTo>
                  <a:lnTo>
                    <a:pt x="55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33"/>
            <p:cNvSpPr/>
            <p:nvPr/>
          </p:nvSpPr>
          <p:spPr>
            <a:xfrm>
              <a:off x="6016889" y="1813891"/>
              <a:ext cx="98744" cy="37828"/>
            </a:xfrm>
            <a:custGeom>
              <a:avLst/>
              <a:gdLst/>
              <a:ahLst/>
              <a:cxnLst/>
              <a:rect l="l" t="t" r="r" b="b"/>
              <a:pathLst>
                <a:path w="2626" h="1006" extrusionOk="0">
                  <a:moveTo>
                    <a:pt x="1" y="1"/>
                  </a:moveTo>
                  <a:cubicBezTo>
                    <a:pt x="389" y="184"/>
                    <a:pt x="640" y="503"/>
                    <a:pt x="572" y="1005"/>
                  </a:cubicBezTo>
                  <a:lnTo>
                    <a:pt x="2626" y="1005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33"/>
            <p:cNvSpPr/>
            <p:nvPr/>
          </p:nvSpPr>
          <p:spPr>
            <a:xfrm>
              <a:off x="5829775" y="1797609"/>
              <a:ext cx="110777" cy="71257"/>
            </a:xfrm>
            <a:custGeom>
              <a:avLst/>
              <a:gdLst/>
              <a:ahLst/>
              <a:cxnLst/>
              <a:rect l="l" t="t" r="r" b="b"/>
              <a:pathLst>
                <a:path w="2946" h="1895" extrusionOk="0">
                  <a:moveTo>
                    <a:pt x="389" y="0"/>
                  </a:moveTo>
                  <a:cubicBezTo>
                    <a:pt x="184" y="0"/>
                    <a:pt x="1" y="160"/>
                    <a:pt x="1" y="365"/>
                  </a:cubicBezTo>
                  <a:lnTo>
                    <a:pt x="1" y="1507"/>
                  </a:lnTo>
                  <a:cubicBezTo>
                    <a:pt x="1" y="1712"/>
                    <a:pt x="184" y="1895"/>
                    <a:pt x="389" y="1895"/>
                  </a:cubicBezTo>
                  <a:lnTo>
                    <a:pt x="2580" y="1895"/>
                  </a:lnTo>
                  <a:cubicBezTo>
                    <a:pt x="2786" y="1895"/>
                    <a:pt x="2945" y="1712"/>
                    <a:pt x="2945" y="1507"/>
                  </a:cubicBezTo>
                  <a:lnTo>
                    <a:pt x="2945" y="365"/>
                  </a:lnTo>
                  <a:cubicBezTo>
                    <a:pt x="2945" y="160"/>
                    <a:pt x="2786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33"/>
            <p:cNvSpPr/>
            <p:nvPr/>
          </p:nvSpPr>
          <p:spPr>
            <a:xfrm>
              <a:off x="5842673" y="1806182"/>
              <a:ext cx="85847" cy="54110"/>
            </a:xfrm>
            <a:custGeom>
              <a:avLst/>
              <a:gdLst/>
              <a:ahLst/>
              <a:cxnLst/>
              <a:rect l="l" t="t" r="r" b="b"/>
              <a:pathLst>
                <a:path w="2283" h="1439" extrusionOk="0">
                  <a:moveTo>
                    <a:pt x="274" y="0"/>
                  </a:moveTo>
                  <a:cubicBezTo>
                    <a:pt x="114" y="0"/>
                    <a:pt x="0" y="115"/>
                    <a:pt x="0" y="274"/>
                  </a:cubicBezTo>
                  <a:lnTo>
                    <a:pt x="0" y="1142"/>
                  </a:lnTo>
                  <a:cubicBezTo>
                    <a:pt x="0" y="1302"/>
                    <a:pt x="114" y="1438"/>
                    <a:pt x="274" y="1438"/>
                  </a:cubicBezTo>
                  <a:lnTo>
                    <a:pt x="1986" y="1438"/>
                  </a:lnTo>
                  <a:cubicBezTo>
                    <a:pt x="2146" y="1438"/>
                    <a:pt x="2283" y="1302"/>
                    <a:pt x="2283" y="1142"/>
                  </a:cubicBezTo>
                  <a:lnTo>
                    <a:pt x="2283" y="274"/>
                  </a:lnTo>
                  <a:cubicBezTo>
                    <a:pt x="2283" y="115"/>
                    <a:pt x="2146" y="0"/>
                    <a:pt x="1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33"/>
            <p:cNvSpPr/>
            <p:nvPr/>
          </p:nvSpPr>
          <p:spPr>
            <a:xfrm>
              <a:off x="5908742" y="1917752"/>
              <a:ext cx="206889" cy="37828"/>
            </a:xfrm>
            <a:custGeom>
              <a:avLst/>
              <a:gdLst/>
              <a:ahLst/>
              <a:cxnLst/>
              <a:rect l="l" t="t" r="r" b="b"/>
              <a:pathLst>
                <a:path w="5502" h="1006" extrusionOk="0">
                  <a:moveTo>
                    <a:pt x="1" y="1"/>
                  </a:moveTo>
                  <a:lnTo>
                    <a:pt x="1" y="1005"/>
                  </a:lnTo>
                  <a:lnTo>
                    <a:pt x="5502" y="1005"/>
                  </a:lnTo>
                  <a:lnTo>
                    <a:pt x="55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33"/>
            <p:cNvSpPr/>
            <p:nvPr/>
          </p:nvSpPr>
          <p:spPr>
            <a:xfrm>
              <a:off x="6016889" y="1917752"/>
              <a:ext cx="98744" cy="37828"/>
            </a:xfrm>
            <a:custGeom>
              <a:avLst/>
              <a:gdLst/>
              <a:ahLst/>
              <a:cxnLst/>
              <a:rect l="l" t="t" r="r" b="b"/>
              <a:pathLst>
                <a:path w="2626" h="1006" extrusionOk="0">
                  <a:moveTo>
                    <a:pt x="1" y="1"/>
                  </a:moveTo>
                  <a:cubicBezTo>
                    <a:pt x="389" y="183"/>
                    <a:pt x="640" y="480"/>
                    <a:pt x="572" y="1005"/>
                  </a:cubicBezTo>
                  <a:lnTo>
                    <a:pt x="2626" y="1005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33"/>
            <p:cNvSpPr/>
            <p:nvPr/>
          </p:nvSpPr>
          <p:spPr>
            <a:xfrm>
              <a:off x="5829775" y="1900604"/>
              <a:ext cx="110777" cy="71257"/>
            </a:xfrm>
            <a:custGeom>
              <a:avLst/>
              <a:gdLst/>
              <a:ahLst/>
              <a:cxnLst/>
              <a:rect l="l" t="t" r="r" b="b"/>
              <a:pathLst>
                <a:path w="2946" h="1895" extrusionOk="0">
                  <a:moveTo>
                    <a:pt x="389" y="0"/>
                  </a:moveTo>
                  <a:cubicBezTo>
                    <a:pt x="184" y="0"/>
                    <a:pt x="1" y="183"/>
                    <a:pt x="1" y="388"/>
                  </a:cubicBezTo>
                  <a:lnTo>
                    <a:pt x="1" y="1530"/>
                  </a:lnTo>
                  <a:cubicBezTo>
                    <a:pt x="1" y="1735"/>
                    <a:pt x="184" y="1895"/>
                    <a:pt x="389" y="1895"/>
                  </a:cubicBezTo>
                  <a:lnTo>
                    <a:pt x="2580" y="1895"/>
                  </a:lnTo>
                  <a:cubicBezTo>
                    <a:pt x="2786" y="1895"/>
                    <a:pt x="2945" y="1735"/>
                    <a:pt x="2945" y="1530"/>
                  </a:cubicBezTo>
                  <a:lnTo>
                    <a:pt x="2945" y="388"/>
                  </a:lnTo>
                  <a:cubicBezTo>
                    <a:pt x="2945" y="183"/>
                    <a:pt x="2786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33"/>
            <p:cNvSpPr/>
            <p:nvPr/>
          </p:nvSpPr>
          <p:spPr>
            <a:xfrm>
              <a:off x="5842673" y="1909178"/>
              <a:ext cx="85847" cy="54110"/>
            </a:xfrm>
            <a:custGeom>
              <a:avLst/>
              <a:gdLst/>
              <a:ahLst/>
              <a:cxnLst/>
              <a:rect l="l" t="t" r="r" b="b"/>
              <a:pathLst>
                <a:path w="2283" h="1439" extrusionOk="0">
                  <a:moveTo>
                    <a:pt x="274" y="1"/>
                  </a:moveTo>
                  <a:cubicBezTo>
                    <a:pt x="114" y="1"/>
                    <a:pt x="0" y="137"/>
                    <a:pt x="0" y="297"/>
                  </a:cubicBezTo>
                  <a:lnTo>
                    <a:pt x="0" y="1165"/>
                  </a:lnTo>
                  <a:cubicBezTo>
                    <a:pt x="0" y="1324"/>
                    <a:pt x="114" y="1438"/>
                    <a:pt x="274" y="1438"/>
                  </a:cubicBezTo>
                  <a:lnTo>
                    <a:pt x="1986" y="1438"/>
                  </a:lnTo>
                  <a:cubicBezTo>
                    <a:pt x="2146" y="1438"/>
                    <a:pt x="2283" y="1324"/>
                    <a:pt x="2283" y="1165"/>
                  </a:cubicBezTo>
                  <a:lnTo>
                    <a:pt x="2283" y="297"/>
                  </a:lnTo>
                  <a:cubicBezTo>
                    <a:pt x="2283" y="137"/>
                    <a:pt x="2146" y="1"/>
                    <a:pt x="19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33"/>
            <p:cNvSpPr/>
            <p:nvPr/>
          </p:nvSpPr>
          <p:spPr>
            <a:xfrm>
              <a:off x="5908742" y="2020747"/>
              <a:ext cx="206889" cy="37828"/>
            </a:xfrm>
            <a:custGeom>
              <a:avLst/>
              <a:gdLst/>
              <a:ahLst/>
              <a:cxnLst/>
              <a:rect l="l" t="t" r="r" b="b"/>
              <a:pathLst>
                <a:path w="5502" h="1006" extrusionOk="0">
                  <a:moveTo>
                    <a:pt x="1" y="1"/>
                  </a:moveTo>
                  <a:lnTo>
                    <a:pt x="1" y="1005"/>
                  </a:lnTo>
                  <a:lnTo>
                    <a:pt x="5502" y="1005"/>
                  </a:lnTo>
                  <a:lnTo>
                    <a:pt x="55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33"/>
            <p:cNvSpPr/>
            <p:nvPr/>
          </p:nvSpPr>
          <p:spPr>
            <a:xfrm>
              <a:off x="6016889" y="2020747"/>
              <a:ext cx="98744" cy="37828"/>
            </a:xfrm>
            <a:custGeom>
              <a:avLst/>
              <a:gdLst/>
              <a:ahLst/>
              <a:cxnLst/>
              <a:rect l="l" t="t" r="r" b="b"/>
              <a:pathLst>
                <a:path w="2626" h="1006" extrusionOk="0">
                  <a:moveTo>
                    <a:pt x="1" y="1"/>
                  </a:moveTo>
                  <a:cubicBezTo>
                    <a:pt x="389" y="183"/>
                    <a:pt x="640" y="503"/>
                    <a:pt x="572" y="1005"/>
                  </a:cubicBezTo>
                  <a:lnTo>
                    <a:pt x="2626" y="1005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33"/>
            <p:cNvSpPr/>
            <p:nvPr/>
          </p:nvSpPr>
          <p:spPr>
            <a:xfrm>
              <a:off x="5829775" y="2004465"/>
              <a:ext cx="110777" cy="71257"/>
            </a:xfrm>
            <a:custGeom>
              <a:avLst/>
              <a:gdLst/>
              <a:ahLst/>
              <a:cxnLst/>
              <a:rect l="l" t="t" r="r" b="b"/>
              <a:pathLst>
                <a:path w="2946" h="1895" extrusionOk="0">
                  <a:moveTo>
                    <a:pt x="389" y="0"/>
                  </a:moveTo>
                  <a:cubicBezTo>
                    <a:pt x="184" y="0"/>
                    <a:pt x="1" y="160"/>
                    <a:pt x="1" y="365"/>
                  </a:cubicBezTo>
                  <a:lnTo>
                    <a:pt x="1" y="1507"/>
                  </a:lnTo>
                  <a:cubicBezTo>
                    <a:pt x="1" y="1712"/>
                    <a:pt x="184" y="1895"/>
                    <a:pt x="389" y="1895"/>
                  </a:cubicBezTo>
                  <a:lnTo>
                    <a:pt x="2580" y="1895"/>
                  </a:lnTo>
                  <a:cubicBezTo>
                    <a:pt x="2786" y="1895"/>
                    <a:pt x="2945" y="1712"/>
                    <a:pt x="2945" y="1507"/>
                  </a:cubicBezTo>
                  <a:lnTo>
                    <a:pt x="2945" y="365"/>
                  </a:lnTo>
                  <a:cubicBezTo>
                    <a:pt x="2945" y="160"/>
                    <a:pt x="2786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33"/>
            <p:cNvSpPr/>
            <p:nvPr/>
          </p:nvSpPr>
          <p:spPr>
            <a:xfrm>
              <a:off x="5842673" y="2013039"/>
              <a:ext cx="85847" cy="54110"/>
            </a:xfrm>
            <a:custGeom>
              <a:avLst/>
              <a:gdLst/>
              <a:ahLst/>
              <a:cxnLst/>
              <a:rect l="l" t="t" r="r" b="b"/>
              <a:pathLst>
                <a:path w="2283" h="1439" extrusionOk="0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lnTo>
                    <a:pt x="0" y="1142"/>
                  </a:lnTo>
                  <a:cubicBezTo>
                    <a:pt x="0" y="1301"/>
                    <a:pt x="114" y="1438"/>
                    <a:pt x="274" y="1438"/>
                  </a:cubicBezTo>
                  <a:lnTo>
                    <a:pt x="1986" y="1438"/>
                  </a:lnTo>
                  <a:cubicBezTo>
                    <a:pt x="2146" y="1438"/>
                    <a:pt x="2283" y="1301"/>
                    <a:pt x="2283" y="1142"/>
                  </a:cubicBezTo>
                  <a:lnTo>
                    <a:pt x="2283" y="274"/>
                  </a:lnTo>
                  <a:cubicBezTo>
                    <a:pt x="2283" y="114"/>
                    <a:pt x="2146" y="0"/>
                    <a:pt x="1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33"/>
            <p:cNvSpPr/>
            <p:nvPr/>
          </p:nvSpPr>
          <p:spPr>
            <a:xfrm>
              <a:off x="5908742" y="2124608"/>
              <a:ext cx="206889" cy="37791"/>
            </a:xfrm>
            <a:custGeom>
              <a:avLst/>
              <a:gdLst/>
              <a:ahLst/>
              <a:cxnLst/>
              <a:rect l="l" t="t" r="r" b="b"/>
              <a:pathLst>
                <a:path w="5502" h="1005" extrusionOk="0">
                  <a:moveTo>
                    <a:pt x="1" y="1"/>
                  </a:moveTo>
                  <a:lnTo>
                    <a:pt x="1" y="1005"/>
                  </a:lnTo>
                  <a:lnTo>
                    <a:pt x="5502" y="1005"/>
                  </a:lnTo>
                  <a:lnTo>
                    <a:pt x="55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33"/>
            <p:cNvSpPr/>
            <p:nvPr/>
          </p:nvSpPr>
          <p:spPr>
            <a:xfrm>
              <a:off x="6016889" y="2124608"/>
              <a:ext cx="98744" cy="37791"/>
            </a:xfrm>
            <a:custGeom>
              <a:avLst/>
              <a:gdLst/>
              <a:ahLst/>
              <a:cxnLst/>
              <a:rect l="l" t="t" r="r" b="b"/>
              <a:pathLst>
                <a:path w="2626" h="1005" extrusionOk="0">
                  <a:moveTo>
                    <a:pt x="1" y="1"/>
                  </a:moveTo>
                  <a:cubicBezTo>
                    <a:pt x="389" y="183"/>
                    <a:pt x="640" y="480"/>
                    <a:pt x="572" y="1005"/>
                  </a:cubicBezTo>
                  <a:lnTo>
                    <a:pt x="2626" y="1005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33"/>
            <p:cNvSpPr/>
            <p:nvPr/>
          </p:nvSpPr>
          <p:spPr>
            <a:xfrm>
              <a:off x="5829775" y="2107461"/>
              <a:ext cx="110777" cy="71257"/>
            </a:xfrm>
            <a:custGeom>
              <a:avLst/>
              <a:gdLst/>
              <a:ahLst/>
              <a:cxnLst/>
              <a:rect l="l" t="t" r="r" b="b"/>
              <a:pathLst>
                <a:path w="2946" h="1895" extrusionOk="0">
                  <a:moveTo>
                    <a:pt x="389" y="0"/>
                  </a:moveTo>
                  <a:cubicBezTo>
                    <a:pt x="184" y="0"/>
                    <a:pt x="1" y="183"/>
                    <a:pt x="1" y="388"/>
                  </a:cubicBezTo>
                  <a:lnTo>
                    <a:pt x="1" y="1529"/>
                  </a:lnTo>
                  <a:cubicBezTo>
                    <a:pt x="1" y="1735"/>
                    <a:pt x="184" y="1895"/>
                    <a:pt x="389" y="1895"/>
                  </a:cubicBezTo>
                  <a:lnTo>
                    <a:pt x="2580" y="1895"/>
                  </a:lnTo>
                  <a:cubicBezTo>
                    <a:pt x="2786" y="1895"/>
                    <a:pt x="2945" y="1735"/>
                    <a:pt x="2945" y="1529"/>
                  </a:cubicBezTo>
                  <a:lnTo>
                    <a:pt x="2945" y="388"/>
                  </a:lnTo>
                  <a:cubicBezTo>
                    <a:pt x="2945" y="183"/>
                    <a:pt x="2786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33"/>
            <p:cNvSpPr/>
            <p:nvPr/>
          </p:nvSpPr>
          <p:spPr>
            <a:xfrm>
              <a:off x="5842673" y="2116034"/>
              <a:ext cx="85847" cy="54110"/>
            </a:xfrm>
            <a:custGeom>
              <a:avLst/>
              <a:gdLst/>
              <a:ahLst/>
              <a:cxnLst/>
              <a:rect l="l" t="t" r="r" b="b"/>
              <a:pathLst>
                <a:path w="2283" h="1439" extrusionOk="0">
                  <a:moveTo>
                    <a:pt x="274" y="0"/>
                  </a:moveTo>
                  <a:cubicBezTo>
                    <a:pt x="114" y="0"/>
                    <a:pt x="0" y="137"/>
                    <a:pt x="0" y="297"/>
                  </a:cubicBezTo>
                  <a:lnTo>
                    <a:pt x="0" y="1164"/>
                  </a:lnTo>
                  <a:cubicBezTo>
                    <a:pt x="0" y="1324"/>
                    <a:pt x="114" y="1438"/>
                    <a:pt x="274" y="1438"/>
                  </a:cubicBezTo>
                  <a:lnTo>
                    <a:pt x="1986" y="1438"/>
                  </a:lnTo>
                  <a:cubicBezTo>
                    <a:pt x="2146" y="1438"/>
                    <a:pt x="2283" y="1324"/>
                    <a:pt x="2283" y="1164"/>
                  </a:cubicBezTo>
                  <a:lnTo>
                    <a:pt x="2283" y="297"/>
                  </a:lnTo>
                  <a:cubicBezTo>
                    <a:pt x="2283" y="137"/>
                    <a:pt x="2146" y="0"/>
                    <a:pt x="1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33"/>
            <p:cNvSpPr/>
            <p:nvPr/>
          </p:nvSpPr>
          <p:spPr>
            <a:xfrm>
              <a:off x="5908742" y="2227604"/>
              <a:ext cx="206889" cy="37791"/>
            </a:xfrm>
            <a:custGeom>
              <a:avLst/>
              <a:gdLst/>
              <a:ahLst/>
              <a:cxnLst/>
              <a:rect l="l" t="t" r="r" b="b"/>
              <a:pathLst>
                <a:path w="5502" h="1005" extrusionOk="0">
                  <a:moveTo>
                    <a:pt x="1" y="1"/>
                  </a:moveTo>
                  <a:lnTo>
                    <a:pt x="1" y="1005"/>
                  </a:lnTo>
                  <a:lnTo>
                    <a:pt x="5502" y="1005"/>
                  </a:lnTo>
                  <a:lnTo>
                    <a:pt x="55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33"/>
            <p:cNvSpPr/>
            <p:nvPr/>
          </p:nvSpPr>
          <p:spPr>
            <a:xfrm>
              <a:off x="6016889" y="2227604"/>
              <a:ext cx="98744" cy="37791"/>
            </a:xfrm>
            <a:custGeom>
              <a:avLst/>
              <a:gdLst/>
              <a:ahLst/>
              <a:cxnLst/>
              <a:rect l="l" t="t" r="r" b="b"/>
              <a:pathLst>
                <a:path w="2626" h="1005" extrusionOk="0">
                  <a:moveTo>
                    <a:pt x="1" y="1"/>
                  </a:moveTo>
                  <a:cubicBezTo>
                    <a:pt x="389" y="183"/>
                    <a:pt x="640" y="503"/>
                    <a:pt x="572" y="1005"/>
                  </a:cubicBezTo>
                  <a:lnTo>
                    <a:pt x="2626" y="1005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33"/>
            <p:cNvSpPr/>
            <p:nvPr/>
          </p:nvSpPr>
          <p:spPr>
            <a:xfrm>
              <a:off x="5829775" y="2211284"/>
              <a:ext cx="110777" cy="71294"/>
            </a:xfrm>
            <a:custGeom>
              <a:avLst/>
              <a:gdLst/>
              <a:ahLst/>
              <a:cxnLst/>
              <a:rect l="l" t="t" r="r" b="b"/>
              <a:pathLst>
                <a:path w="2946" h="1896" extrusionOk="0">
                  <a:moveTo>
                    <a:pt x="389" y="1"/>
                  </a:moveTo>
                  <a:cubicBezTo>
                    <a:pt x="184" y="1"/>
                    <a:pt x="1" y="161"/>
                    <a:pt x="1" y="366"/>
                  </a:cubicBezTo>
                  <a:lnTo>
                    <a:pt x="1" y="1507"/>
                  </a:lnTo>
                  <a:cubicBezTo>
                    <a:pt x="1" y="1713"/>
                    <a:pt x="184" y="1895"/>
                    <a:pt x="389" y="1895"/>
                  </a:cubicBezTo>
                  <a:lnTo>
                    <a:pt x="2580" y="1895"/>
                  </a:lnTo>
                  <a:cubicBezTo>
                    <a:pt x="2786" y="1895"/>
                    <a:pt x="2945" y="1713"/>
                    <a:pt x="2945" y="1507"/>
                  </a:cubicBezTo>
                  <a:lnTo>
                    <a:pt x="2945" y="366"/>
                  </a:lnTo>
                  <a:cubicBezTo>
                    <a:pt x="2945" y="161"/>
                    <a:pt x="2786" y="1"/>
                    <a:pt x="2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33"/>
            <p:cNvSpPr/>
            <p:nvPr/>
          </p:nvSpPr>
          <p:spPr>
            <a:xfrm>
              <a:off x="5842673" y="2219895"/>
              <a:ext cx="85847" cy="54110"/>
            </a:xfrm>
            <a:custGeom>
              <a:avLst/>
              <a:gdLst/>
              <a:ahLst/>
              <a:cxnLst/>
              <a:rect l="l" t="t" r="r" b="b"/>
              <a:pathLst>
                <a:path w="2283" h="1439" extrusionOk="0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lnTo>
                    <a:pt x="0" y="1142"/>
                  </a:lnTo>
                  <a:cubicBezTo>
                    <a:pt x="0" y="1301"/>
                    <a:pt x="114" y="1438"/>
                    <a:pt x="274" y="1438"/>
                  </a:cubicBezTo>
                  <a:lnTo>
                    <a:pt x="1986" y="1438"/>
                  </a:lnTo>
                  <a:cubicBezTo>
                    <a:pt x="2146" y="1438"/>
                    <a:pt x="2283" y="1301"/>
                    <a:pt x="2283" y="1142"/>
                  </a:cubicBezTo>
                  <a:lnTo>
                    <a:pt x="2283" y="274"/>
                  </a:lnTo>
                  <a:cubicBezTo>
                    <a:pt x="2283" y="114"/>
                    <a:pt x="2146" y="0"/>
                    <a:pt x="1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33"/>
            <p:cNvSpPr/>
            <p:nvPr/>
          </p:nvSpPr>
          <p:spPr>
            <a:xfrm>
              <a:off x="5908742" y="2331464"/>
              <a:ext cx="206889" cy="37791"/>
            </a:xfrm>
            <a:custGeom>
              <a:avLst/>
              <a:gdLst/>
              <a:ahLst/>
              <a:cxnLst/>
              <a:rect l="l" t="t" r="r" b="b"/>
              <a:pathLst>
                <a:path w="5502" h="1005" extrusionOk="0">
                  <a:moveTo>
                    <a:pt x="1" y="1"/>
                  </a:moveTo>
                  <a:lnTo>
                    <a:pt x="1" y="1005"/>
                  </a:lnTo>
                  <a:lnTo>
                    <a:pt x="5502" y="1005"/>
                  </a:lnTo>
                  <a:lnTo>
                    <a:pt x="55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33"/>
            <p:cNvSpPr/>
            <p:nvPr/>
          </p:nvSpPr>
          <p:spPr>
            <a:xfrm>
              <a:off x="6016889" y="2331464"/>
              <a:ext cx="98744" cy="37791"/>
            </a:xfrm>
            <a:custGeom>
              <a:avLst/>
              <a:gdLst/>
              <a:ahLst/>
              <a:cxnLst/>
              <a:rect l="l" t="t" r="r" b="b"/>
              <a:pathLst>
                <a:path w="2626" h="1005" extrusionOk="0">
                  <a:moveTo>
                    <a:pt x="1" y="1"/>
                  </a:moveTo>
                  <a:cubicBezTo>
                    <a:pt x="389" y="183"/>
                    <a:pt x="640" y="480"/>
                    <a:pt x="572" y="1005"/>
                  </a:cubicBezTo>
                  <a:lnTo>
                    <a:pt x="2626" y="1005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33"/>
            <p:cNvSpPr/>
            <p:nvPr/>
          </p:nvSpPr>
          <p:spPr>
            <a:xfrm>
              <a:off x="5829775" y="2314317"/>
              <a:ext cx="110777" cy="71257"/>
            </a:xfrm>
            <a:custGeom>
              <a:avLst/>
              <a:gdLst/>
              <a:ahLst/>
              <a:cxnLst/>
              <a:rect l="l" t="t" r="r" b="b"/>
              <a:pathLst>
                <a:path w="2946" h="1895" extrusionOk="0">
                  <a:moveTo>
                    <a:pt x="389" y="0"/>
                  </a:moveTo>
                  <a:cubicBezTo>
                    <a:pt x="184" y="0"/>
                    <a:pt x="1" y="183"/>
                    <a:pt x="1" y="388"/>
                  </a:cubicBezTo>
                  <a:lnTo>
                    <a:pt x="1" y="1529"/>
                  </a:lnTo>
                  <a:cubicBezTo>
                    <a:pt x="1" y="1735"/>
                    <a:pt x="184" y="1895"/>
                    <a:pt x="389" y="1895"/>
                  </a:cubicBezTo>
                  <a:lnTo>
                    <a:pt x="2580" y="1895"/>
                  </a:lnTo>
                  <a:cubicBezTo>
                    <a:pt x="2786" y="1895"/>
                    <a:pt x="2945" y="1735"/>
                    <a:pt x="2945" y="1529"/>
                  </a:cubicBezTo>
                  <a:lnTo>
                    <a:pt x="2945" y="388"/>
                  </a:lnTo>
                  <a:cubicBezTo>
                    <a:pt x="2945" y="183"/>
                    <a:pt x="2786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33"/>
            <p:cNvSpPr/>
            <p:nvPr/>
          </p:nvSpPr>
          <p:spPr>
            <a:xfrm>
              <a:off x="5842673" y="2322891"/>
              <a:ext cx="85847" cy="54110"/>
            </a:xfrm>
            <a:custGeom>
              <a:avLst/>
              <a:gdLst/>
              <a:ahLst/>
              <a:cxnLst/>
              <a:rect l="l" t="t" r="r" b="b"/>
              <a:pathLst>
                <a:path w="2283" h="1439" extrusionOk="0">
                  <a:moveTo>
                    <a:pt x="274" y="0"/>
                  </a:moveTo>
                  <a:cubicBezTo>
                    <a:pt x="114" y="0"/>
                    <a:pt x="0" y="137"/>
                    <a:pt x="0" y="297"/>
                  </a:cubicBezTo>
                  <a:lnTo>
                    <a:pt x="0" y="1164"/>
                  </a:lnTo>
                  <a:cubicBezTo>
                    <a:pt x="0" y="1324"/>
                    <a:pt x="114" y="1438"/>
                    <a:pt x="274" y="1438"/>
                  </a:cubicBezTo>
                  <a:lnTo>
                    <a:pt x="1986" y="1438"/>
                  </a:lnTo>
                  <a:cubicBezTo>
                    <a:pt x="2146" y="1438"/>
                    <a:pt x="2283" y="1324"/>
                    <a:pt x="2283" y="1164"/>
                  </a:cubicBezTo>
                  <a:lnTo>
                    <a:pt x="2283" y="297"/>
                  </a:lnTo>
                  <a:cubicBezTo>
                    <a:pt x="2283" y="137"/>
                    <a:pt x="2146" y="0"/>
                    <a:pt x="1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33"/>
            <p:cNvSpPr/>
            <p:nvPr/>
          </p:nvSpPr>
          <p:spPr>
            <a:xfrm>
              <a:off x="5908742" y="2434460"/>
              <a:ext cx="206889" cy="37791"/>
            </a:xfrm>
            <a:custGeom>
              <a:avLst/>
              <a:gdLst/>
              <a:ahLst/>
              <a:cxnLst/>
              <a:rect l="l" t="t" r="r" b="b"/>
              <a:pathLst>
                <a:path w="5502" h="1005" extrusionOk="0">
                  <a:moveTo>
                    <a:pt x="1" y="1"/>
                  </a:moveTo>
                  <a:lnTo>
                    <a:pt x="1" y="1005"/>
                  </a:lnTo>
                  <a:lnTo>
                    <a:pt x="5502" y="1005"/>
                  </a:lnTo>
                  <a:lnTo>
                    <a:pt x="55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33"/>
            <p:cNvSpPr/>
            <p:nvPr/>
          </p:nvSpPr>
          <p:spPr>
            <a:xfrm>
              <a:off x="6016889" y="2434460"/>
              <a:ext cx="98744" cy="37791"/>
            </a:xfrm>
            <a:custGeom>
              <a:avLst/>
              <a:gdLst/>
              <a:ahLst/>
              <a:cxnLst/>
              <a:rect l="l" t="t" r="r" b="b"/>
              <a:pathLst>
                <a:path w="2626" h="1005" extrusionOk="0">
                  <a:moveTo>
                    <a:pt x="1" y="1"/>
                  </a:moveTo>
                  <a:cubicBezTo>
                    <a:pt x="389" y="183"/>
                    <a:pt x="640" y="503"/>
                    <a:pt x="572" y="1005"/>
                  </a:cubicBezTo>
                  <a:lnTo>
                    <a:pt x="2626" y="1005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33"/>
            <p:cNvSpPr/>
            <p:nvPr/>
          </p:nvSpPr>
          <p:spPr>
            <a:xfrm>
              <a:off x="5829775" y="2418140"/>
              <a:ext cx="110777" cy="71294"/>
            </a:xfrm>
            <a:custGeom>
              <a:avLst/>
              <a:gdLst/>
              <a:ahLst/>
              <a:cxnLst/>
              <a:rect l="l" t="t" r="r" b="b"/>
              <a:pathLst>
                <a:path w="2946" h="1896" extrusionOk="0">
                  <a:moveTo>
                    <a:pt x="389" y="1"/>
                  </a:moveTo>
                  <a:cubicBezTo>
                    <a:pt x="184" y="1"/>
                    <a:pt x="1" y="161"/>
                    <a:pt x="1" y="366"/>
                  </a:cubicBezTo>
                  <a:lnTo>
                    <a:pt x="1" y="1507"/>
                  </a:lnTo>
                  <a:cubicBezTo>
                    <a:pt x="1" y="1713"/>
                    <a:pt x="184" y="1895"/>
                    <a:pt x="389" y="1895"/>
                  </a:cubicBezTo>
                  <a:lnTo>
                    <a:pt x="2580" y="1895"/>
                  </a:lnTo>
                  <a:cubicBezTo>
                    <a:pt x="2786" y="1895"/>
                    <a:pt x="2945" y="1713"/>
                    <a:pt x="2945" y="1507"/>
                  </a:cubicBezTo>
                  <a:lnTo>
                    <a:pt x="2945" y="366"/>
                  </a:lnTo>
                  <a:cubicBezTo>
                    <a:pt x="2945" y="161"/>
                    <a:pt x="2786" y="1"/>
                    <a:pt x="2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33"/>
            <p:cNvSpPr/>
            <p:nvPr/>
          </p:nvSpPr>
          <p:spPr>
            <a:xfrm>
              <a:off x="5842673" y="2426751"/>
              <a:ext cx="85847" cy="54110"/>
            </a:xfrm>
            <a:custGeom>
              <a:avLst/>
              <a:gdLst/>
              <a:ahLst/>
              <a:cxnLst/>
              <a:rect l="l" t="t" r="r" b="b"/>
              <a:pathLst>
                <a:path w="2283" h="1439" extrusionOk="0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lnTo>
                    <a:pt x="0" y="1141"/>
                  </a:lnTo>
                  <a:cubicBezTo>
                    <a:pt x="0" y="1301"/>
                    <a:pt x="114" y="1438"/>
                    <a:pt x="274" y="1438"/>
                  </a:cubicBezTo>
                  <a:lnTo>
                    <a:pt x="1986" y="1438"/>
                  </a:lnTo>
                  <a:cubicBezTo>
                    <a:pt x="2146" y="1438"/>
                    <a:pt x="2283" y="1301"/>
                    <a:pt x="2283" y="1141"/>
                  </a:cubicBezTo>
                  <a:lnTo>
                    <a:pt x="2283" y="274"/>
                  </a:lnTo>
                  <a:cubicBezTo>
                    <a:pt x="2283" y="114"/>
                    <a:pt x="2146" y="0"/>
                    <a:pt x="1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33"/>
            <p:cNvSpPr/>
            <p:nvPr/>
          </p:nvSpPr>
          <p:spPr>
            <a:xfrm>
              <a:off x="5908742" y="2538320"/>
              <a:ext cx="206889" cy="37791"/>
            </a:xfrm>
            <a:custGeom>
              <a:avLst/>
              <a:gdLst/>
              <a:ahLst/>
              <a:cxnLst/>
              <a:rect l="l" t="t" r="r" b="b"/>
              <a:pathLst>
                <a:path w="5502" h="1005" extrusionOk="0">
                  <a:moveTo>
                    <a:pt x="1" y="0"/>
                  </a:moveTo>
                  <a:lnTo>
                    <a:pt x="1" y="1005"/>
                  </a:lnTo>
                  <a:lnTo>
                    <a:pt x="5502" y="1005"/>
                  </a:lnTo>
                  <a:lnTo>
                    <a:pt x="55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33"/>
            <p:cNvSpPr/>
            <p:nvPr/>
          </p:nvSpPr>
          <p:spPr>
            <a:xfrm>
              <a:off x="6016889" y="2538320"/>
              <a:ext cx="98744" cy="37791"/>
            </a:xfrm>
            <a:custGeom>
              <a:avLst/>
              <a:gdLst/>
              <a:ahLst/>
              <a:cxnLst/>
              <a:rect l="l" t="t" r="r" b="b"/>
              <a:pathLst>
                <a:path w="2626" h="1005" extrusionOk="0">
                  <a:moveTo>
                    <a:pt x="1" y="0"/>
                  </a:moveTo>
                  <a:cubicBezTo>
                    <a:pt x="389" y="183"/>
                    <a:pt x="640" y="480"/>
                    <a:pt x="572" y="1005"/>
                  </a:cubicBezTo>
                  <a:lnTo>
                    <a:pt x="2626" y="1005"/>
                  </a:lnTo>
                  <a:lnTo>
                    <a:pt x="2626" y="0"/>
                  </a:ln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33"/>
            <p:cNvSpPr/>
            <p:nvPr/>
          </p:nvSpPr>
          <p:spPr>
            <a:xfrm>
              <a:off x="5829775" y="2521136"/>
              <a:ext cx="110777" cy="71294"/>
            </a:xfrm>
            <a:custGeom>
              <a:avLst/>
              <a:gdLst/>
              <a:ahLst/>
              <a:cxnLst/>
              <a:rect l="l" t="t" r="r" b="b"/>
              <a:pathLst>
                <a:path w="2946" h="1896" extrusionOk="0">
                  <a:moveTo>
                    <a:pt x="389" y="1"/>
                  </a:moveTo>
                  <a:cubicBezTo>
                    <a:pt x="184" y="1"/>
                    <a:pt x="1" y="184"/>
                    <a:pt x="1" y="389"/>
                  </a:cubicBezTo>
                  <a:lnTo>
                    <a:pt x="1" y="1530"/>
                  </a:lnTo>
                  <a:cubicBezTo>
                    <a:pt x="1" y="1736"/>
                    <a:pt x="184" y="1895"/>
                    <a:pt x="389" y="1895"/>
                  </a:cubicBezTo>
                  <a:lnTo>
                    <a:pt x="2580" y="1895"/>
                  </a:lnTo>
                  <a:cubicBezTo>
                    <a:pt x="2786" y="1895"/>
                    <a:pt x="2945" y="1736"/>
                    <a:pt x="2945" y="1530"/>
                  </a:cubicBezTo>
                  <a:lnTo>
                    <a:pt x="2945" y="389"/>
                  </a:lnTo>
                  <a:cubicBezTo>
                    <a:pt x="2945" y="184"/>
                    <a:pt x="2786" y="1"/>
                    <a:pt x="2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33"/>
            <p:cNvSpPr/>
            <p:nvPr/>
          </p:nvSpPr>
          <p:spPr>
            <a:xfrm>
              <a:off x="5842673" y="2529747"/>
              <a:ext cx="85847" cy="54110"/>
            </a:xfrm>
            <a:custGeom>
              <a:avLst/>
              <a:gdLst/>
              <a:ahLst/>
              <a:cxnLst/>
              <a:rect l="l" t="t" r="r" b="b"/>
              <a:pathLst>
                <a:path w="2283" h="1439" extrusionOk="0">
                  <a:moveTo>
                    <a:pt x="274" y="0"/>
                  </a:moveTo>
                  <a:cubicBezTo>
                    <a:pt x="114" y="0"/>
                    <a:pt x="0" y="137"/>
                    <a:pt x="0" y="297"/>
                  </a:cubicBezTo>
                  <a:lnTo>
                    <a:pt x="0" y="1164"/>
                  </a:lnTo>
                  <a:cubicBezTo>
                    <a:pt x="0" y="1324"/>
                    <a:pt x="114" y="1438"/>
                    <a:pt x="274" y="1438"/>
                  </a:cubicBezTo>
                  <a:lnTo>
                    <a:pt x="1986" y="1438"/>
                  </a:lnTo>
                  <a:cubicBezTo>
                    <a:pt x="2146" y="1438"/>
                    <a:pt x="2283" y="1324"/>
                    <a:pt x="2283" y="1164"/>
                  </a:cubicBezTo>
                  <a:lnTo>
                    <a:pt x="2283" y="297"/>
                  </a:lnTo>
                  <a:cubicBezTo>
                    <a:pt x="2283" y="137"/>
                    <a:pt x="2146" y="0"/>
                    <a:pt x="1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33"/>
            <p:cNvSpPr/>
            <p:nvPr/>
          </p:nvSpPr>
          <p:spPr>
            <a:xfrm>
              <a:off x="5908742" y="2641316"/>
              <a:ext cx="206889" cy="37791"/>
            </a:xfrm>
            <a:custGeom>
              <a:avLst/>
              <a:gdLst/>
              <a:ahLst/>
              <a:cxnLst/>
              <a:rect l="l" t="t" r="r" b="b"/>
              <a:pathLst>
                <a:path w="5502" h="1005" extrusionOk="0">
                  <a:moveTo>
                    <a:pt x="1" y="0"/>
                  </a:moveTo>
                  <a:lnTo>
                    <a:pt x="1" y="1005"/>
                  </a:lnTo>
                  <a:lnTo>
                    <a:pt x="5502" y="1005"/>
                  </a:lnTo>
                  <a:lnTo>
                    <a:pt x="55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33"/>
            <p:cNvSpPr/>
            <p:nvPr/>
          </p:nvSpPr>
          <p:spPr>
            <a:xfrm>
              <a:off x="6016889" y="2641316"/>
              <a:ext cx="98744" cy="37791"/>
            </a:xfrm>
            <a:custGeom>
              <a:avLst/>
              <a:gdLst/>
              <a:ahLst/>
              <a:cxnLst/>
              <a:rect l="l" t="t" r="r" b="b"/>
              <a:pathLst>
                <a:path w="2626" h="1005" extrusionOk="0">
                  <a:moveTo>
                    <a:pt x="1" y="0"/>
                  </a:moveTo>
                  <a:cubicBezTo>
                    <a:pt x="389" y="183"/>
                    <a:pt x="640" y="503"/>
                    <a:pt x="572" y="1005"/>
                  </a:cubicBezTo>
                  <a:lnTo>
                    <a:pt x="2626" y="1005"/>
                  </a:lnTo>
                  <a:lnTo>
                    <a:pt x="2626" y="0"/>
                  </a:ln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33"/>
            <p:cNvSpPr/>
            <p:nvPr/>
          </p:nvSpPr>
          <p:spPr>
            <a:xfrm>
              <a:off x="5829775" y="2624996"/>
              <a:ext cx="110777" cy="71294"/>
            </a:xfrm>
            <a:custGeom>
              <a:avLst/>
              <a:gdLst/>
              <a:ahLst/>
              <a:cxnLst/>
              <a:rect l="l" t="t" r="r" b="b"/>
              <a:pathLst>
                <a:path w="2946" h="1896" extrusionOk="0">
                  <a:moveTo>
                    <a:pt x="389" y="1"/>
                  </a:moveTo>
                  <a:cubicBezTo>
                    <a:pt x="184" y="1"/>
                    <a:pt x="1" y="161"/>
                    <a:pt x="1" y="366"/>
                  </a:cubicBezTo>
                  <a:lnTo>
                    <a:pt x="1" y="1507"/>
                  </a:lnTo>
                  <a:cubicBezTo>
                    <a:pt x="1" y="1713"/>
                    <a:pt x="184" y="1895"/>
                    <a:pt x="389" y="1895"/>
                  </a:cubicBezTo>
                  <a:lnTo>
                    <a:pt x="2580" y="1895"/>
                  </a:lnTo>
                  <a:cubicBezTo>
                    <a:pt x="2786" y="1895"/>
                    <a:pt x="2945" y="1713"/>
                    <a:pt x="2945" y="1507"/>
                  </a:cubicBezTo>
                  <a:lnTo>
                    <a:pt x="2945" y="366"/>
                  </a:lnTo>
                  <a:cubicBezTo>
                    <a:pt x="2945" y="161"/>
                    <a:pt x="2786" y="1"/>
                    <a:pt x="2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33"/>
            <p:cNvSpPr/>
            <p:nvPr/>
          </p:nvSpPr>
          <p:spPr>
            <a:xfrm>
              <a:off x="5842673" y="2633607"/>
              <a:ext cx="85847" cy="54110"/>
            </a:xfrm>
            <a:custGeom>
              <a:avLst/>
              <a:gdLst/>
              <a:ahLst/>
              <a:cxnLst/>
              <a:rect l="l" t="t" r="r" b="b"/>
              <a:pathLst>
                <a:path w="2283" h="1439" extrusionOk="0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lnTo>
                    <a:pt x="0" y="1141"/>
                  </a:lnTo>
                  <a:cubicBezTo>
                    <a:pt x="0" y="1301"/>
                    <a:pt x="114" y="1438"/>
                    <a:pt x="274" y="1438"/>
                  </a:cubicBezTo>
                  <a:lnTo>
                    <a:pt x="1986" y="1438"/>
                  </a:lnTo>
                  <a:cubicBezTo>
                    <a:pt x="2146" y="1438"/>
                    <a:pt x="2283" y="1301"/>
                    <a:pt x="2283" y="1141"/>
                  </a:cubicBezTo>
                  <a:lnTo>
                    <a:pt x="2283" y="274"/>
                  </a:lnTo>
                  <a:cubicBezTo>
                    <a:pt x="2283" y="114"/>
                    <a:pt x="2146" y="0"/>
                    <a:pt x="1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33"/>
            <p:cNvSpPr/>
            <p:nvPr/>
          </p:nvSpPr>
          <p:spPr>
            <a:xfrm>
              <a:off x="5908742" y="2745177"/>
              <a:ext cx="206889" cy="37791"/>
            </a:xfrm>
            <a:custGeom>
              <a:avLst/>
              <a:gdLst/>
              <a:ahLst/>
              <a:cxnLst/>
              <a:rect l="l" t="t" r="r" b="b"/>
              <a:pathLst>
                <a:path w="5502" h="1005" extrusionOk="0">
                  <a:moveTo>
                    <a:pt x="1" y="0"/>
                  </a:moveTo>
                  <a:lnTo>
                    <a:pt x="1" y="1005"/>
                  </a:lnTo>
                  <a:lnTo>
                    <a:pt x="5502" y="1005"/>
                  </a:lnTo>
                  <a:lnTo>
                    <a:pt x="55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33"/>
            <p:cNvSpPr/>
            <p:nvPr/>
          </p:nvSpPr>
          <p:spPr>
            <a:xfrm>
              <a:off x="6016889" y="2745177"/>
              <a:ext cx="98744" cy="37791"/>
            </a:xfrm>
            <a:custGeom>
              <a:avLst/>
              <a:gdLst/>
              <a:ahLst/>
              <a:cxnLst/>
              <a:rect l="l" t="t" r="r" b="b"/>
              <a:pathLst>
                <a:path w="2626" h="1005" extrusionOk="0">
                  <a:moveTo>
                    <a:pt x="1" y="0"/>
                  </a:moveTo>
                  <a:cubicBezTo>
                    <a:pt x="389" y="183"/>
                    <a:pt x="640" y="480"/>
                    <a:pt x="572" y="1005"/>
                  </a:cubicBezTo>
                  <a:lnTo>
                    <a:pt x="2626" y="1005"/>
                  </a:lnTo>
                  <a:lnTo>
                    <a:pt x="2626" y="0"/>
                  </a:ln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33"/>
            <p:cNvSpPr/>
            <p:nvPr/>
          </p:nvSpPr>
          <p:spPr>
            <a:xfrm>
              <a:off x="5829775" y="2727992"/>
              <a:ext cx="110777" cy="71294"/>
            </a:xfrm>
            <a:custGeom>
              <a:avLst/>
              <a:gdLst/>
              <a:ahLst/>
              <a:cxnLst/>
              <a:rect l="l" t="t" r="r" b="b"/>
              <a:pathLst>
                <a:path w="2946" h="1896" extrusionOk="0">
                  <a:moveTo>
                    <a:pt x="389" y="1"/>
                  </a:moveTo>
                  <a:cubicBezTo>
                    <a:pt x="184" y="1"/>
                    <a:pt x="1" y="183"/>
                    <a:pt x="1" y="389"/>
                  </a:cubicBezTo>
                  <a:lnTo>
                    <a:pt x="1" y="1530"/>
                  </a:lnTo>
                  <a:cubicBezTo>
                    <a:pt x="1" y="1736"/>
                    <a:pt x="184" y="1895"/>
                    <a:pt x="389" y="1895"/>
                  </a:cubicBezTo>
                  <a:lnTo>
                    <a:pt x="2580" y="1895"/>
                  </a:lnTo>
                  <a:cubicBezTo>
                    <a:pt x="2786" y="1895"/>
                    <a:pt x="2945" y="1736"/>
                    <a:pt x="2945" y="1530"/>
                  </a:cubicBezTo>
                  <a:lnTo>
                    <a:pt x="2945" y="389"/>
                  </a:lnTo>
                  <a:cubicBezTo>
                    <a:pt x="2945" y="183"/>
                    <a:pt x="2786" y="1"/>
                    <a:pt x="2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33"/>
            <p:cNvSpPr/>
            <p:nvPr/>
          </p:nvSpPr>
          <p:spPr>
            <a:xfrm>
              <a:off x="5842673" y="2736603"/>
              <a:ext cx="85847" cy="54110"/>
            </a:xfrm>
            <a:custGeom>
              <a:avLst/>
              <a:gdLst/>
              <a:ahLst/>
              <a:cxnLst/>
              <a:rect l="l" t="t" r="r" b="b"/>
              <a:pathLst>
                <a:path w="2283" h="1439" extrusionOk="0">
                  <a:moveTo>
                    <a:pt x="274" y="0"/>
                  </a:moveTo>
                  <a:cubicBezTo>
                    <a:pt x="114" y="0"/>
                    <a:pt x="0" y="137"/>
                    <a:pt x="0" y="297"/>
                  </a:cubicBezTo>
                  <a:lnTo>
                    <a:pt x="0" y="1164"/>
                  </a:lnTo>
                  <a:cubicBezTo>
                    <a:pt x="0" y="1324"/>
                    <a:pt x="114" y="1438"/>
                    <a:pt x="274" y="1438"/>
                  </a:cubicBezTo>
                  <a:lnTo>
                    <a:pt x="1986" y="1438"/>
                  </a:lnTo>
                  <a:cubicBezTo>
                    <a:pt x="2146" y="1438"/>
                    <a:pt x="2283" y="1324"/>
                    <a:pt x="2283" y="1164"/>
                  </a:cubicBezTo>
                  <a:lnTo>
                    <a:pt x="2283" y="297"/>
                  </a:lnTo>
                  <a:cubicBezTo>
                    <a:pt x="2283" y="137"/>
                    <a:pt x="2146" y="0"/>
                    <a:pt x="1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33"/>
            <p:cNvSpPr/>
            <p:nvPr/>
          </p:nvSpPr>
          <p:spPr>
            <a:xfrm>
              <a:off x="5908742" y="2849037"/>
              <a:ext cx="206889" cy="36926"/>
            </a:xfrm>
            <a:custGeom>
              <a:avLst/>
              <a:gdLst/>
              <a:ahLst/>
              <a:cxnLst/>
              <a:rect l="l" t="t" r="r" b="b"/>
              <a:pathLst>
                <a:path w="5502" h="982" extrusionOk="0">
                  <a:moveTo>
                    <a:pt x="1" y="0"/>
                  </a:moveTo>
                  <a:lnTo>
                    <a:pt x="1" y="982"/>
                  </a:lnTo>
                  <a:lnTo>
                    <a:pt x="5502" y="982"/>
                  </a:lnTo>
                  <a:lnTo>
                    <a:pt x="55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33"/>
            <p:cNvSpPr/>
            <p:nvPr/>
          </p:nvSpPr>
          <p:spPr>
            <a:xfrm>
              <a:off x="6016889" y="2849037"/>
              <a:ext cx="98744" cy="36926"/>
            </a:xfrm>
            <a:custGeom>
              <a:avLst/>
              <a:gdLst/>
              <a:ahLst/>
              <a:cxnLst/>
              <a:rect l="l" t="t" r="r" b="b"/>
              <a:pathLst>
                <a:path w="2626" h="982" extrusionOk="0">
                  <a:moveTo>
                    <a:pt x="1" y="0"/>
                  </a:moveTo>
                  <a:cubicBezTo>
                    <a:pt x="389" y="160"/>
                    <a:pt x="640" y="479"/>
                    <a:pt x="572" y="982"/>
                  </a:cubicBezTo>
                  <a:lnTo>
                    <a:pt x="2626" y="982"/>
                  </a:lnTo>
                  <a:lnTo>
                    <a:pt x="2626" y="0"/>
                  </a:ln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33"/>
            <p:cNvSpPr/>
            <p:nvPr/>
          </p:nvSpPr>
          <p:spPr>
            <a:xfrm>
              <a:off x="5829775" y="2831852"/>
              <a:ext cx="110777" cy="71294"/>
            </a:xfrm>
            <a:custGeom>
              <a:avLst/>
              <a:gdLst/>
              <a:ahLst/>
              <a:cxnLst/>
              <a:rect l="l" t="t" r="r" b="b"/>
              <a:pathLst>
                <a:path w="2946" h="1896" extrusionOk="0">
                  <a:moveTo>
                    <a:pt x="389" y="1"/>
                  </a:moveTo>
                  <a:cubicBezTo>
                    <a:pt x="184" y="1"/>
                    <a:pt x="1" y="160"/>
                    <a:pt x="1" y="366"/>
                  </a:cubicBezTo>
                  <a:lnTo>
                    <a:pt x="1" y="1507"/>
                  </a:lnTo>
                  <a:cubicBezTo>
                    <a:pt x="1" y="1713"/>
                    <a:pt x="184" y="1895"/>
                    <a:pt x="389" y="1895"/>
                  </a:cubicBezTo>
                  <a:lnTo>
                    <a:pt x="2580" y="1895"/>
                  </a:lnTo>
                  <a:cubicBezTo>
                    <a:pt x="2786" y="1895"/>
                    <a:pt x="2945" y="1713"/>
                    <a:pt x="2945" y="1507"/>
                  </a:cubicBezTo>
                  <a:lnTo>
                    <a:pt x="2945" y="366"/>
                  </a:lnTo>
                  <a:cubicBezTo>
                    <a:pt x="2945" y="160"/>
                    <a:pt x="2786" y="1"/>
                    <a:pt x="2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33"/>
            <p:cNvSpPr/>
            <p:nvPr/>
          </p:nvSpPr>
          <p:spPr>
            <a:xfrm>
              <a:off x="5842673" y="2840426"/>
              <a:ext cx="85847" cy="54110"/>
            </a:xfrm>
            <a:custGeom>
              <a:avLst/>
              <a:gdLst/>
              <a:ahLst/>
              <a:cxnLst/>
              <a:rect l="l" t="t" r="r" b="b"/>
              <a:pathLst>
                <a:path w="2283" h="1439" extrusionOk="0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lnTo>
                    <a:pt x="0" y="1142"/>
                  </a:lnTo>
                  <a:cubicBezTo>
                    <a:pt x="0" y="1302"/>
                    <a:pt x="114" y="1439"/>
                    <a:pt x="274" y="1439"/>
                  </a:cubicBezTo>
                  <a:lnTo>
                    <a:pt x="1986" y="1439"/>
                  </a:lnTo>
                  <a:cubicBezTo>
                    <a:pt x="2146" y="1439"/>
                    <a:pt x="2283" y="1302"/>
                    <a:pt x="2283" y="1142"/>
                  </a:cubicBezTo>
                  <a:lnTo>
                    <a:pt x="2283" y="275"/>
                  </a:lnTo>
                  <a:cubicBezTo>
                    <a:pt x="2283" y="115"/>
                    <a:pt x="2146" y="1"/>
                    <a:pt x="19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33"/>
            <p:cNvSpPr/>
            <p:nvPr/>
          </p:nvSpPr>
          <p:spPr>
            <a:xfrm>
              <a:off x="5908742" y="2952033"/>
              <a:ext cx="206889" cy="37791"/>
            </a:xfrm>
            <a:custGeom>
              <a:avLst/>
              <a:gdLst/>
              <a:ahLst/>
              <a:cxnLst/>
              <a:rect l="l" t="t" r="r" b="b"/>
              <a:pathLst>
                <a:path w="5502" h="1005" extrusionOk="0">
                  <a:moveTo>
                    <a:pt x="1" y="0"/>
                  </a:moveTo>
                  <a:lnTo>
                    <a:pt x="1" y="1005"/>
                  </a:lnTo>
                  <a:lnTo>
                    <a:pt x="5502" y="1005"/>
                  </a:lnTo>
                  <a:lnTo>
                    <a:pt x="55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33"/>
            <p:cNvSpPr/>
            <p:nvPr/>
          </p:nvSpPr>
          <p:spPr>
            <a:xfrm>
              <a:off x="6016889" y="2952033"/>
              <a:ext cx="98744" cy="37791"/>
            </a:xfrm>
            <a:custGeom>
              <a:avLst/>
              <a:gdLst/>
              <a:ahLst/>
              <a:cxnLst/>
              <a:rect l="l" t="t" r="r" b="b"/>
              <a:pathLst>
                <a:path w="2626" h="1005" extrusionOk="0">
                  <a:moveTo>
                    <a:pt x="1" y="0"/>
                  </a:moveTo>
                  <a:cubicBezTo>
                    <a:pt x="389" y="183"/>
                    <a:pt x="640" y="480"/>
                    <a:pt x="572" y="1005"/>
                  </a:cubicBezTo>
                  <a:lnTo>
                    <a:pt x="2626" y="1005"/>
                  </a:lnTo>
                  <a:lnTo>
                    <a:pt x="2626" y="0"/>
                  </a:ln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33"/>
            <p:cNvSpPr/>
            <p:nvPr/>
          </p:nvSpPr>
          <p:spPr>
            <a:xfrm>
              <a:off x="5829775" y="2934848"/>
              <a:ext cx="110777" cy="71294"/>
            </a:xfrm>
            <a:custGeom>
              <a:avLst/>
              <a:gdLst/>
              <a:ahLst/>
              <a:cxnLst/>
              <a:rect l="l" t="t" r="r" b="b"/>
              <a:pathLst>
                <a:path w="2946" h="1896" extrusionOk="0">
                  <a:moveTo>
                    <a:pt x="389" y="1"/>
                  </a:moveTo>
                  <a:cubicBezTo>
                    <a:pt x="184" y="1"/>
                    <a:pt x="1" y="183"/>
                    <a:pt x="1" y="389"/>
                  </a:cubicBezTo>
                  <a:lnTo>
                    <a:pt x="1" y="1530"/>
                  </a:lnTo>
                  <a:cubicBezTo>
                    <a:pt x="1" y="1735"/>
                    <a:pt x="184" y="1895"/>
                    <a:pt x="389" y="1895"/>
                  </a:cubicBezTo>
                  <a:lnTo>
                    <a:pt x="2580" y="1895"/>
                  </a:lnTo>
                  <a:cubicBezTo>
                    <a:pt x="2786" y="1895"/>
                    <a:pt x="2945" y="1735"/>
                    <a:pt x="2945" y="1530"/>
                  </a:cubicBezTo>
                  <a:lnTo>
                    <a:pt x="2945" y="389"/>
                  </a:lnTo>
                  <a:cubicBezTo>
                    <a:pt x="2945" y="183"/>
                    <a:pt x="2786" y="1"/>
                    <a:pt x="2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33"/>
            <p:cNvSpPr/>
            <p:nvPr/>
          </p:nvSpPr>
          <p:spPr>
            <a:xfrm>
              <a:off x="5842673" y="2943422"/>
              <a:ext cx="85847" cy="54110"/>
            </a:xfrm>
            <a:custGeom>
              <a:avLst/>
              <a:gdLst/>
              <a:ahLst/>
              <a:cxnLst/>
              <a:rect l="l" t="t" r="r" b="b"/>
              <a:pathLst>
                <a:path w="2283" h="1439" extrusionOk="0">
                  <a:moveTo>
                    <a:pt x="274" y="1"/>
                  </a:moveTo>
                  <a:cubicBezTo>
                    <a:pt x="114" y="1"/>
                    <a:pt x="0" y="138"/>
                    <a:pt x="0" y="298"/>
                  </a:cubicBezTo>
                  <a:lnTo>
                    <a:pt x="0" y="1165"/>
                  </a:lnTo>
                  <a:cubicBezTo>
                    <a:pt x="0" y="1325"/>
                    <a:pt x="114" y="1439"/>
                    <a:pt x="274" y="1439"/>
                  </a:cubicBezTo>
                  <a:lnTo>
                    <a:pt x="1986" y="1439"/>
                  </a:lnTo>
                  <a:cubicBezTo>
                    <a:pt x="2146" y="1439"/>
                    <a:pt x="2283" y="1325"/>
                    <a:pt x="2283" y="1165"/>
                  </a:cubicBezTo>
                  <a:lnTo>
                    <a:pt x="2283" y="298"/>
                  </a:lnTo>
                  <a:cubicBezTo>
                    <a:pt x="2283" y="138"/>
                    <a:pt x="2146" y="1"/>
                    <a:pt x="19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33"/>
            <p:cNvSpPr/>
            <p:nvPr/>
          </p:nvSpPr>
          <p:spPr>
            <a:xfrm>
              <a:off x="5908742" y="3055893"/>
              <a:ext cx="206889" cy="36926"/>
            </a:xfrm>
            <a:custGeom>
              <a:avLst/>
              <a:gdLst/>
              <a:ahLst/>
              <a:cxnLst/>
              <a:rect l="l" t="t" r="r" b="b"/>
              <a:pathLst>
                <a:path w="5502" h="982" extrusionOk="0">
                  <a:moveTo>
                    <a:pt x="1" y="0"/>
                  </a:moveTo>
                  <a:lnTo>
                    <a:pt x="1" y="982"/>
                  </a:lnTo>
                  <a:lnTo>
                    <a:pt x="5502" y="982"/>
                  </a:lnTo>
                  <a:lnTo>
                    <a:pt x="55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33"/>
            <p:cNvSpPr/>
            <p:nvPr/>
          </p:nvSpPr>
          <p:spPr>
            <a:xfrm>
              <a:off x="6016889" y="3055893"/>
              <a:ext cx="98744" cy="36926"/>
            </a:xfrm>
            <a:custGeom>
              <a:avLst/>
              <a:gdLst/>
              <a:ahLst/>
              <a:cxnLst/>
              <a:rect l="l" t="t" r="r" b="b"/>
              <a:pathLst>
                <a:path w="2626" h="982" extrusionOk="0">
                  <a:moveTo>
                    <a:pt x="1" y="0"/>
                  </a:moveTo>
                  <a:cubicBezTo>
                    <a:pt x="389" y="160"/>
                    <a:pt x="640" y="479"/>
                    <a:pt x="572" y="982"/>
                  </a:cubicBezTo>
                  <a:lnTo>
                    <a:pt x="2626" y="982"/>
                  </a:lnTo>
                  <a:lnTo>
                    <a:pt x="2626" y="0"/>
                  </a:ln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33"/>
            <p:cNvSpPr/>
            <p:nvPr/>
          </p:nvSpPr>
          <p:spPr>
            <a:xfrm>
              <a:off x="5829775" y="3038709"/>
              <a:ext cx="110777" cy="71294"/>
            </a:xfrm>
            <a:custGeom>
              <a:avLst/>
              <a:gdLst/>
              <a:ahLst/>
              <a:cxnLst/>
              <a:rect l="l" t="t" r="r" b="b"/>
              <a:pathLst>
                <a:path w="2946" h="1896" extrusionOk="0">
                  <a:moveTo>
                    <a:pt x="389" y="1"/>
                  </a:moveTo>
                  <a:cubicBezTo>
                    <a:pt x="184" y="1"/>
                    <a:pt x="1" y="160"/>
                    <a:pt x="1" y="366"/>
                  </a:cubicBezTo>
                  <a:lnTo>
                    <a:pt x="1" y="1507"/>
                  </a:lnTo>
                  <a:cubicBezTo>
                    <a:pt x="1" y="1712"/>
                    <a:pt x="184" y="1895"/>
                    <a:pt x="389" y="1895"/>
                  </a:cubicBezTo>
                  <a:lnTo>
                    <a:pt x="2580" y="1895"/>
                  </a:lnTo>
                  <a:cubicBezTo>
                    <a:pt x="2786" y="1895"/>
                    <a:pt x="2945" y="1712"/>
                    <a:pt x="2945" y="1507"/>
                  </a:cubicBezTo>
                  <a:lnTo>
                    <a:pt x="2945" y="366"/>
                  </a:lnTo>
                  <a:cubicBezTo>
                    <a:pt x="2945" y="160"/>
                    <a:pt x="2786" y="1"/>
                    <a:pt x="2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33"/>
            <p:cNvSpPr/>
            <p:nvPr/>
          </p:nvSpPr>
          <p:spPr>
            <a:xfrm>
              <a:off x="5842673" y="3047282"/>
              <a:ext cx="85847" cy="54110"/>
            </a:xfrm>
            <a:custGeom>
              <a:avLst/>
              <a:gdLst/>
              <a:ahLst/>
              <a:cxnLst/>
              <a:rect l="l" t="t" r="r" b="b"/>
              <a:pathLst>
                <a:path w="2283" h="1439" extrusionOk="0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lnTo>
                    <a:pt x="0" y="1142"/>
                  </a:lnTo>
                  <a:cubicBezTo>
                    <a:pt x="0" y="1302"/>
                    <a:pt x="114" y="1439"/>
                    <a:pt x="274" y="1439"/>
                  </a:cubicBezTo>
                  <a:lnTo>
                    <a:pt x="1986" y="1439"/>
                  </a:lnTo>
                  <a:cubicBezTo>
                    <a:pt x="2146" y="1439"/>
                    <a:pt x="2283" y="1302"/>
                    <a:pt x="2283" y="1142"/>
                  </a:cubicBezTo>
                  <a:lnTo>
                    <a:pt x="2283" y="275"/>
                  </a:lnTo>
                  <a:cubicBezTo>
                    <a:pt x="2283" y="115"/>
                    <a:pt x="2146" y="1"/>
                    <a:pt x="19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33"/>
            <p:cNvSpPr/>
            <p:nvPr/>
          </p:nvSpPr>
          <p:spPr>
            <a:xfrm>
              <a:off x="5908742" y="3160581"/>
              <a:ext cx="206889" cy="37828"/>
            </a:xfrm>
            <a:custGeom>
              <a:avLst/>
              <a:gdLst/>
              <a:ahLst/>
              <a:cxnLst/>
              <a:rect l="l" t="t" r="r" b="b"/>
              <a:pathLst>
                <a:path w="5502" h="1006" extrusionOk="0">
                  <a:moveTo>
                    <a:pt x="1" y="1"/>
                  </a:moveTo>
                  <a:lnTo>
                    <a:pt x="1" y="1005"/>
                  </a:lnTo>
                  <a:lnTo>
                    <a:pt x="5502" y="1005"/>
                  </a:lnTo>
                  <a:lnTo>
                    <a:pt x="55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33"/>
            <p:cNvSpPr/>
            <p:nvPr/>
          </p:nvSpPr>
          <p:spPr>
            <a:xfrm>
              <a:off x="6016889" y="3160581"/>
              <a:ext cx="98744" cy="37828"/>
            </a:xfrm>
            <a:custGeom>
              <a:avLst/>
              <a:gdLst/>
              <a:ahLst/>
              <a:cxnLst/>
              <a:rect l="l" t="t" r="r" b="b"/>
              <a:pathLst>
                <a:path w="2626" h="1006" extrusionOk="0">
                  <a:moveTo>
                    <a:pt x="1" y="1"/>
                  </a:moveTo>
                  <a:cubicBezTo>
                    <a:pt x="389" y="183"/>
                    <a:pt x="640" y="480"/>
                    <a:pt x="572" y="1005"/>
                  </a:cubicBezTo>
                  <a:lnTo>
                    <a:pt x="2626" y="1005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33"/>
            <p:cNvSpPr/>
            <p:nvPr/>
          </p:nvSpPr>
          <p:spPr>
            <a:xfrm>
              <a:off x="5829775" y="3143434"/>
              <a:ext cx="110777" cy="71257"/>
            </a:xfrm>
            <a:custGeom>
              <a:avLst/>
              <a:gdLst/>
              <a:ahLst/>
              <a:cxnLst/>
              <a:rect l="l" t="t" r="r" b="b"/>
              <a:pathLst>
                <a:path w="2946" h="1895" extrusionOk="0">
                  <a:moveTo>
                    <a:pt x="389" y="0"/>
                  </a:moveTo>
                  <a:cubicBezTo>
                    <a:pt x="184" y="0"/>
                    <a:pt x="1" y="183"/>
                    <a:pt x="1" y="388"/>
                  </a:cubicBezTo>
                  <a:lnTo>
                    <a:pt x="1" y="1530"/>
                  </a:lnTo>
                  <a:cubicBezTo>
                    <a:pt x="1" y="1735"/>
                    <a:pt x="184" y="1895"/>
                    <a:pt x="389" y="1895"/>
                  </a:cubicBezTo>
                  <a:lnTo>
                    <a:pt x="2580" y="1895"/>
                  </a:lnTo>
                  <a:cubicBezTo>
                    <a:pt x="2786" y="1895"/>
                    <a:pt x="2945" y="1735"/>
                    <a:pt x="2945" y="1530"/>
                  </a:cubicBezTo>
                  <a:lnTo>
                    <a:pt x="2945" y="388"/>
                  </a:lnTo>
                  <a:cubicBezTo>
                    <a:pt x="2945" y="183"/>
                    <a:pt x="2786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33"/>
            <p:cNvSpPr/>
            <p:nvPr/>
          </p:nvSpPr>
          <p:spPr>
            <a:xfrm>
              <a:off x="5842673" y="3152008"/>
              <a:ext cx="85847" cy="54110"/>
            </a:xfrm>
            <a:custGeom>
              <a:avLst/>
              <a:gdLst/>
              <a:ahLst/>
              <a:cxnLst/>
              <a:rect l="l" t="t" r="r" b="b"/>
              <a:pathLst>
                <a:path w="2283" h="1439" extrusionOk="0">
                  <a:moveTo>
                    <a:pt x="274" y="0"/>
                  </a:moveTo>
                  <a:cubicBezTo>
                    <a:pt x="114" y="0"/>
                    <a:pt x="0" y="137"/>
                    <a:pt x="0" y="297"/>
                  </a:cubicBezTo>
                  <a:lnTo>
                    <a:pt x="0" y="1165"/>
                  </a:lnTo>
                  <a:cubicBezTo>
                    <a:pt x="0" y="1324"/>
                    <a:pt x="114" y="1438"/>
                    <a:pt x="274" y="1438"/>
                  </a:cubicBezTo>
                  <a:lnTo>
                    <a:pt x="1986" y="1438"/>
                  </a:lnTo>
                  <a:cubicBezTo>
                    <a:pt x="2146" y="1438"/>
                    <a:pt x="2283" y="1324"/>
                    <a:pt x="2283" y="1165"/>
                  </a:cubicBezTo>
                  <a:lnTo>
                    <a:pt x="2283" y="297"/>
                  </a:lnTo>
                  <a:cubicBezTo>
                    <a:pt x="2283" y="137"/>
                    <a:pt x="2146" y="0"/>
                    <a:pt x="1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33"/>
            <p:cNvSpPr/>
            <p:nvPr/>
          </p:nvSpPr>
          <p:spPr>
            <a:xfrm>
              <a:off x="5908742" y="3263577"/>
              <a:ext cx="206889" cy="37828"/>
            </a:xfrm>
            <a:custGeom>
              <a:avLst/>
              <a:gdLst/>
              <a:ahLst/>
              <a:cxnLst/>
              <a:rect l="l" t="t" r="r" b="b"/>
              <a:pathLst>
                <a:path w="5502" h="1006" extrusionOk="0">
                  <a:moveTo>
                    <a:pt x="1" y="1"/>
                  </a:moveTo>
                  <a:lnTo>
                    <a:pt x="1" y="1005"/>
                  </a:lnTo>
                  <a:lnTo>
                    <a:pt x="5502" y="1005"/>
                  </a:lnTo>
                  <a:lnTo>
                    <a:pt x="55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33"/>
            <p:cNvSpPr/>
            <p:nvPr/>
          </p:nvSpPr>
          <p:spPr>
            <a:xfrm>
              <a:off x="6016889" y="3263577"/>
              <a:ext cx="98744" cy="37828"/>
            </a:xfrm>
            <a:custGeom>
              <a:avLst/>
              <a:gdLst/>
              <a:ahLst/>
              <a:cxnLst/>
              <a:rect l="l" t="t" r="r" b="b"/>
              <a:pathLst>
                <a:path w="2626" h="1006" extrusionOk="0">
                  <a:moveTo>
                    <a:pt x="1" y="1"/>
                  </a:moveTo>
                  <a:cubicBezTo>
                    <a:pt x="389" y="183"/>
                    <a:pt x="640" y="503"/>
                    <a:pt x="572" y="1005"/>
                  </a:cubicBezTo>
                  <a:lnTo>
                    <a:pt x="2626" y="1005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33"/>
            <p:cNvSpPr/>
            <p:nvPr/>
          </p:nvSpPr>
          <p:spPr>
            <a:xfrm>
              <a:off x="5829775" y="3247295"/>
              <a:ext cx="110777" cy="71257"/>
            </a:xfrm>
            <a:custGeom>
              <a:avLst/>
              <a:gdLst/>
              <a:ahLst/>
              <a:cxnLst/>
              <a:rect l="l" t="t" r="r" b="b"/>
              <a:pathLst>
                <a:path w="2946" h="1895" extrusionOk="0">
                  <a:moveTo>
                    <a:pt x="389" y="0"/>
                  </a:moveTo>
                  <a:cubicBezTo>
                    <a:pt x="184" y="0"/>
                    <a:pt x="1" y="160"/>
                    <a:pt x="1" y="365"/>
                  </a:cubicBezTo>
                  <a:lnTo>
                    <a:pt x="1" y="1507"/>
                  </a:lnTo>
                  <a:cubicBezTo>
                    <a:pt x="1" y="1712"/>
                    <a:pt x="184" y="1895"/>
                    <a:pt x="389" y="1895"/>
                  </a:cubicBezTo>
                  <a:lnTo>
                    <a:pt x="2580" y="1895"/>
                  </a:lnTo>
                  <a:cubicBezTo>
                    <a:pt x="2786" y="1895"/>
                    <a:pt x="2945" y="1712"/>
                    <a:pt x="2945" y="1507"/>
                  </a:cubicBezTo>
                  <a:lnTo>
                    <a:pt x="2945" y="365"/>
                  </a:lnTo>
                  <a:cubicBezTo>
                    <a:pt x="2945" y="160"/>
                    <a:pt x="2786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33"/>
            <p:cNvSpPr/>
            <p:nvPr/>
          </p:nvSpPr>
          <p:spPr>
            <a:xfrm>
              <a:off x="5842673" y="3255868"/>
              <a:ext cx="85847" cy="54110"/>
            </a:xfrm>
            <a:custGeom>
              <a:avLst/>
              <a:gdLst/>
              <a:ahLst/>
              <a:cxnLst/>
              <a:rect l="l" t="t" r="r" b="b"/>
              <a:pathLst>
                <a:path w="2283" h="1439" extrusionOk="0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lnTo>
                    <a:pt x="0" y="1142"/>
                  </a:lnTo>
                  <a:cubicBezTo>
                    <a:pt x="0" y="1301"/>
                    <a:pt x="114" y="1438"/>
                    <a:pt x="274" y="1438"/>
                  </a:cubicBezTo>
                  <a:lnTo>
                    <a:pt x="1986" y="1438"/>
                  </a:lnTo>
                  <a:cubicBezTo>
                    <a:pt x="2146" y="1438"/>
                    <a:pt x="2283" y="1301"/>
                    <a:pt x="2283" y="1142"/>
                  </a:cubicBezTo>
                  <a:lnTo>
                    <a:pt x="2283" y="274"/>
                  </a:lnTo>
                  <a:cubicBezTo>
                    <a:pt x="2283" y="114"/>
                    <a:pt x="2146" y="0"/>
                    <a:pt x="1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33"/>
            <p:cNvSpPr/>
            <p:nvPr/>
          </p:nvSpPr>
          <p:spPr>
            <a:xfrm>
              <a:off x="7594464" y="3263577"/>
              <a:ext cx="206889" cy="37828"/>
            </a:xfrm>
            <a:custGeom>
              <a:avLst/>
              <a:gdLst/>
              <a:ahLst/>
              <a:cxnLst/>
              <a:rect l="l" t="t" r="r" b="b"/>
              <a:pathLst>
                <a:path w="5502" h="1006" extrusionOk="0">
                  <a:moveTo>
                    <a:pt x="1" y="1"/>
                  </a:moveTo>
                  <a:lnTo>
                    <a:pt x="1" y="1005"/>
                  </a:lnTo>
                  <a:lnTo>
                    <a:pt x="5502" y="1005"/>
                  </a:lnTo>
                  <a:lnTo>
                    <a:pt x="55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33"/>
            <p:cNvSpPr/>
            <p:nvPr/>
          </p:nvSpPr>
          <p:spPr>
            <a:xfrm>
              <a:off x="7594464" y="3263577"/>
              <a:ext cx="99609" cy="37828"/>
            </a:xfrm>
            <a:custGeom>
              <a:avLst/>
              <a:gdLst/>
              <a:ahLst/>
              <a:cxnLst/>
              <a:rect l="l" t="t" r="r" b="b"/>
              <a:pathLst>
                <a:path w="2649" h="1006" extrusionOk="0">
                  <a:moveTo>
                    <a:pt x="1" y="1"/>
                  </a:moveTo>
                  <a:lnTo>
                    <a:pt x="1" y="1005"/>
                  </a:lnTo>
                  <a:lnTo>
                    <a:pt x="2649" y="1005"/>
                  </a:lnTo>
                  <a:cubicBezTo>
                    <a:pt x="2260" y="822"/>
                    <a:pt x="2009" y="526"/>
                    <a:pt x="2055" y="1"/>
                  </a:cubicBez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33"/>
            <p:cNvSpPr/>
            <p:nvPr/>
          </p:nvSpPr>
          <p:spPr>
            <a:xfrm>
              <a:off x="7769583" y="3247295"/>
              <a:ext cx="110739" cy="71257"/>
            </a:xfrm>
            <a:custGeom>
              <a:avLst/>
              <a:gdLst/>
              <a:ahLst/>
              <a:cxnLst/>
              <a:rect l="l" t="t" r="r" b="b"/>
              <a:pathLst>
                <a:path w="2945" h="1895" extrusionOk="0">
                  <a:moveTo>
                    <a:pt x="388" y="0"/>
                  </a:moveTo>
                  <a:cubicBezTo>
                    <a:pt x="183" y="0"/>
                    <a:pt x="0" y="160"/>
                    <a:pt x="0" y="365"/>
                  </a:cubicBezTo>
                  <a:lnTo>
                    <a:pt x="0" y="1507"/>
                  </a:lnTo>
                  <a:cubicBezTo>
                    <a:pt x="0" y="1712"/>
                    <a:pt x="183" y="1895"/>
                    <a:pt x="388" y="1895"/>
                  </a:cubicBezTo>
                  <a:lnTo>
                    <a:pt x="2579" y="1895"/>
                  </a:lnTo>
                  <a:cubicBezTo>
                    <a:pt x="2785" y="1895"/>
                    <a:pt x="2945" y="1712"/>
                    <a:pt x="2945" y="1507"/>
                  </a:cubicBezTo>
                  <a:lnTo>
                    <a:pt x="2945" y="365"/>
                  </a:lnTo>
                  <a:cubicBezTo>
                    <a:pt x="2945" y="160"/>
                    <a:pt x="2785" y="0"/>
                    <a:pt x="2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33"/>
            <p:cNvSpPr/>
            <p:nvPr/>
          </p:nvSpPr>
          <p:spPr>
            <a:xfrm>
              <a:off x="7782443" y="3255868"/>
              <a:ext cx="85884" cy="54110"/>
            </a:xfrm>
            <a:custGeom>
              <a:avLst/>
              <a:gdLst/>
              <a:ahLst/>
              <a:cxnLst/>
              <a:rect l="l" t="t" r="r" b="b"/>
              <a:pathLst>
                <a:path w="2284" h="1439" extrusionOk="0">
                  <a:moveTo>
                    <a:pt x="297" y="0"/>
                  </a:moveTo>
                  <a:cubicBezTo>
                    <a:pt x="137" y="0"/>
                    <a:pt x="1" y="114"/>
                    <a:pt x="1" y="274"/>
                  </a:cubicBezTo>
                  <a:lnTo>
                    <a:pt x="1" y="1142"/>
                  </a:lnTo>
                  <a:cubicBezTo>
                    <a:pt x="1" y="1301"/>
                    <a:pt x="137" y="1438"/>
                    <a:pt x="297" y="1438"/>
                  </a:cubicBezTo>
                  <a:lnTo>
                    <a:pt x="1986" y="1438"/>
                  </a:lnTo>
                  <a:cubicBezTo>
                    <a:pt x="2146" y="1438"/>
                    <a:pt x="2283" y="1301"/>
                    <a:pt x="2283" y="1142"/>
                  </a:cubicBezTo>
                  <a:lnTo>
                    <a:pt x="2283" y="274"/>
                  </a:lnTo>
                  <a:cubicBezTo>
                    <a:pt x="2283" y="114"/>
                    <a:pt x="2146" y="0"/>
                    <a:pt x="1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33"/>
            <p:cNvSpPr/>
            <p:nvPr/>
          </p:nvSpPr>
          <p:spPr>
            <a:xfrm>
              <a:off x="7594464" y="3160581"/>
              <a:ext cx="206889" cy="37828"/>
            </a:xfrm>
            <a:custGeom>
              <a:avLst/>
              <a:gdLst/>
              <a:ahLst/>
              <a:cxnLst/>
              <a:rect l="l" t="t" r="r" b="b"/>
              <a:pathLst>
                <a:path w="5502" h="1006" extrusionOk="0">
                  <a:moveTo>
                    <a:pt x="1" y="1"/>
                  </a:moveTo>
                  <a:lnTo>
                    <a:pt x="1" y="1005"/>
                  </a:lnTo>
                  <a:lnTo>
                    <a:pt x="5502" y="1005"/>
                  </a:lnTo>
                  <a:lnTo>
                    <a:pt x="55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33"/>
            <p:cNvSpPr/>
            <p:nvPr/>
          </p:nvSpPr>
          <p:spPr>
            <a:xfrm>
              <a:off x="7594464" y="3160581"/>
              <a:ext cx="99609" cy="37828"/>
            </a:xfrm>
            <a:custGeom>
              <a:avLst/>
              <a:gdLst/>
              <a:ahLst/>
              <a:cxnLst/>
              <a:rect l="l" t="t" r="r" b="b"/>
              <a:pathLst>
                <a:path w="2649" h="1006" extrusionOk="0">
                  <a:moveTo>
                    <a:pt x="1" y="1"/>
                  </a:moveTo>
                  <a:lnTo>
                    <a:pt x="1" y="1005"/>
                  </a:lnTo>
                  <a:lnTo>
                    <a:pt x="2649" y="1005"/>
                  </a:lnTo>
                  <a:cubicBezTo>
                    <a:pt x="2260" y="822"/>
                    <a:pt x="2009" y="503"/>
                    <a:pt x="2055" y="1"/>
                  </a:cubicBez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33"/>
            <p:cNvSpPr/>
            <p:nvPr/>
          </p:nvSpPr>
          <p:spPr>
            <a:xfrm>
              <a:off x="7769583" y="3143434"/>
              <a:ext cx="110739" cy="71257"/>
            </a:xfrm>
            <a:custGeom>
              <a:avLst/>
              <a:gdLst/>
              <a:ahLst/>
              <a:cxnLst/>
              <a:rect l="l" t="t" r="r" b="b"/>
              <a:pathLst>
                <a:path w="2945" h="1895" extrusionOk="0">
                  <a:moveTo>
                    <a:pt x="388" y="0"/>
                  </a:moveTo>
                  <a:cubicBezTo>
                    <a:pt x="183" y="0"/>
                    <a:pt x="0" y="183"/>
                    <a:pt x="0" y="388"/>
                  </a:cubicBezTo>
                  <a:lnTo>
                    <a:pt x="0" y="1530"/>
                  </a:lnTo>
                  <a:cubicBezTo>
                    <a:pt x="0" y="1735"/>
                    <a:pt x="183" y="1895"/>
                    <a:pt x="388" y="1895"/>
                  </a:cubicBezTo>
                  <a:lnTo>
                    <a:pt x="2579" y="1895"/>
                  </a:lnTo>
                  <a:cubicBezTo>
                    <a:pt x="2785" y="1895"/>
                    <a:pt x="2945" y="1735"/>
                    <a:pt x="2945" y="1530"/>
                  </a:cubicBezTo>
                  <a:lnTo>
                    <a:pt x="2945" y="388"/>
                  </a:lnTo>
                  <a:cubicBezTo>
                    <a:pt x="2945" y="183"/>
                    <a:pt x="2785" y="0"/>
                    <a:pt x="2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33"/>
            <p:cNvSpPr/>
            <p:nvPr/>
          </p:nvSpPr>
          <p:spPr>
            <a:xfrm>
              <a:off x="7782443" y="3152008"/>
              <a:ext cx="85884" cy="54110"/>
            </a:xfrm>
            <a:custGeom>
              <a:avLst/>
              <a:gdLst/>
              <a:ahLst/>
              <a:cxnLst/>
              <a:rect l="l" t="t" r="r" b="b"/>
              <a:pathLst>
                <a:path w="2284" h="1439" extrusionOk="0">
                  <a:moveTo>
                    <a:pt x="297" y="0"/>
                  </a:moveTo>
                  <a:cubicBezTo>
                    <a:pt x="137" y="0"/>
                    <a:pt x="1" y="137"/>
                    <a:pt x="1" y="297"/>
                  </a:cubicBezTo>
                  <a:lnTo>
                    <a:pt x="1" y="1165"/>
                  </a:lnTo>
                  <a:cubicBezTo>
                    <a:pt x="1" y="1324"/>
                    <a:pt x="137" y="1438"/>
                    <a:pt x="297" y="1438"/>
                  </a:cubicBezTo>
                  <a:lnTo>
                    <a:pt x="1986" y="1438"/>
                  </a:lnTo>
                  <a:cubicBezTo>
                    <a:pt x="2146" y="1438"/>
                    <a:pt x="2283" y="1324"/>
                    <a:pt x="2283" y="1165"/>
                  </a:cubicBezTo>
                  <a:lnTo>
                    <a:pt x="2283" y="297"/>
                  </a:lnTo>
                  <a:cubicBezTo>
                    <a:pt x="2283" y="137"/>
                    <a:pt x="2146" y="0"/>
                    <a:pt x="1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33"/>
            <p:cNvSpPr/>
            <p:nvPr/>
          </p:nvSpPr>
          <p:spPr>
            <a:xfrm>
              <a:off x="7594464" y="3056721"/>
              <a:ext cx="206889" cy="37828"/>
            </a:xfrm>
            <a:custGeom>
              <a:avLst/>
              <a:gdLst/>
              <a:ahLst/>
              <a:cxnLst/>
              <a:rect l="l" t="t" r="r" b="b"/>
              <a:pathLst>
                <a:path w="5502" h="1006" extrusionOk="0">
                  <a:moveTo>
                    <a:pt x="1" y="1"/>
                  </a:moveTo>
                  <a:lnTo>
                    <a:pt x="1" y="1005"/>
                  </a:lnTo>
                  <a:lnTo>
                    <a:pt x="5502" y="1005"/>
                  </a:lnTo>
                  <a:lnTo>
                    <a:pt x="55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33"/>
            <p:cNvSpPr/>
            <p:nvPr/>
          </p:nvSpPr>
          <p:spPr>
            <a:xfrm>
              <a:off x="7594464" y="3056721"/>
              <a:ext cx="99609" cy="37828"/>
            </a:xfrm>
            <a:custGeom>
              <a:avLst/>
              <a:gdLst/>
              <a:ahLst/>
              <a:cxnLst/>
              <a:rect l="l" t="t" r="r" b="b"/>
              <a:pathLst>
                <a:path w="2649" h="1006" extrusionOk="0">
                  <a:moveTo>
                    <a:pt x="1" y="1"/>
                  </a:moveTo>
                  <a:lnTo>
                    <a:pt x="1" y="1005"/>
                  </a:lnTo>
                  <a:lnTo>
                    <a:pt x="2649" y="1005"/>
                  </a:lnTo>
                  <a:cubicBezTo>
                    <a:pt x="2260" y="823"/>
                    <a:pt x="2009" y="526"/>
                    <a:pt x="2055" y="1"/>
                  </a:cubicBez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33"/>
            <p:cNvSpPr/>
            <p:nvPr/>
          </p:nvSpPr>
          <p:spPr>
            <a:xfrm>
              <a:off x="7769583" y="3040438"/>
              <a:ext cx="110739" cy="71257"/>
            </a:xfrm>
            <a:custGeom>
              <a:avLst/>
              <a:gdLst/>
              <a:ahLst/>
              <a:cxnLst/>
              <a:rect l="l" t="t" r="r" b="b"/>
              <a:pathLst>
                <a:path w="2945" h="1895" extrusionOk="0">
                  <a:moveTo>
                    <a:pt x="388" y="0"/>
                  </a:moveTo>
                  <a:cubicBezTo>
                    <a:pt x="183" y="0"/>
                    <a:pt x="0" y="160"/>
                    <a:pt x="0" y="365"/>
                  </a:cubicBezTo>
                  <a:lnTo>
                    <a:pt x="0" y="1507"/>
                  </a:lnTo>
                  <a:cubicBezTo>
                    <a:pt x="0" y="1712"/>
                    <a:pt x="183" y="1895"/>
                    <a:pt x="388" y="1895"/>
                  </a:cubicBezTo>
                  <a:lnTo>
                    <a:pt x="2579" y="1895"/>
                  </a:lnTo>
                  <a:cubicBezTo>
                    <a:pt x="2785" y="1895"/>
                    <a:pt x="2945" y="1712"/>
                    <a:pt x="2945" y="1507"/>
                  </a:cubicBezTo>
                  <a:lnTo>
                    <a:pt x="2945" y="365"/>
                  </a:lnTo>
                  <a:cubicBezTo>
                    <a:pt x="2945" y="160"/>
                    <a:pt x="2785" y="0"/>
                    <a:pt x="2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33"/>
            <p:cNvSpPr/>
            <p:nvPr/>
          </p:nvSpPr>
          <p:spPr>
            <a:xfrm>
              <a:off x="7782443" y="3049012"/>
              <a:ext cx="85884" cy="54110"/>
            </a:xfrm>
            <a:custGeom>
              <a:avLst/>
              <a:gdLst/>
              <a:ahLst/>
              <a:cxnLst/>
              <a:rect l="l" t="t" r="r" b="b"/>
              <a:pathLst>
                <a:path w="2284" h="1439" extrusionOk="0">
                  <a:moveTo>
                    <a:pt x="297" y="0"/>
                  </a:moveTo>
                  <a:cubicBezTo>
                    <a:pt x="137" y="0"/>
                    <a:pt x="1" y="115"/>
                    <a:pt x="1" y="274"/>
                  </a:cubicBezTo>
                  <a:lnTo>
                    <a:pt x="1" y="1142"/>
                  </a:lnTo>
                  <a:cubicBezTo>
                    <a:pt x="1" y="1301"/>
                    <a:pt x="137" y="1438"/>
                    <a:pt x="297" y="1438"/>
                  </a:cubicBezTo>
                  <a:lnTo>
                    <a:pt x="1986" y="1438"/>
                  </a:lnTo>
                  <a:cubicBezTo>
                    <a:pt x="2146" y="1438"/>
                    <a:pt x="2283" y="1301"/>
                    <a:pt x="2283" y="1142"/>
                  </a:cubicBezTo>
                  <a:lnTo>
                    <a:pt x="2283" y="274"/>
                  </a:lnTo>
                  <a:cubicBezTo>
                    <a:pt x="2283" y="115"/>
                    <a:pt x="2146" y="0"/>
                    <a:pt x="1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33"/>
            <p:cNvSpPr/>
            <p:nvPr/>
          </p:nvSpPr>
          <p:spPr>
            <a:xfrm>
              <a:off x="7594464" y="2953725"/>
              <a:ext cx="206889" cy="37828"/>
            </a:xfrm>
            <a:custGeom>
              <a:avLst/>
              <a:gdLst/>
              <a:ahLst/>
              <a:cxnLst/>
              <a:rect l="l" t="t" r="r" b="b"/>
              <a:pathLst>
                <a:path w="5502" h="1006" extrusionOk="0">
                  <a:moveTo>
                    <a:pt x="1" y="1"/>
                  </a:moveTo>
                  <a:lnTo>
                    <a:pt x="1" y="1005"/>
                  </a:lnTo>
                  <a:lnTo>
                    <a:pt x="5502" y="1005"/>
                  </a:lnTo>
                  <a:lnTo>
                    <a:pt x="55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33"/>
            <p:cNvSpPr/>
            <p:nvPr/>
          </p:nvSpPr>
          <p:spPr>
            <a:xfrm>
              <a:off x="7594464" y="2953725"/>
              <a:ext cx="99609" cy="37828"/>
            </a:xfrm>
            <a:custGeom>
              <a:avLst/>
              <a:gdLst/>
              <a:ahLst/>
              <a:cxnLst/>
              <a:rect l="l" t="t" r="r" b="b"/>
              <a:pathLst>
                <a:path w="2649" h="1006" extrusionOk="0">
                  <a:moveTo>
                    <a:pt x="1" y="1"/>
                  </a:moveTo>
                  <a:lnTo>
                    <a:pt x="1" y="1005"/>
                  </a:lnTo>
                  <a:lnTo>
                    <a:pt x="2649" y="1005"/>
                  </a:lnTo>
                  <a:cubicBezTo>
                    <a:pt x="2260" y="823"/>
                    <a:pt x="2009" y="503"/>
                    <a:pt x="2055" y="1"/>
                  </a:cubicBez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33"/>
            <p:cNvSpPr/>
            <p:nvPr/>
          </p:nvSpPr>
          <p:spPr>
            <a:xfrm>
              <a:off x="7769583" y="2936578"/>
              <a:ext cx="110739" cy="71257"/>
            </a:xfrm>
            <a:custGeom>
              <a:avLst/>
              <a:gdLst/>
              <a:ahLst/>
              <a:cxnLst/>
              <a:rect l="l" t="t" r="r" b="b"/>
              <a:pathLst>
                <a:path w="2945" h="1895" extrusionOk="0">
                  <a:moveTo>
                    <a:pt x="388" y="0"/>
                  </a:moveTo>
                  <a:cubicBezTo>
                    <a:pt x="183" y="0"/>
                    <a:pt x="0" y="183"/>
                    <a:pt x="0" y="388"/>
                  </a:cubicBezTo>
                  <a:lnTo>
                    <a:pt x="0" y="1530"/>
                  </a:lnTo>
                  <a:cubicBezTo>
                    <a:pt x="0" y="1735"/>
                    <a:pt x="183" y="1895"/>
                    <a:pt x="388" y="1895"/>
                  </a:cubicBezTo>
                  <a:lnTo>
                    <a:pt x="2579" y="1895"/>
                  </a:lnTo>
                  <a:cubicBezTo>
                    <a:pt x="2785" y="1895"/>
                    <a:pt x="2945" y="1735"/>
                    <a:pt x="2945" y="1530"/>
                  </a:cubicBezTo>
                  <a:lnTo>
                    <a:pt x="2945" y="388"/>
                  </a:lnTo>
                  <a:cubicBezTo>
                    <a:pt x="2945" y="183"/>
                    <a:pt x="2785" y="0"/>
                    <a:pt x="2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33"/>
            <p:cNvSpPr/>
            <p:nvPr/>
          </p:nvSpPr>
          <p:spPr>
            <a:xfrm>
              <a:off x="7782443" y="2945151"/>
              <a:ext cx="85884" cy="54110"/>
            </a:xfrm>
            <a:custGeom>
              <a:avLst/>
              <a:gdLst/>
              <a:ahLst/>
              <a:cxnLst/>
              <a:rect l="l" t="t" r="r" b="b"/>
              <a:pathLst>
                <a:path w="2284" h="1439" extrusionOk="0">
                  <a:moveTo>
                    <a:pt x="297" y="1"/>
                  </a:moveTo>
                  <a:cubicBezTo>
                    <a:pt x="137" y="1"/>
                    <a:pt x="1" y="138"/>
                    <a:pt x="1" y="297"/>
                  </a:cubicBezTo>
                  <a:lnTo>
                    <a:pt x="1" y="1165"/>
                  </a:lnTo>
                  <a:cubicBezTo>
                    <a:pt x="1" y="1324"/>
                    <a:pt x="137" y="1439"/>
                    <a:pt x="297" y="1439"/>
                  </a:cubicBezTo>
                  <a:lnTo>
                    <a:pt x="1986" y="1439"/>
                  </a:lnTo>
                  <a:cubicBezTo>
                    <a:pt x="2146" y="1439"/>
                    <a:pt x="2283" y="1324"/>
                    <a:pt x="2283" y="1165"/>
                  </a:cubicBezTo>
                  <a:lnTo>
                    <a:pt x="2283" y="297"/>
                  </a:lnTo>
                  <a:cubicBezTo>
                    <a:pt x="2283" y="138"/>
                    <a:pt x="2146" y="1"/>
                    <a:pt x="19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33"/>
            <p:cNvSpPr/>
            <p:nvPr/>
          </p:nvSpPr>
          <p:spPr>
            <a:xfrm>
              <a:off x="7594464" y="2849864"/>
              <a:ext cx="206889" cy="37828"/>
            </a:xfrm>
            <a:custGeom>
              <a:avLst/>
              <a:gdLst/>
              <a:ahLst/>
              <a:cxnLst/>
              <a:rect l="l" t="t" r="r" b="b"/>
              <a:pathLst>
                <a:path w="5502" h="1006" extrusionOk="0">
                  <a:moveTo>
                    <a:pt x="1" y="1"/>
                  </a:moveTo>
                  <a:lnTo>
                    <a:pt x="1" y="1005"/>
                  </a:lnTo>
                  <a:lnTo>
                    <a:pt x="5502" y="1005"/>
                  </a:lnTo>
                  <a:lnTo>
                    <a:pt x="55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33"/>
            <p:cNvSpPr/>
            <p:nvPr/>
          </p:nvSpPr>
          <p:spPr>
            <a:xfrm>
              <a:off x="7594464" y="2849864"/>
              <a:ext cx="99609" cy="37828"/>
            </a:xfrm>
            <a:custGeom>
              <a:avLst/>
              <a:gdLst/>
              <a:ahLst/>
              <a:cxnLst/>
              <a:rect l="l" t="t" r="r" b="b"/>
              <a:pathLst>
                <a:path w="2649" h="1006" extrusionOk="0">
                  <a:moveTo>
                    <a:pt x="1" y="1"/>
                  </a:moveTo>
                  <a:lnTo>
                    <a:pt x="1" y="1005"/>
                  </a:lnTo>
                  <a:lnTo>
                    <a:pt x="2649" y="1005"/>
                  </a:lnTo>
                  <a:cubicBezTo>
                    <a:pt x="2260" y="823"/>
                    <a:pt x="2009" y="526"/>
                    <a:pt x="2055" y="1"/>
                  </a:cubicBez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33"/>
            <p:cNvSpPr/>
            <p:nvPr/>
          </p:nvSpPr>
          <p:spPr>
            <a:xfrm>
              <a:off x="7769583" y="2833582"/>
              <a:ext cx="110739" cy="71257"/>
            </a:xfrm>
            <a:custGeom>
              <a:avLst/>
              <a:gdLst/>
              <a:ahLst/>
              <a:cxnLst/>
              <a:rect l="l" t="t" r="r" b="b"/>
              <a:pathLst>
                <a:path w="2945" h="1895" extrusionOk="0">
                  <a:moveTo>
                    <a:pt x="388" y="0"/>
                  </a:moveTo>
                  <a:cubicBezTo>
                    <a:pt x="183" y="0"/>
                    <a:pt x="0" y="160"/>
                    <a:pt x="0" y="366"/>
                  </a:cubicBezTo>
                  <a:lnTo>
                    <a:pt x="0" y="1507"/>
                  </a:lnTo>
                  <a:cubicBezTo>
                    <a:pt x="0" y="1712"/>
                    <a:pt x="183" y="1895"/>
                    <a:pt x="388" y="1895"/>
                  </a:cubicBezTo>
                  <a:lnTo>
                    <a:pt x="2579" y="1895"/>
                  </a:lnTo>
                  <a:cubicBezTo>
                    <a:pt x="2785" y="1895"/>
                    <a:pt x="2945" y="1712"/>
                    <a:pt x="2945" y="1507"/>
                  </a:cubicBezTo>
                  <a:lnTo>
                    <a:pt x="2945" y="366"/>
                  </a:lnTo>
                  <a:cubicBezTo>
                    <a:pt x="2945" y="160"/>
                    <a:pt x="2785" y="0"/>
                    <a:pt x="2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33"/>
            <p:cNvSpPr/>
            <p:nvPr/>
          </p:nvSpPr>
          <p:spPr>
            <a:xfrm>
              <a:off x="7782443" y="2842156"/>
              <a:ext cx="85884" cy="54110"/>
            </a:xfrm>
            <a:custGeom>
              <a:avLst/>
              <a:gdLst/>
              <a:ahLst/>
              <a:cxnLst/>
              <a:rect l="l" t="t" r="r" b="b"/>
              <a:pathLst>
                <a:path w="2284" h="1439" extrusionOk="0">
                  <a:moveTo>
                    <a:pt x="297" y="1"/>
                  </a:moveTo>
                  <a:cubicBezTo>
                    <a:pt x="137" y="1"/>
                    <a:pt x="1" y="115"/>
                    <a:pt x="1" y="274"/>
                  </a:cubicBezTo>
                  <a:lnTo>
                    <a:pt x="1" y="1142"/>
                  </a:lnTo>
                  <a:cubicBezTo>
                    <a:pt x="1" y="1302"/>
                    <a:pt x="137" y="1439"/>
                    <a:pt x="297" y="1439"/>
                  </a:cubicBezTo>
                  <a:lnTo>
                    <a:pt x="1986" y="1439"/>
                  </a:lnTo>
                  <a:cubicBezTo>
                    <a:pt x="2146" y="1439"/>
                    <a:pt x="2283" y="1302"/>
                    <a:pt x="2283" y="1142"/>
                  </a:cubicBezTo>
                  <a:lnTo>
                    <a:pt x="2283" y="274"/>
                  </a:lnTo>
                  <a:cubicBezTo>
                    <a:pt x="2283" y="115"/>
                    <a:pt x="2146" y="1"/>
                    <a:pt x="19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33"/>
            <p:cNvSpPr/>
            <p:nvPr/>
          </p:nvSpPr>
          <p:spPr>
            <a:xfrm>
              <a:off x="7594464" y="2746869"/>
              <a:ext cx="206889" cy="36963"/>
            </a:xfrm>
            <a:custGeom>
              <a:avLst/>
              <a:gdLst/>
              <a:ahLst/>
              <a:cxnLst/>
              <a:rect l="l" t="t" r="r" b="b"/>
              <a:pathLst>
                <a:path w="5502" h="983" extrusionOk="0">
                  <a:moveTo>
                    <a:pt x="1" y="1"/>
                  </a:moveTo>
                  <a:lnTo>
                    <a:pt x="1" y="982"/>
                  </a:lnTo>
                  <a:lnTo>
                    <a:pt x="5502" y="982"/>
                  </a:lnTo>
                  <a:lnTo>
                    <a:pt x="55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33"/>
            <p:cNvSpPr/>
            <p:nvPr/>
          </p:nvSpPr>
          <p:spPr>
            <a:xfrm>
              <a:off x="7594464" y="2746869"/>
              <a:ext cx="99609" cy="36963"/>
            </a:xfrm>
            <a:custGeom>
              <a:avLst/>
              <a:gdLst/>
              <a:ahLst/>
              <a:cxnLst/>
              <a:rect l="l" t="t" r="r" b="b"/>
              <a:pathLst>
                <a:path w="2649" h="983" extrusionOk="0">
                  <a:moveTo>
                    <a:pt x="1" y="1"/>
                  </a:moveTo>
                  <a:lnTo>
                    <a:pt x="1" y="982"/>
                  </a:lnTo>
                  <a:lnTo>
                    <a:pt x="2649" y="982"/>
                  </a:lnTo>
                  <a:cubicBezTo>
                    <a:pt x="2260" y="823"/>
                    <a:pt x="2009" y="503"/>
                    <a:pt x="2055" y="1"/>
                  </a:cubicBez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33"/>
            <p:cNvSpPr/>
            <p:nvPr/>
          </p:nvSpPr>
          <p:spPr>
            <a:xfrm>
              <a:off x="7769583" y="2729722"/>
              <a:ext cx="110739" cy="71257"/>
            </a:xfrm>
            <a:custGeom>
              <a:avLst/>
              <a:gdLst/>
              <a:ahLst/>
              <a:cxnLst/>
              <a:rect l="l" t="t" r="r" b="b"/>
              <a:pathLst>
                <a:path w="2945" h="1895" extrusionOk="0">
                  <a:moveTo>
                    <a:pt x="388" y="0"/>
                  </a:moveTo>
                  <a:cubicBezTo>
                    <a:pt x="183" y="0"/>
                    <a:pt x="0" y="183"/>
                    <a:pt x="0" y="388"/>
                  </a:cubicBezTo>
                  <a:lnTo>
                    <a:pt x="0" y="1530"/>
                  </a:lnTo>
                  <a:cubicBezTo>
                    <a:pt x="0" y="1735"/>
                    <a:pt x="183" y="1895"/>
                    <a:pt x="388" y="1895"/>
                  </a:cubicBezTo>
                  <a:lnTo>
                    <a:pt x="2579" y="1895"/>
                  </a:lnTo>
                  <a:cubicBezTo>
                    <a:pt x="2785" y="1895"/>
                    <a:pt x="2945" y="1735"/>
                    <a:pt x="2945" y="1530"/>
                  </a:cubicBezTo>
                  <a:lnTo>
                    <a:pt x="2945" y="388"/>
                  </a:lnTo>
                  <a:cubicBezTo>
                    <a:pt x="2945" y="183"/>
                    <a:pt x="2785" y="0"/>
                    <a:pt x="2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33"/>
            <p:cNvSpPr/>
            <p:nvPr/>
          </p:nvSpPr>
          <p:spPr>
            <a:xfrm>
              <a:off x="7782443" y="2738295"/>
              <a:ext cx="85884" cy="54110"/>
            </a:xfrm>
            <a:custGeom>
              <a:avLst/>
              <a:gdLst/>
              <a:ahLst/>
              <a:cxnLst/>
              <a:rect l="l" t="t" r="r" b="b"/>
              <a:pathLst>
                <a:path w="2284" h="1439" extrusionOk="0">
                  <a:moveTo>
                    <a:pt x="297" y="1"/>
                  </a:moveTo>
                  <a:cubicBezTo>
                    <a:pt x="137" y="1"/>
                    <a:pt x="1" y="138"/>
                    <a:pt x="1" y="297"/>
                  </a:cubicBezTo>
                  <a:lnTo>
                    <a:pt x="1" y="1165"/>
                  </a:lnTo>
                  <a:cubicBezTo>
                    <a:pt x="1" y="1325"/>
                    <a:pt x="137" y="1439"/>
                    <a:pt x="297" y="1439"/>
                  </a:cubicBezTo>
                  <a:lnTo>
                    <a:pt x="1986" y="1439"/>
                  </a:lnTo>
                  <a:cubicBezTo>
                    <a:pt x="2146" y="1439"/>
                    <a:pt x="2283" y="1325"/>
                    <a:pt x="2283" y="1165"/>
                  </a:cubicBezTo>
                  <a:lnTo>
                    <a:pt x="2283" y="297"/>
                  </a:lnTo>
                  <a:cubicBezTo>
                    <a:pt x="2283" y="138"/>
                    <a:pt x="2146" y="1"/>
                    <a:pt x="19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33"/>
            <p:cNvSpPr/>
            <p:nvPr/>
          </p:nvSpPr>
          <p:spPr>
            <a:xfrm>
              <a:off x="7594464" y="2643046"/>
              <a:ext cx="206889" cy="37791"/>
            </a:xfrm>
            <a:custGeom>
              <a:avLst/>
              <a:gdLst/>
              <a:ahLst/>
              <a:cxnLst/>
              <a:rect l="l" t="t" r="r" b="b"/>
              <a:pathLst>
                <a:path w="5502" h="1005" extrusionOk="0">
                  <a:moveTo>
                    <a:pt x="1" y="0"/>
                  </a:moveTo>
                  <a:lnTo>
                    <a:pt x="1" y="1004"/>
                  </a:lnTo>
                  <a:lnTo>
                    <a:pt x="5502" y="1004"/>
                  </a:lnTo>
                  <a:lnTo>
                    <a:pt x="55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33"/>
            <p:cNvSpPr/>
            <p:nvPr/>
          </p:nvSpPr>
          <p:spPr>
            <a:xfrm>
              <a:off x="7594464" y="2643046"/>
              <a:ext cx="99609" cy="37791"/>
            </a:xfrm>
            <a:custGeom>
              <a:avLst/>
              <a:gdLst/>
              <a:ahLst/>
              <a:cxnLst/>
              <a:rect l="l" t="t" r="r" b="b"/>
              <a:pathLst>
                <a:path w="2649" h="1005" extrusionOk="0">
                  <a:moveTo>
                    <a:pt x="1" y="0"/>
                  </a:moveTo>
                  <a:lnTo>
                    <a:pt x="1" y="1004"/>
                  </a:lnTo>
                  <a:lnTo>
                    <a:pt x="2649" y="1004"/>
                  </a:lnTo>
                  <a:cubicBezTo>
                    <a:pt x="2260" y="822"/>
                    <a:pt x="2009" y="525"/>
                    <a:pt x="2055" y="0"/>
                  </a:cubicBez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33"/>
            <p:cNvSpPr/>
            <p:nvPr/>
          </p:nvSpPr>
          <p:spPr>
            <a:xfrm>
              <a:off x="7769583" y="2626726"/>
              <a:ext cx="110739" cy="71257"/>
            </a:xfrm>
            <a:custGeom>
              <a:avLst/>
              <a:gdLst/>
              <a:ahLst/>
              <a:cxnLst/>
              <a:rect l="l" t="t" r="r" b="b"/>
              <a:pathLst>
                <a:path w="2945" h="1895" extrusionOk="0">
                  <a:moveTo>
                    <a:pt x="388" y="0"/>
                  </a:moveTo>
                  <a:cubicBezTo>
                    <a:pt x="183" y="0"/>
                    <a:pt x="0" y="160"/>
                    <a:pt x="0" y="366"/>
                  </a:cubicBezTo>
                  <a:lnTo>
                    <a:pt x="0" y="1507"/>
                  </a:lnTo>
                  <a:cubicBezTo>
                    <a:pt x="0" y="1712"/>
                    <a:pt x="183" y="1895"/>
                    <a:pt x="388" y="1895"/>
                  </a:cubicBezTo>
                  <a:lnTo>
                    <a:pt x="2579" y="1895"/>
                  </a:lnTo>
                  <a:cubicBezTo>
                    <a:pt x="2785" y="1895"/>
                    <a:pt x="2945" y="1712"/>
                    <a:pt x="2945" y="1507"/>
                  </a:cubicBezTo>
                  <a:lnTo>
                    <a:pt x="2945" y="366"/>
                  </a:lnTo>
                  <a:cubicBezTo>
                    <a:pt x="2945" y="160"/>
                    <a:pt x="2785" y="0"/>
                    <a:pt x="2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33"/>
            <p:cNvSpPr/>
            <p:nvPr/>
          </p:nvSpPr>
          <p:spPr>
            <a:xfrm>
              <a:off x="7782443" y="2635300"/>
              <a:ext cx="85884" cy="54110"/>
            </a:xfrm>
            <a:custGeom>
              <a:avLst/>
              <a:gdLst/>
              <a:ahLst/>
              <a:cxnLst/>
              <a:rect l="l" t="t" r="r" b="b"/>
              <a:pathLst>
                <a:path w="2284" h="1439" extrusionOk="0">
                  <a:moveTo>
                    <a:pt x="297" y="1"/>
                  </a:moveTo>
                  <a:cubicBezTo>
                    <a:pt x="137" y="1"/>
                    <a:pt x="1" y="115"/>
                    <a:pt x="1" y="275"/>
                  </a:cubicBezTo>
                  <a:lnTo>
                    <a:pt x="1" y="1142"/>
                  </a:lnTo>
                  <a:cubicBezTo>
                    <a:pt x="1" y="1302"/>
                    <a:pt x="137" y="1439"/>
                    <a:pt x="297" y="1439"/>
                  </a:cubicBezTo>
                  <a:lnTo>
                    <a:pt x="1986" y="1439"/>
                  </a:lnTo>
                  <a:cubicBezTo>
                    <a:pt x="2146" y="1439"/>
                    <a:pt x="2283" y="1302"/>
                    <a:pt x="2283" y="1142"/>
                  </a:cubicBezTo>
                  <a:lnTo>
                    <a:pt x="2283" y="275"/>
                  </a:lnTo>
                  <a:cubicBezTo>
                    <a:pt x="2283" y="115"/>
                    <a:pt x="2146" y="1"/>
                    <a:pt x="19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33"/>
            <p:cNvSpPr/>
            <p:nvPr/>
          </p:nvSpPr>
          <p:spPr>
            <a:xfrm>
              <a:off x="7594464" y="2540050"/>
              <a:ext cx="206889" cy="36926"/>
            </a:xfrm>
            <a:custGeom>
              <a:avLst/>
              <a:gdLst/>
              <a:ahLst/>
              <a:cxnLst/>
              <a:rect l="l" t="t" r="r" b="b"/>
              <a:pathLst>
                <a:path w="5502" h="982" extrusionOk="0">
                  <a:moveTo>
                    <a:pt x="1" y="0"/>
                  </a:moveTo>
                  <a:lnTo>
                    <a:pt x="1" y="982"/>
                  </a:lnTo>
                  <a:lnTo>
                    <a:pt x="5502" y="982"/>
                  </a:lnTo>
                  <a:lnTo>
                    <a:pt x="55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33"/>
            <p:cNvSpPr/>
            <p:nvPr/>
          </p:nvSpPr>
          <p:spPr>
            <a:xfrm>
              <a:off x="7594464" y="2540050"/>
              <a:ext cx="99609" cy="36926"/>
            </a:xfrm>
            <a:custGeom>
              <a:avLst/>
              <a:gdLst/>
              <a:ahLst/>
              <a:cxnLst/>
              <a:rect l="l" t="t" r="r" b="b"/>
              <a:pathLst>
                <a:path w="2649" h="982" extrusionOk="0">
                  <a:moveTo>
                    <a:pt x="1" y="0"/>
                  </a:moveTo>
                  <a:lnTo>
                    <a:pt x="1" y="982"/>
                  </a:lnTo>
                  <a:lnTo>
                    <a:pt x="2649" y="982"/>
                  </a:lnTo>
                  <a:cubicBezTo>
                    <a:pt x="2260" y="822"/>
                    <a:pt x="2009" y="502"/>
                    <a:pt x="2055" y="0"/>
                  </a:cubicBez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33"/>
            <p:cNvSpPr/>
            <p:nvPr/>
          </p:nvSpPr>
          <p:spPr>
            <a:xfrm>
              <a:off x="7769583" y="2522865"/>
              <a:ext cx="110739" cy="71294"/>
            </a:xfrm>
            <a:custGeom>
              <a:avLst/>
              <a:gdLst/>
              <a:ahLst/>
              <a:cxnLst/>
              <a:rect l="l" t="t" r="r" b="b"/>
              <a:pathLst>
                <a:path w="2945" h="1896" extrusionOk="0">
                  <a:moveTo>
                    <a:pt x="388" y="1"/>
                  </a:moveTo>
                  <a:cubicBezTo>
                    <a:pt x="183" y="1"/>
                    <a:pt x="0" y="183"/>
                    <a:pt x="0" y="389"/>
                  </a:cubicBezTo>
                  <a:lnTo>
                    <a:pt x="0" y="1530"/>
                  </a:lnTo>
                  <a:cubicBezTo>
                    <a:pt x="0" y="1735"/>
                    <a:pt x="183" y="1895"/>
                    <a:pt x="388" y="1895"/>
                  </a:cubicBezTo>
                  <a:lnTo>
                    <a:pt x="2579" y="1895"/>
                  </a:lnTo>
                  <a:cubicBezTo>
                    <a:pt x="2785" y="1895"/>
                    <a:pt x="2945" y="1735"/>
                    <a:pt x="2945" y="1530"/>
                  </a:cubicBezTo>
                  <a:lnTo>
                    <a:pt x="2945" y="389"/>
                  </a:lnTo>
                  <a:cubicBezTo>
                    <a:pt x="2945" y="183"/>
                    <a:pt x="2785" y="1"/>
                    <a:pt x="25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33"/>
            <p:cNvSpPr/>
            <p:nvPr/>
          </p:nvSpPr>
          <p:spPr>
            <a:xfrm>
              <a:off x="7782443" y="2531439"/>
              <a:ext cx="85884" cy="54110"/>
            </a:xfrm>
            <a:custGeom>
              <a:avLst/>
              <a:gdLst/>
              <a:ahLst/>
              <a:cxnLst/>
              <a:rect l="l" t="t" r="r" b="b"/>
              <a:pathLst>
                <a:path w="2284" h="1439" extrusionOk="0">
                  <a:moveTo>
                    <a:pt x="297" y="1"/>
                  </a:moveTo>
                  <a:cubicBezTo>
                    <a:pt x="137" y="1"/>
                    <a:pt x="1" y="138"/>
                    <a:pt x="1" y="298"/>
                  </a:cubicBezTo>
                  <a:lnTo>
                    <a:pt x="1" y="1165"/>
                  </a:lnTo>
                  <a:cubicBezTo>
                    <a:pt x="1" y="1325"/>
                    <a:pt x="137" y="1439"/>
                    <a:pt x="297" y="1439"/>
                  </a:cubicBezTo>
                  <a:lnTo>
                    <a:pt x="1986" y="1439"/>
                  </a:lnTo>
                  <a:cubicBezTo>
                    <a:pt x="2146" y="1439"/>
                    <a:pt x="2283" y="1325"/>
                    <a:pt x="2283" y="1165"/>
                  </a:cubicBezTo>
                  <a:lnTo>
                    <a:pt x="2283" y="298"/>
                  </a:lnTo>
                  <a:cubicBezTo>
                    <a:pt x="2283" y="138"/>
                    <a:pt x="2146" y="1"/>
                    <a:pt x="19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33"/>
            <p:cNvSpPr/>
            <p:nvPr/>
          </p:nvSpPr>
          <p:spPr>
            <a:xfrm>
              <a:off x="7594464" y="2436190"/>
              <a:ext cx="206889" cy="37791"/>
            </a:xfrm>
            <a:custGeom>
              <a:avLst/>
              <a:gdLst/>
              <a:ahLst/>
              <a:cxnLst/>
              <a:rect l="l" t="t" r="r" b="b"/>
              <a:pathLst>
                <a:path w="5502" h="1005" extrusionOk="0">
                  <a:moveTo>
                    <a:pt x="1" y="0"/>
                  </a:moveTo>
                  <a:lnTo>
                    <a:pt x="1" y="1005"/>
                  </a:lnTo>
                  <a:lnTo>
                    <a:pt x="5502" y="1005"/>
                  </a:lnTo>
                  <a:lnTo>
                    <a:pt x="55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33"/>
            <p:cNvSpPr/>
            <p:nvPr/>
          </p:nvSpPr>
          <p:spPr>
            <a:xfrm>
              <a:off x="7594464" y="2436190"/>
              <a:ext cx="99609" cy="37791"/>
            </a:xfrm>
            <a:custGeom>
              <a:avLst/>
              <a:gdLst/>
              <a:ahLst/>
              <a:cxnLst/>
              <a:rect l="l" t="t" r="r" b="b"/>
              <a:pathLst>
                <a:path w="2649" h="1005" extrusionOk="0">
                  <a:moveTo>
                    <a:pt x="1" y="0"/>
                  </a:moveTo>
                  <a:lnTo>
                    <a:pt x="1" y="1005"/>
                  </a:lnTo>
                  <a:lnTo>
                    <a:pt x="2649" y="1005"/>
                  </a:lnTo>
                  <a:cubicBezTo>
                    <a:pt x="2260" y="822"/>
                    <a:pt x="2009" y="525"/>
                    <a:pt x="2055" y="0"/>
                  </a:cubicBez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33"/>
            <p:cNvSpPr/>
            <p:nvPr/>
          </p:nvSpPr>
          <p:spPr>
            <a:xfrm>
              <a:off x="7769583" y="2419870"/>
              <a:ext cx="110739" cy="70429"/>
            </a:xfrm>
            <a:custGeom>
              <a:avLst/>
              <a:gdLst/>
              <a:ahLst/>
              <a:cxnLst/>
              <a:rect l="l" t="t" r="r" b="b"/>
              <a:pathLst>
                <a:path w="2945" h="1873" extrusionOk="0">
                  <a:moveTo>
                    <a:pt x="388" y="1"/>
                  </a:moveTo>
                  <a:cubicBezTo>
                    <a:pt x="183" y="1"/>
                    <a:pt x="0" y="160"/>
                    <a:pt x="0" y="366"/>
                  </a:cubicBezTo>
                  <a:lnTo>
                    <a:pt x="0" y="1507"/>
                  </a:lnTo>
                  <a:cubicBezTo>
                    <a:pt x="0" y="1712"/>
                    <a:pt x="183" y="1872"/>
                    <a:pt x="388" y="1872"/>
                  </a:cubicBezTo>
                  <a:lnTo>
                    <a:pt x="2579" y="1872"/>
                  </a:lnTo>
                  <a:cubicBezTo>
                    <a:pt x="2785" y="1872"/>
                    <a:pt x="2945" y="1712"/>
                    <a:pt x="2945" y="1507"/>
                  </a:cubicBezTo>
                  <a:lnTo>
                    <a:pt x="2945" y="366"/>
                  </a:lnTo>
                  <a:cubicBezTo>
                    <a:pt x="2945" y="160"/>
                    <a:pt x="2785" y="1"/>
                    <a:pt x="25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33"/>
            <p:cNvSpPr/>
            <p:nvPr/>
          </p:nvSpPr>
          <p:spPr>
            <a:xfrm>
              <a:off x="7782443" y="2428443"/>
              <a:ext cx="85884" cy="54110"/>
            </a:xfrm>
            <a:custGeom>
              <a:avLst/>
              <a:gdLst/>
              <a:ahLst/>
              <a:cxnLst/>
              <a:rect l="l" t="t" r="r" b="b"/>
              <a:pathLst>
                <a:path w="2284" h="1439" extrusionOk="0">
                  <a:moveTo>
                    <a:pt x="297" y="1"/>
                  </a:moveTo>
                  <a:cubicBezTo>
                    <a:pt x="137" y="1"/>
                    <a:pt x="1" y="115"/>
                    <a:pt x="1" y="275"/>
                  </a:cubicBezTo>
                  <a:lnTo>
                    <a:pt x="1" y="1142"/>
                  </a:lnTo>
                  <a:cubicBezTo>
                    <a:pt x="1" y="1302"/>
                    <a:pt x="137" y="1439"/>
                    <a:pt x="297" y="1439"/>
                  </a:cubicBezTo>
                  <a:lnTo>
                    <a:pt x="1986" y="1439"/>
                  </a:lnTo>
                  <a:cubicBezTo>
                    <a:pt x="2146" y="1439"/>
                    <a:pt x="2283" y="1302"/>
                    <a:pt x="2283" y="1142"/>
                  </a:cubicBezTo>
                  <a:lnTo>
                    <a:pt x="2283" y="275"/>
                  </a:lnTo>
                  <a:cubicBezTo>
                    <a:pt x="2283" y="115"/>
                    <a:pt x="2146" y="1"/>
                    <a:pt x="19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33"/>
            <p:cNvSpPr/>
            <p:nvPr/>
          </p:nvSpPr>
          <p:spPr>
            <a:xfrm>
              <a:off x="7594464" y="2333194"/>
              <a:ext cx="206889" cy="36926"/>
            </a:xfrm>
            <a:custGeom>
              <a:avLst/>
              <a:gdLst/>
              <a:ahLst/>
              <a:cxnLst/>
              <a:rect l="l" t="t" r="r" b="b"/>
              <a:pathLst>
                <a:path w="5502" h="982" extrusionOk="0">
                  <a:moveTo>
                    <a:pt x="1" y="0"/>
                  </a:moveTo>
                  <a:lnTo>
                    <a:pt x="1" y="982"/>
                  </a:lnTo>
                  <a:lnTo>
                    <a:pt x="5502" y="982"/>
                  </a:lnTo>
                  <a:lnTo>
                    <a:pt x="55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33"/>
            <p:cNvSpPr/>
            <p:nvPr/>
          </p:nvSpPr>
          <p:spPr>
            <a:xfrm>
              <a:off x="7594464" y="2333194"/>
              <a:ext cx="99609" cy="36926"/>
            </a:xfrm>
            <a:custGeom>
              <a:avLst/>
              <a:gdLst/>
              <a:ahLst/>
              <a:cxnLst/>
              <a:rect l="l" t="t" r="r" b="b"/>
              <a:pathLst>
                <a:path w="2649" h="982" extrusionOk="0">
                  <a:moveTo>
                    <a:pt x="1" y="0"/>
                  </a:moveTo>
                  <a:lnTo>
                    <a:pt x="1" y="982"/>
                  </a:lnTo>
                  <a:lnTo>
                    <a:pt x="2649" y="982"/>
                  </a:lnTo>
                  <a:cubicBezTo>
                    <a:pt x="2260" y="799"/>
                    <a:pt x="2009" y="502"/>
                    <a:pt x="2055" y="0"/>
                  </a:cubicBez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33"/>
            <p:cNvSpPr/>
            <p:nvPr/>
          </p:nvSpPr>
          <p:spPr>
            <a:xfrm>
              <a:off x="7769583" y="2316009"/>
              <a:ext cx="110739" cy="71294"/>
            </a:xfrm>
            <a:custGeom>
              <a:avLst/>
              <a:gdLst/>
              <a:ahLst/>
              <a:cxnLst/>
              <a:rect l="l" t="t" r="r" b="b"/>
              <a:pathLst>
                <a:path w="2945" h="1896" extrusionOk="0">
                  <a:moveTo>
                    <a:pt x="388" y="1"/>
                  </a:moveTo>
                  <a:cubicBezTo>
                    <a:pt x="183" y="1"/>
                    <a:pt x="0" y="183"/>
                    <a:pt x="0" y="389"/>
                  </a:cubicBezTo>
                  <a:lnTo>
                    <a:pt x="0" y="1507"/>
                  </a:lnTo>
                  <a:cubicBezTo>
                    <a:pt x="0" y="1735"/>
                    <a:pt x="183" y="1895"/>
                    <a:pt x="388" y="1895"/>
                  </a:cubicBezTo>
                  <a:lnTo>
                    <a:pt x="2579" y="1895"/>
                  </a:lnTo>
                  <a:cubicBezTo>
                    <a:pt x="2785" y="1895"/>
                    <a:pt x="2945" y="1735"/>
                    <a:pt x="2945" y="1507"/>
                  </a:cubicBezTo>
                  <a:lnTo>
                    <a:pt x="2945" y="389"/>
                  </a:lnTo>
                  <a:cubicBezTo>
                    <a:pt x="2945" y="183"/>
                    <a:pt x="2785" y="1"/>
                    <a:pt x="25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33"/>
            <p:cNvSpPr/>
            <p:nvPr/>
          </p:nvSpPr>
          <p:spPr>
            <a:xfrm>
              <a:off x="7782443" y="2324583"/>
              <a:ext cx="85884" cy="54110"/>
            </a:xfrm>
            <a:custGeom>
              <a:avLst/>
              <a:gdLst/>
              <a:ahLst/>
              <a:cxnLst/>
              <a:rect l="l" t="t" r="r" b="b"/>
              <a:pathLst>
                <a:path w="2284" h="1439" extrusionOk="0">
                  <a:moveTo>
                    <a:pt x="297" y="1"/>
                  </a:moveTo>
                  <a:cubicBezTo>
                    <a:pt x="137" y="1"/>
                    <a:pt x="1" y="138"/>
                    <a:pt x="1" y="298"/>
                  </a:cubicBezTo>
                  <a:lnTo>
                    <a:pt x="1" y="1165"/>
                  </a:lnTo>
                  <a:cubicBezTo>
                    <a:pt x="1" y="1325"/>
                    <a:pt x="137" y="1439"/>
                    <a:pt x="297" y="1439"/>
                  </a:cubicBezTo>
                  <a:lnTo>
                    <a:pt x="1986" y="1439"/>
                  </a:lnTo>
                  <a:cubicBezTo>
                    <a:pt x="2146" y="1439"/>
                    <a:pt x="2283" y="1325"/>
                    <a:pt x="2283" y="1165"/>
                  </a:cubicBezTo>
                  <a:lnTo>
                    <a:pt x="2283" y="298"/>
                  </a:lnTo>
                  <a:cubicBezTo>
                    <a:pt x="2283" y="138"/>
                    <a:pt x="2146" y="1"/>
                    <a:pt x="19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33"/>
            <p:cNvSpPr/>
            <p:nvPr/>
          </p:nvSpPr>
          <p:spPr>
            <a:xfrm>
              <a:off x="7594464" y="2229333"/>
              <a:ext cx="206889" cy="37791"/>
            </a:xfrm>
            <a:custGeom>
              <a:avLst/>
              <a:gdLst/>
              <a:ahLst/>
              <a:cxnLst/>
              <a:rect l="l" t="t" r="r" b="b"/>
              <a:pathLst>
                <a:path w="5502" h="1005" extrusionOk="0">
                  <a:moveTo>
                    <a:pt x="1" y="0"/>
                  </a:moveTo>
                  <a:lnTo>
                    <a:pt x="1" y="1005"/>
                  </a:lnTo>
                  <a:lnTo>
                    <a:pt x="5502" y="1005"/>
                  </a:lnTo>
                  <a:lnTo>
                    <a:pt x="55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33"/>
            <p:cNvSpPr/>
            <p:nvPr/>
          </p:nvSpPr>
          <p:spPr>
            <a:xfrm>
              <a:off x="7594464" y="2229333"/>
              <a:ext cx="99609" cy="37791"/>
            </a:xfrm>
            <a:custGeom>
              <a:avLst/>
              <a:gdLst/>
              <a:ahLst/>
              <a:cxnLst/>
              <a:rect l="l" t="t" r="r" b="b"/>
              <a:pathLst>
                <a:path w="2649" h="1005" extrusionOk="0">
                  <a:moveTo>
                    <a:pt x="1" y="0"/>
                  </a:moveTo>
                  <a:lnTo>
                    <a:pt x="1" y="1005"/>
                  </a:lnTo>
                  <a:lnTo>
                    <a:pt x="2649" y="1005"/>
                  </a:lnTo>
                  <a:cubicBezTo>
                    <a:pt x="2260" y="822"/>
                    <a:pt x="2009" y="525"/>
                    <a:pt x="2055" y="0"/>
                  </a:cubicBez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33"/>
            <p:cNvSpPr/>
            <p:nvPr/>
          </p:nvSpPr>
          <p:spPr>
            <a:xfrm>
              <a:off x="7769583" y="2213013"/>
              <a:ext cx="110739" cy="70429"/>
            </a:xfrm>
            <a:custGeom>
              <a:avLst/>
              <a:gdLst/>
              <a:ahLst/>
              <a:cxnLst/>
              <a:rect l="l" t="t" r="r" b="b"/>
              <a:pathLst>
                <a:path w="2945" h="1873" extrusionOk="0">
                  <a:moveTo>
                    <a:pt x="388" y="1"/>
                  </a:moveTo>
                  <a:cubicBezTo>
                    <a:pt x="183" y="1"/>
                    <a:pt x="0" y="160"/>
                    <a:pt x="0" y="366"/>
                  </a:cubicBezTo>
                  <a:lnTo>
                    <a:pt x="0" y="1507"/>
                  </a:lnTo>
                  <a:cubicBezTo>
                    <a:pt x="0" y="1713"/>
                    <a:pt x="183" y="1872"/>
                    <a:pt x="388" y="1872"/>
                  </a:cubicBezTo>
                  <a:lnTo>
                    <a:pt x="2579" y="1872"/>
                  </a:lnTo>
                  <a:cubicBezTo>
                    <a:pt x="2785" y="1872"/>
                    <a:pt x="2945" y="1713"/>
                    <a:pt x="2945" y="1507"/>
                  </a:cubicBezTo>
                  <a:lnTo>
                    <a:pt x="2945" y="366"/>
                  </a:lnTo>
                  <a:cubicBezTo>
                    <a:pt x="2945" y="160"/>
                    <a:pt x="2785" y="1"/>
                    <a:pt x="25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33"/>
            <p:cNvSpPr/>
            <p:nvPr/>
          </p:nvSpPr>
          <p:spPr>
            <a:xfrm>
              <a:off x="7782443" y="2221587"/>
              <a:ext cx="85884" cy="54110"/>
            </a:xfrm>
            <a:custGeom>
              <a:avLst/>
              <a:gdLst/>
              <a:ahLst/>
              <a:cxnLst/>
              <a:rect l="l" t="t" r="r" b="b"/>
              <a:pathLst>
                <a:path w="2284" h="1439" extrusionOk="0">
                  <a:moveTo>
                    <a:pt x="297" y="1"/>
                  </a:moveTo>
                  <a:cubicBezTo>
                    <a:pt x="137" y="1"/>
                    <a:pt x="1" y="115"/>
                    <a:pt x="1" y="275"/>
                  </a:cubicBezTo>
                  <a:lnTo>
                    <a:pt x="1" y="1142"/>
                  </a:lnTo>
                  <a:cubicBezTo>
                    <a:pt x="1" y="1302"/>
                    <a:pt x="137" y="1439"/>
                    <a:pt x="297" y="1439"/>
                  </a:cubicBezTo>
                  <a:lnTo>
                    <a:pt x="1986" y="1439"/>
                  </a:lnTo>
                  <a:cubicBezTo>
                    <a:pt x="2146" y="1439"/>
                    <a:pt x="2283" y="1302"/>
                    <a:pt x="2283" y="1142"/>
                  </a:cubicBezTo>
                  <a:lnTo>
                    <a:pt x="2283" y="275"/>
                  </a:lnTo>
                  <a:cubicBezTo>
                    <a:pt x="2283" y="115"/>
                    <a:pt x="2146" y="1"/>
                    <a:pt x="19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33"/>
            <p:cNvSpPr/>
            <p:nvPr/>
          </p:nvSpPr>
          <p:spPr>
            <a:xfrm>
              <a:off x="7594464" y="2126338"/>
              <a:ext cx="206889" cy="36926"/>
            </a:xfrm>
            <a:custGeom>
              <a:avLst/>
              <a:gdLst/>
              <a:ahLst/>
              <a:cxnLst/>
              <a:rect l="l" t="t" r="r" b="b"/>
              <a:pathLst>
                <a:path w="5502" h="982" extrusionOk="0">
                  <a:moveTo>
                    <a:pt x="1" y="0"/>
                  </a:moveTo>
                  <a:lnTo>
                    <a:pt x="1" y="982"/>
                  </a:lnTo>
                  <a:lnTo>
                    <a:pt x="5502" y="982"/>
                  </a:lnTo>
                  <a:lnTo>
                    <a:pt x="55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33"/>
            <p:cNvSpPr/>
            <p:nvPr/>
          </p:nvSpPr>
          <p:spPr>
            <a:xfrm>
              <a:off x="7594464" y="2126338"/>
              <a:ext cx="99609" cy="36926"/>
            </a:xfrm>
            <a:custGeom>
              <a:avLst/>
              <a:gdLst/>
              <a:ahLst/>
              <a:cxnLst/>
              <a:rect l="l" t="t" r="r" b="b"/>
              <a:pathLst>
                <a:path w="2649" h="982" extrusionOk="0">
                  <a:moveTo>
                    <a:pt x="1" y="0"/>
                  </a:moveTo>
                  <a:lnTo>
                    <a:pt x="1" y="982"/>
                  </a:lnTo>
                  <a:lnTo>
                    <a:pt x="2649" y="982"/>
                  </a:lnTo>
                  <a:cubicBezTo>
                    <a:pt x="2260" y="799"/>
                    <a:pt x="2009" y="502"/>
                    <a:pt x="2055" y="0"/>
                  </a:cubicBez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33"/>
            <p:cNvSpPr/>
            <p:nvPr/>
          </p:nvSpPr>
          <p:spPr>
            <a:xfrm>
              <a:off x="7769583" y="2109153"/>
              <a:ext cx="110739" cy="71294"/>
            </a:xfrm>
            <a:custGeom>
              <a:avLst/>
              <a:gdLst/>
              <a:ahLst/>
              <a:cxnLst/>
              <a:rect l="l" t="t" r="r" b="b"/>
              <a:pathLst>
                <a:path w="2945" h="1896" extrusionOk="0">
                  <a:moveTo>
                    <a:pt x="388" y="1"/>
                  </a:moveTo>
                  <a:cubicBezTo>
                    <a:pt x="183" y="1"/>
                    <a:pt x="0" y="183"/>
                    <a:pt x="0" y="389"/>
                  </a:cubicBezTo>
                  <a:lnTo>
                    <a:pt x="0" y="1507"/>
                  </a:lnTo>
                  <a:cubicBezTo>
                    <a:pt x="0" y="1736"/>
                    <a:pt x="183" y="1895"/>
                    <a:pt x="388" y="1895"/>
                  </a:cubicBezTo>
                  <a:lnTo>
                    <a:pt x="2579" y="1895"/>
                  </a:lnTo>
                  <a:cubicBezTo>
                    <a:pt x="2785" y="1895"/>
                    <a:pt x="2945" y="1736"/>
                    <a:pt x="2945" y="1507"/>
                  </a:cubicBezTo>
                  <a:lnTo>
                    <a:pt x="2945" y="389"/>
                  </a:lnTo>
                  <a:cubicBezTo>
                    <a:pt x="2945" y="183"/>
                    <a:pt x="2785" y="1"/>
                    <a:pt x="25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33"/>
            <p:cNvSpPr/>
            <p:nvPr/>
          </p:nvSpPr>
          <p:spPr>
            <a:xfrm>
              <a:off x="7782443" y="2117764"/>
              <a:ext cx="85884" cy="54110"/>
            </a:xfrm>
            <a:custGeom>
              <a:avLst/>
              <a:gdLst/>
              <a:ahLst/>
              <a:cxnLst/>
              <a:rect l="l" t="t" r="r" b="b"/>
              <a:pathLst>
                <a:path w="2284" h="1439" extrusionOk="0">
                  <a:moveTo>
                    <a:pt x="297" y="0"/>
                  </a:moveTo>
                  <a:cubicBezTo>
                    <a:pt x="137" y="0"/>
                    <a:pt x="1" y="137"/>
                    <a:pt x="1" y="297"/>
                  </a:cubicBezTo>
                  <a:lnTo>
                    <a:pt x="1" y="1164"/>
                  </a:lnTo>
                  <a:cubicBezTo>
                    <a:pt x="1" y="1301"/>
                    <a:pt x="137" y="1438"/>
                    <a:pt x="297" y="1438"/>
                  </a:cubicBezTo>
                  <a:lnTo>
                    <a:pt x="1986" y="1438"/>
                  </a:lnTo>
                  <a:cubicBezTo>
                    <a:pt x="2146" y="1438"/>
                    <a:pt x="2283" y="1301"/>
                    <a:pt x="2283" y="1164"/>
                  </a:cubicBezTo>
                  <a:lnTo>
                    <a:pt x="2283" y="297"/>
                  </a:lnTo>
                  <a:cubicBezTo>
                    <a:pt x="2283" y="137"/>
                    <a:pt x="2146" y="0"/>
                    <a:pt x="1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33"/>
            <p:cNvSpPr/>
            <p:nvPr/>
          </p:nvSpPr>
          <p:spPr>
            <a:xfrm>
              <a:off x="7594464" y="2022477"/>
              <a:ext cx="206889" cy="37791"/>
            </a:xfrm>
            <a:custGeom>
              <a:avLst/>
              <a:gdLst/>
              <a:ahLst/>
              <a:cxnLst/>
              <a:rect l="l" t="t" r="r" b="b"/>
              <a:pathLst>
                <a:path w="5502" h="1005" extrusionOk="0">
                  <a:moveTo>
                    <a:pt x="1" y="0"/>
                  </a:moveTo>
                  <a:lnTo>
                    <a:pt x="1" y="1005"/>
                  </a:lnTo>
                  <a:lnTo>
                    <a:pt x="5502" y="1005"/>
                  </a:lnTo>
                  <a:lnTo>
                    <a:pt x="55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33"/>
            <p:cNvSpPr/>
            <p:nvPr/>
          </p:nvSpPr>
          <p:spPr>
            <a:xfrm>
              <a:off x="7594464" y="2022477"/>
              <a:ext cx="99609" cy="37791"/>
            </a:xfrm>
            <a:custGeom>
              <a:avLst/>
              <a:gdLst/>
              <a:ahLst/>
              <a:cxnLst/>
              <a:rect l="l" t="t" r="r" b="b"/>
              <a:pathLst>
                <a:path w="2649" h="1005" extrusionOk="0">
                  <a:moveTo>
                    <a:pt x="1" y="0"/>
                  </a:moveTo>
                  <a:lnTo>
                    <a:pt x="1" y="1005"/>
                  </a:lnTo>
                  <a:lnTo>
                    <a:pt x="2649" y="1005"/>
                  </a:lnTo>
                  <a:cubicBezTo>
                    <a:pt x="2260" y="822"/>
                    <a:pt x="2009" y="525"/>
                    <a:pt x="2055" y="0"/>
                  </a:cubicBez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33"/>
            <p:cNvSpPr/>
            <p:nvPr/>
          </p:nvSpPr>
          <p:spPr>
            <a:xfrm>
              <a:off x="7769583" y="2006157"/>
              <a:ext cx="110739" cy="70429"/>
            </a:xfrm>
            <a:custGeom>
              <a:avLst/>
              <a:gdLst/>
              <a:ahLst/>
              <a:cxnLst/>
              <a:rect l="l" t="t" r="r" b="b"/>
              <a:pathLst>
                <a:path w="2945" h="1873" extrusionOk="0">
                  <a:moveTo>
                    <a:pt x="388" y="1"/>
                  </a:moveTo>
                  <a:cubicBezTo>
                    <a:pt x="183" y="1"/>
                    <a:pt x="0" y="161"/>
                    <a:pt x="0" y="366"/>
                  </a:cubicBezTo>
                  <a:lnTo>
                    <a:pt x="0" y="1507"/>
                  </a:lnTo>
                  <a:cubicBezTo>
                    <a:pt x="0" y="1713"/>
                    <a:pt x="183" y="1872"/>
                    <a:pt x="388" y="1872"/>
                  </a:cubicBezTo>
                  <a:lnTo>
                    <a:pt x="2579" y="1872"/>
                  </a:lnTo>
                  <a:cubicBezTo>
                    <a:pt x="2785" y="1872"/>
                    <a:pt x="2945" y="1713"/>
                    <a:pt x="2945" y="1507"/>
                  </a:cubicBezTo>
                  <a:lnTo>
                    <a:pt x="2945" y="366"/>
                  </a:lnTo>
                  <a:cubicBezTo>
                    <a:pt x="2945" y="161"/>
                    <a:pt x="2785" y="1"/>
                    <a:pt x="25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33"/>
            <p:cNvSpPr/>
            <p:nvPr/>
          </p:nvSpPr>
          <p:spPr>
            <a:xfrm>
              <a:off x="7782443" y="2014768"/>
              <a:ext cx="85884" cy="54072"/>
            </a:xfrm>
            <a:custGeom>
              <a:avLst/>
              <a:gdLst/>
              <a:ahLst/>
              <a:cxnLst/>
              <a:rect l="l" t="t" r="r" b="b"/>
              <a:pathLst>
                <a:path w="2284" h="1438" extrusionOk="0">
                  <a:moveTo>
                    <a:pt x="297" y="0"/>
                  </a:moveTo>
                  <a:cubicBezTo>
                    <a:pt x="137" y="0"/>
                    <a:pt x="1" y="114"/>
                    <a:pt x="1" y="274"/>
                  </a:cubicBezTo>
                  <a:lnTo>
                    <a:pt x="1" y="1141"/>
                  </a:lnTo>
                  <a:cubicBezTo>
                    <a:pt x="1" y="1301"/>
                    <a:pt x="137" y="1438"/>
                    <a:pt x="297" y="1438"/>
                  </a:cubicBezTo>
                  <a:lnTo>
                    <a:pt x="1986" y="1438"/>
                  </a:lnTo>
                  <a:cubicBezTo>
                    <a:pt x="2146" y="1438"/>
                    <a:pt x="2283" y="1301"/>
                    <a:pt x="2283" y="1141"/>
                  </a:cubicBezTo>
                  <a:lnTo>
                    <a:pt x="2283" y="274"/>
                  </a:lnTo>
                  <a:cubicBezTo>
                    <a:pt x="2283" y="114"/>
                    <a:pt x="2146" y="0"/>
                    <a:pt x="1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33"/>
            <p:cNvSpPr/>
            <p:nvPr/>
          </p:nvSpPr>
          <p:spPr>
            <a:xfrm>
              <a:off x="7594464" y="1917752"/>
              <a:ext cx="206889" cy="37828"/>
            </a:xfrm>
            <a:custGeom>
              <a:avLst/>
              <a:gdLst/>
              <a:ahLst/>
              <a:cxnLst/>
              <a:rect l="l" t="t" r="r" b="b"/>
              <a:pathLst>
                <a:path w="5502" h="1006" extrusionOk="0">
                  <a:moveTo>
                    <a:pt x="1" y="1"/>
                  </a:moveTo>
                  <a:lnTo>
                    <a:pt x="1" y="1005"/>
                  </a:lnTo>
                  <a:lnTo>
                    <a:pt x="5502" y="1005"/>
                  </a:lnTo>
                  <a:lnTo>
                    <a:pt x="55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33"/>
            <p:cNvSpPr/>
            <p:nvPr/>
          </p:nvSpPr>
          <p:spPr>
            <a:xfrm>
              <a:off x="7594464" y="1917752"/>
              <a:ext cx="99609" cy="37828"/>
            </a:xfrm>
            <a:custGeom>
              <a:avLst/>
              <a:gdLst/>
              <a:ahLst/>
              <a:cxnLst/>
              <a:rect l="l" t="t" r="r" b="b"/>
              <a:pathLst>
                <a:path w="2649" h="1006" extrusionOk="0">
                  <a:moveTo>
                    <a:pt x="1" y="1"/>
                  </a:moveTo>
                  <a:lnTo>
                    <a:pt x="1" y="1005"/>
                  </a:lnTo>
                  <a:lnTo>
                    <a:pt x="2649" y="1005"/>
                  </a:lnTo>
                  <a:cubicBezTo>
                    <a:pt x="2260" y="822"/>
                    <a:pt x="2009" y="503"/>
                    <a:pt x="2055" y="1"/>
                  </a:cubicBez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33"/>
            <p:cNvSpPr/>
            <p:nvPr/>
          </p:nvSpPr>
          <p:spPr>
            <a:xfrm>
              <a:off x="7769583" y="1900604"/>
              <a:ext cx="110739" cy="71257"/>
            </a:xfrm>
            <a:custGeom>
              <a:avLst/>
              <a:gdLst/>
              <a:ahLst/>
              <a:cxnLst/>
              <a:rect l="l" t="t" r="r" b="b"/>
              <a:pathLst>
                <a:path w="2945" h="1895" extrusionOk="0">
                  <a:moveTo>
                    <a:pt x="388" y="0"/>
                  </a:moveTo>
                  <a:cubicBezTo>
                    <a:pt x="183" y="0"/>
                    <a:pt x="0" y="183"/>
                    <a:pt x="0" y="388"/>
                  </a:cubicBezTo>
                  <a:lnTo>
                    <a:pt x="0" y="1530"/>
                  </a:lnTo>
                  <a:cubicBezTo>
                    <a:pt x="0" y="1735"/>
                    <a:pt x="183" y="1895"/>
                    <a:pt x="388" y="1895"/>
                  </a:cubicBezTo>
                  <a:lnTo>
                    <a:pt x="2579" y="1895"/>
                  </a:lnTo>
                  <a:cubicBezTo>
                    <a:pt x="2785" y="1895"/>
                    <a:pt x="2945" y="1735"/>
                    <a:pt x="2945" y="1530"/>
                  </a:cubicBezTo>
                  <a:lnTo>
                    <a:pt x="2945" y="388"/>
                  </a:lnTo>
                  <a:cubicBezTo>
                    <a:pt x="2945" y="183"/>
                    <a:pt x="2785" y="0"/>
                    <a:pt x="2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33"/>
            <p:cNvSpPr/>
            <p:nvPr/>
          </p:nvSpPr>
          <p:spPr>
            <a:xfrm>
              <a:off x="7782443" y="1909178"/>
              <a:ext cx="85884" cy="54110"/>
            </a:xfrm>
            <a:custGeom>
              <a:avLst/>
              <a:gdLst/>
              <a:ahLst/>
              <a:cxnLst/>
              <a:rect l="l" t="t" r="r" b="b"/>
              <a:pathLst>
                <a:path w="2284" h="1439" extrusionOk="0">
                  <a:moveTo>
                    <a:pt x="297" y="1"/>
                  </a:moveTo>
                  <a:cubicBezTo>
                    <a:pt x="137" y="1"/>
                    <a:pt x="1" y="137"/>
                    <a:pt x="1" y="297"/>
                  </a:cubicBezTo>
                  <a:lnTo>
                    <a:pt x="1" y="1165"/>
                  </a:lnTo>
                  <a:cubicBezTo>
                    <a:pt x="1" y="1324"/>
                    <a:pt x="137" y="1438"/>
                    <a:pt x="297" y="1438"/>
                  </a:cubicBezTo>
                  <a:lnTo>
                    <a:pt x="1986" y="1438"/>
                  </a:lnTo>
                  <a:cubicBezTo>
                    <a:pt x="2146" y="1438"/>
                    <a:pt x="2283" y="1324"/>
                    <a:pt x="2283" y="1165"/>
                  </a:cubicBezTo>
                  <a:lnTo>
                    <a:pt x="2283" y="297"/>
                  </a:lnTo>
                  <a:cubicBezTo>
                    <a:pt x="2283" y="137"/>
                    <a:pt x="2146" y="1"/>
                    <a:pt x="19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33"/>
            <p:cNvSpPr/>
            <p:nvPr/>
          </p:nvSpPr>
          <p:spPr>
            <a:xfrm>
              <a:off x="7594464" y="1813891"/>
              <a:ext cx="206889" cy="37828"/>
            </a:xfrm>
            <a:custGeom>
              <a:avLst/>
              <a:gdLst/>
              <a:ahLst/>
              <a:cxnLst/>
              <a:rect l="l" t="t" r="r" b="b"/>
              <a:pathLst>
                <a:path w="5502" h="1006" extrusionOk="0">
                  <a:moveTo>
                    <a:pt x="1" y="1"/>
                  </a:moveTo>
                  <a:lnTo>
                    <a:pt x="1" y="1005"/>
                  </a:lnTo>
                  <a:lnTo>
                    <a:pt x="5502" y="1005"/>
                  </a:lnTo>
                  <a:lnTo>
                    <a:pt x="55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33"/>
            <p:cNvSpPr/>
            <p:nvPr/>
          </p:nvSpPr>
          <p:spPr>
            <a:xfrm>
              <a:off x="7594464" y="1813891"/>
              <a:ext cx="99609" cy="37828"/>
            </a:xfrm>
            <a:custGeom>
              <a:avLst/>
              <a:gdLst/>
              <a:ahLst/>
              <a:cxnLst/>
              <a:rect l="l" t="t" r="r" b="b"/>
              <a:pathLst>
                <a:path w="2649" h="1006" extrusionOk="0">
                  <a:moveTo>
                    <a:pt x="1" y="1"/>
                  </a:moveTo>
                  <a:lnTo>
                    <a:pt x="1" y="1005"/>
                  </a:lnTo>
                  <a:lnTo>
                    <a:pt x="2649" y="1005"/>
                  </a:lnTo>
                  <a:cubicBezTo>
                    <a:pt x="2260" y="823"/>
                    <a:pt x="2009" y="526"/>
                    <a:pt x="2055" y="1"/>
                  </a:cubicBez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33"/>
            <p:cNvSpPr/>
            <p:nvPr/>
          </p:nvSpPr>
          <p:spPr>
            <a:xfrm>
              <a:off x="7769583" y="1797609"/>
              <a:ext cx="110739" cy="71257"/>
            </a:xfrm>
            <a:custGeom>
              <a:avLst/>
              <a:gdLst/>
              <a:ahLst/>
              <a:cxnLst/>
              <a:rect l="l" t="t" r="r" b="b"/>
              <a:pathLst>
                <a:path w="2945" h="1895" extrusionOk="0">
                  <a:moveTo>
                    <a:pt x="388" y="0"/>
                  </a:moveTo>
                  <a:cubicBezTo>
                    <a:pt x="183" y="0"/>
                    <a:pt x="0" y="160"/>
                    <a:pt x="0" y="365"/>
                  </a:cubicBezTo>
                  <a:lnTo>
                    <a:pt x="0" y="1507"/>
                  </a:lnTo>
                  <a:cubicBezTo>
                    <a:pt x="0" y="1712"/>
                    <a:pt x="183" y="1895"/>
                    <a:pt x="388" y="1895"/>
                  </a:cubicBezTo>
                  <a:lnTo>
                    <a:pt x="2579" y="1895"/>
                  </a:lnTo>
                  <a:cubicBezTo>
                    <a:pt x="2785" y="1895"/>
                    <a:pt x="2945" y="1712"/>
                    <a:pt x="2945" y="1507"/>
                  </a:cubicBezTo>
                  <a:lnTo>
                    <a:pt x="2945" y="365"/>
                  </a:lnTo>
                  <a:cubicBezTo>
                    <a:pt x="2945" y="160"/>
                    <a:pt x="2785" y="0"/>
                    <a:pt x="2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33"/>
            <p:cNvSpPr/>
            <p:nvPr/>
          </p:nvSpPr>
          <p:spPr>
            <a:xfrm>
              <a:off x="7782443" y="1806182"/>
              <a:ext cx="85884" cy="54110"/>
            </a:xfrm>
            <a:custGeom>
              <a:avLst/>
              <a:gdLst/>
              <a:ahLst/>
              <a:cxnLst/>
              <a:rect l="l" t="t" r="r" b="b"/>
              <a:pathLst>
                <a:path w="2284" h="1439" extrusionOk="0">
                  <a:moveTo>
                    <a:pt x="297" y="0"/>
                  </a:moveTo>
                  <a:cubicBezTo>
                    <a:pt x="137" y="0"/>
                    <a:pt x="1" y="115"/>
                    <a:pt x="1" y="274"/>
                  </a:cubicBezTo>
                  <a:lnTo>
                    <a:pt x="1" y="1142"/>
                  </a:lnTo>
                  <a:cubicBezTo>
                    <a:pt x="1" y="1302"/>
                    <a:pt x="137" y="1438"/>
                    <a:pt x="297" y="1438"/>
                  </a:cubicBezTo>
                  <a:lnTo>
                    <a:pt x="1986" y="1438"/>
                  </a:lnTo>
                  <a:cubicBezTo>
                    <a:pt x="2146" y="1438"/>
                    <a:pt x="2283" y="1302"/>
                    <a:pt x="2283" y="1142"/>
                  </a:cubicBezTo>
                  <a:lnTo>
                    <a:pt x="2283" y="274"/>
                  </a:lnTo>
                  <a:cubicBezTo>
                    <a:pt x="2283" y="115"/>
                    <a:pt x="2146" y="0"/>
                    <a:pt x="1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33"/>
            <p:cNvSpPr/>
            <p:nvPr/>
          </p:nvSpPr>
          <p:spPr>
            <a:xfrm>
              <a:off x="6211750" y="3358864"/>
              <a:ext cx="37791" cy="206889"/>
            </a:xfrm>
            <a:custGeom>
              <a:avLst/>
              <a:gdLst/>
              <a:ahLst/>
              <a:cxnLst/>
              <a:rect l="l" t="t" r="r" b="b"/>
              <a:pathLst>
                <a:path w="1005" h="5502" extrusionOk="0">
                  <a:moveTo>
                    <a:pt x="0" y="0"/>
                  </a:moveTo>
                  <a:lnTo>
                    <a:pt x="0" y="5501"/>
                  </a:lnTo>
                  <a:lnTo>
                    <a:pt x="1005" y="5501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33"/>
            <p:cNvSpPr/>
            <p:nvPr/>
          </p:nvSpPr>
          <p:spPr>
            <a:xfrm>
              <a:off x="6211750" y="3358864"/>
              <a:ext cx="37791" cy="98744"/>
            </a:xfrm>
            <a:custGeom>
              <a:avLst/>
              <a:gdLst/>
              <a:ahLst/>
              <a:cxnLst/>
              <a:rect l="l" t="t" r="r" b="b"/>
              <a:pathLst>
                <a:path w="1005" h="2626" extrusionOk="0">
                  <a:moveTo>
                    <a:pt x="0" y="0"/>
                  </a:moveTo>
                  <a:lnTo>
                    <a:pt x="0" y="2625"/>
                  </a:lnTo>
                  <a:cubicBezTo>
                    <a:pt x="163" y="2280"/>
                    <a:pt x="415" y="2043"/>
                    <a:pt x="839" y="2043"/>
                  </a:cubicBezTo>
                  <a:cubicBezTo>
                    <a:pt x="891" y="2043"/>
                    <a:pt x="946" y="2047"/>
                    <a:pt x="1005" y="2055"/>
                  </a:cubicBezTo>
                  <a:lnTo>
                    <a:pt x="1005" y="0"/>
                  </a:ln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33"/>
            <p:cNvSpPr/>
            <p:nvPr/>
          </p:nvSpPr>
          <p:spPr>
            <a:xfrm>
              <a:off x="6194565" y="3533945"/>
              <a:ext cx="71294" cy="110777"/>
            </a:xfrm>
            <a:custGeom>
              <a:avLst/>
              <a:gdLst/>
              <a:ahLst/>
              <a:cxnLst/>
              <a:rect l="l" t="t" r="r" b="b"/>
              <a:pathLst>
                <a:path w="1896" h="2946" extrusionOk="0">
                  <a:moveTo>
                    <a:pt x="389" y="1"/>
                  </a:moveTo>
                  <a:cubicBezTo>
                    <a:pt x="183" y="1"/>
                    <a:pt x="1" y="161"/>
                    <a:pt x="1" y="366"/>
                  </a:cubicBezTo>
                  <a:lnTo>
                    <a:pt x="1" y="2557"/>
                  </a:lnTo>
                  <a:cubicBezTo>
                    <a:pt x="1" y="2763"/>
                    <a:pt x="183" y="2945"/>
                    <a:pt x="389" y="2945"/>
                  </a:cubicBezTo>
                  <a:lnTo>
                    <a:pt x="1530" y="2945"/>
                  </a:lnTo>
                  <a:cubicBezTo>
                    <a:pt x="1735" y="2945"/>
                    <a:pt x="1895" y="2763"/>
                    <a:pt x="1895" y="2557"/>
                  </a:cubicBezTo>
                  <a:lnTo>
                    <a:pt x="1895" y="366"/>
                  </a:lnTo>
                  <a:cubicBezTo>
                    <a:pt x="1895" y="161"/>
                    <a:pt x="1735" y="1"/>
                    <a:pt x="1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33"/>
            <p:cNvSpPr/>
            <p:nvPr/>
          </p:nvSpPr>
          <p:spPr>
            <a:xfrm>
              <a:off x="6203139" y="3545978"/>
              <a:ext cx="54110" cy="85847"/>
            </a:xfrm>
            <a:custGeom>
              <a:avLst/>
              <a:gdLst/>
              <a:ahLst/>
              <a:cxnLst/>
              <a:rect l="l" t="t" r="r" b="b"/>
              <a:pathLst>
                <a:path w="1439" h="2283" extrusionOk="0">
                  <a:moveTo>
                    <a:pt x="298" y="0"/>
                  </a:moveTo>
                  <a:cubicBezTo>
                    <a:pt x="138" y="0"/>
                    <a:pt x="1" y="137"/>
                    <a:pt x="1" y="297"/>
                  </a:cubicBezTo>
                  <a:lnTo>
                    <a:pt x="1" y="2009"/>
                  </a:lnTo>
                  <a:cubicBezTo>
                    <a:pt x="1" y="2169"/>
                    <a:pt x="138" y="2283"/>
                    <a:pt x="298" y="2283"/>
                  </a:cubicBezTo>
                  <a:lnTo>
                    <a:pt x="1165" y="2283"/>
                  </a:lnTo>
                  <a:cubicBezTo>
                    <a:pt x="1325" y="2283"/>
                    <a:pt x="1439" y="2169"/>
                    <a:pt x="1439" y="2009"/>
                  </a:cubicBezTo>
                  <a:lnTo>
                    <a:pt x="1439" y="297"/>
                  </a:lnTo>
                  <a:cubicBezTo>
                    <a:pt x="1439" y="137"/>
                    <a:pt x="1325" y="0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33"/>
            <p:cNvSpPr/>
            <p:nvPr/>
          </p:nvSpPr>
          <p:spPr>
            <a:xfrm>
              <a:off x="6314746" y="3358864"/>
              <a:ext cx="37791" cy="206889"/>
            </a:xfrm>
            <a:custGeom>
              <a:avLst/>
              <a:gdLst/>
              <a:ahLst/>
              <a:cxnLst/>
              <a:rect l="l" t="t" r="r" b="b"/>
              <a:pathLst>
                <a:path w="1005" h="5502" extrusionOk="0">
                  <a:moveTo>
                    <a:pt x="0" y="0"/>
                  </a:moveTo>
                  <a:lnTo>
                    <a:pt x="0" y="5501"/>
                  </a:lnTo>
                  <a:lnTo>
                    <a:pt x="1005" y="5501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33"/>
            <p:cNvSpPr/>
            <p:nvPr/>
          </p:nvSpPr>
          <p:spPr>
            <a:xfrm>
              <a:off x="6314746" y="3358864"/>
              <a:ext cx="37791" cy="98744"/>
            </a:xfrm>
            <a:custGeom>
              <a:avLst/>
              <a:gdLst/>
              <a:ahLst/>
              <a:cxnLst/>
              <a:rect l="l" t="t" r="r" b="b"/>
              <a:pathLst>
                <a:path w="1005" h="2626" extrusionOk="0">
                  <a:moveTo>
                    <a:pt x="0" y="0"/>
                  </a:moveTo>
                  <a:lnTo>
                    <a:pt x="0" y="2625"/>
                  </a:lnTo>
                  <a:cubicBezTo>
                    <a:pt x="163" y="2280"/>
                    <a:pt x="433" y="2043"/>
                    <a:pt x="845" y="2043"/>
                  </a:cubicBezTo>
                  <a:cubicBezTo>
                    <a:pt x="896" y="2043"/>
                    <a:pt x="949" y="2047"/>
                    <a:pt x="1005" y="2055"/>
                  </a:cubicBezTo>
                  <a:lnTo>
                    <a:pt x="1005" y="0"/>
                  </a:ln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33"/>
            <p:cNvSpPr/>
            <p:nvPr/>
          </p:nvSpPr>
          <p:spPr>
            <a:xfrm>
              <a:off x="6298426" y="3533945"/>
              <a:ext cx="71294" cy="110777"/>
            </a:xfrm>
            <a:custGeom>
              <a:avLst/>
              <a:gdLst/>
              <a:ahLst/>
              <a:cxnLst/>
              <a:rect l="l" t="t" r="r" b="b"/>
              <a:pathLst>
                <a:path w="1896" h="2946" extrusionOk="0">
                  <a:moveTo>
                    <a:pt x="366" y="1"/>
                  </a:moveTo>
                  <a:cubicBezTo>
                    <a:pt x="160" y="1"/>
                    <a:pt x="1" y="161"/>
                    <a:pt x="1" y="366"/>
                  </a:cubicBezTo>
                  <a:lnTo>
                    <a:pt x="1" y="2557"/>
                  </a:lnTo>
                  <a:cubicBezTo>
                    <a:pt x="1" y="2763"/>
                    <a:pt x="160" y="2945"/>
                    <a:pt x="366" y="2945"/>
                  </a:cubicBezTo>
                  <a:lnTo>
                    <a:pt x="1507" y="2945"/>
                  </a:lnTo>
                  <a:cubicBezTo>
                    <a:pt x="1712" y="2945"/>
                    <a:pt x="1895" y="2763"/>
                    <a:pt x="1895" y="2557"/>
                  </a:cubicBezTo>
                  <a:lnTo>
                    <a:pt x="1895" y="366"/>
                  </a:lnTo>
                  <a:cubicBezTo>
                    <a:pt x="1895" y="161"/>
                    <a:pt x="1712" y="1"/>
                    <a:pt x="1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33"/>
            <p:cNvSpPr/>
            <p:nvPr/>
          </p:nvSpPr>
          <p:spPr>
            <a:xfrm>
              <a:off x="6307000" y="3545978"/>
              <a:ext cx="54110" cy="85847"/>
            </a:xfrm>
            <a:custGeom>
              <a:avLst/>
              <a:gdLst/>
              <a:ahLst/>
              <a:cxnLst/>
              <a:rect l="l" t="t" r="r" b="b"/>
              <a:pathLst>
                <a:path w="1439" h="2283" extrusionOk="0">
                  <a:moveTo>
                    <a:pt x="275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2009"/>
                  </a:lnTo>
                  <a:cubicBezTo>
                    <a:pt x="1" y="2169"/>
                    <a:pt x="115" y="2283"/>
                    <a:pt x="275" y="2283"/>
                  </a:cubicBezTo>
                  <a:lnTo>
                    <a:pt x="1142" y="2283"/>
                  </a:lnTo>
                  <a:cubicBezTo>
                    <a:pt x="1302" y="2283"/>
                    <a:pt x="1439" y="2169"/>
                    <a:pt x="1439" y="2009"/>
                  </a:cubicBezTo>
                  <a:lnTo>
                    <a:pt x="1439" y="297"/>
                  </a:lnTo>
                  <a:cubicBezTo>
                    <a:pt x="1439" y="137"/>
                    <a:pt x="1302" y="0"/>
                    <a:pt x="1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33"/>
            <p:cNvSpPr/>
            <p:nvPr/>
          </p:nvSpPr>
          <p:spPr>
            <a:xfrm>
              <a:off x="6418606" y="3358864"/>
              <a:ext cx="37791" cy="206889"/>
            </a:xfrm>
            <a:custGeom>
              <a:avLst/>
              <a:gdLst/>
              <a:ahLst/>
              <a:cxnLst/>
              <a:rect l="l" t="t" r="r" b="b"/>
              <a:pathLst>
                <a:path w="1005" h="5502" extrusionOk="0">
                  <a:moveTo>
                    <a:pt x="0" y="0"/>
                  </a:moveTo>
                  <a:lnTo>
                    <a:pt x="0" y="5501"/>
                  </a:lnTo>
                  <a:lnTo>
                    <a:pt x="1004" y="5501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33"/>
            <p:cNvSpPr/>
            <p:nvPr/>
          </p:nvSpPr>
          <p:spPr>
            <a:xfrm>
              <a:off x="6418606" y="3358864"/>
              <a:ext cx="37791" cy="98744"/>
            </a:xfrm>
            <a:custGeom>
              <a:avLst/>
              <a:gdLst/>
              <a:ahLst/>
              <a:cxnLst/>
              <a:rect l="l" t="t" r="r" b="b"/>
              <a:pathLst>
                <a:path w="1005" h="2626" extrusionOk="0">
                  <a:moveTo>
                    <a:pt x="0" y="0"/>
                  </a:moveTo>
                  <a:lnTo>
                    <a:pt x="0" y="2625"/>
                  </a:lnTo>
                  <a:cubicBezTo>
                    <a:pt x="163" y="2280"/>
                    <a:pt x="415" y="2043"/>
                    <a:pt x="838" y="2043"/>
                  </a:cubicBezTo>
                  <a:cubicBezTo>
                    <a:pt x="891" y="2043"/>
                    <a:pt x="946" y="2047"/>
                    <a:pt x="1004" y="2055"/>
                  </a:cubicBezTo>
                  <a:lnTo>
                    <a:pt x="1004" y="0"/>
                  </a:ln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33"/>
            <p:cNvSpPr/>
            <p:nvPr/>
          </p:nvSpPr>
          <p:spPr>
            <a:xfrm>
              <a:off x="6401422" y="3533945"/>
              <a:ext cx="71294" cy="110777"/>
            </a:xfrm>
            <a:custGeom>
              <a:avLst/>
              <a:gdLst/>
              <a:ahLst/>
              <a:cxnLst/>
              <a:rect l="l" t="t" r="r" b="b"/>
              <a:pathLst>
                <a:path w="1896" h="2946" extrusionOk="0">
                  <a:moveTo>
                    <a:pt x="389" y="1"/>
                  </a:moveTo>
                  <a:cubicBezTo>
                    <a:pt x="183" y="1"/>
                    <a:pt x="1" y="161"/>
                    <a:pt x="1" y="366"/>
                  </a:cubicBezTo>
                  <a:lnTo>
                    <a:pt x="1" y="2557"/>
                  </a:lnTo>
                  <a:cubicBezTo>
                    <a:pt x="1" y="2763"/>
                    <a:pt x="183" y="2945"/>
                    <a:pt x="389" y="2945"/>
                  </a:cubicBezTo>
                  <a:lnTo>
                    <a:pt x="1530" y="2945"/>
                  </a:lnTo>
                  <a:cubicBezTo>
                    <a:pt x="1735" y="2945"/>
                    <a:pt x="1895" y="2763"/>
                    <a:pt x="1895" y="2557"/>
                  </a:cubicBezTo>
                  <a:lnTo>
                    <a:pt x="1895" y="366"/>
                  </a:lnTo>
                  <a:cubicBezTo>
                    <a:pt x="1895" y="161"/>
                    <a:pt x="1735" y="1"/>
                    <a:pt x="1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33"/>
            <p:cNvSpPr/>
            <p:nvPr/>
          </p:nvSpPr>
          <p:spPr>
            <a:xfrm>
              <a:off x="6409995" y="3545978"/>
              <a:ext cx="54110" cy="85847"/>
            </a:xfrm>
            <a:custGeom>
              <a:avLst/>
              <a:gdLst/>
              <a:ahLst/>
              <a:cxnLst/>
              <a:rect l="l" t="t" r="r" b="b"/>
              <a:pathLst>
                <a:path w="1439" h="2283" extrusionOk="0">
                  <a:moveTo>
                    <a:pt x="298" y="0"/>
                  </a:moveTo>
                  <a:cubicBezTo>
                    <a:pt x="138" y="0"/>
                    <a:pt x="1" y="137"/>
                    <a:pt x="1" y="297"/>
                  </a:cubicBezTo>
                  <a:lnTo>
                    <a:pt x="1" y="2009"/>
                  </a:lnTo>
                  <a:cubicBezTo>
                    <a:pt x="1" y="2169"/>
                    <a:pt x="138" y="2283"/>
                    <a:pt x="298" y="2283"/>
                  </a:cubicBezTo>
                  <a:lnTo>
                    <a:pt x="1165" y="2283"/>
                  </a:lnTo>
                  <a:cubicBezTo>
                    <a:pt x="1325" y="2283"/>
                    <a:pt x="1439" y="2169"/>
                    <a:pt x="1439" y="2009"/>
                  </a:cubicBezTo>
                  <a:lnTo>
                    <a:pt x="1439" y="297"/>
                  </a:lnTo>
                  <a:cubicBezTo>
                    <a:pt x="1439" y="137"/>
                    <a:pt x="1325" y="0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33"/>
            <p:cNvSpPr/>
            <p:nvPr/>
          </p:nvSpPr>
          <p:spPr>
            <a:xfrm>
              <a:off x="6521602" y="3358864"/>
              <a:ext cx="37791" cy="206889"/>
            </a:xfrm>
            <a:custGeom>
              <a:avLst/>
              <a:gdLst/>
              <a:ahLst/>
              <a:cxnLst/>
              <a:rect l="l" t="t" r="r" b="b"/>
              <a:pathLst>
                <a:path w="1005" h="5502" extrusionOk="0">
                  <a:moveTo>
                    <a:pt x="0" y="0"/>
                  </a:moveTo>
                  <a:lnTo>
                    <a:pt x="0" y="5501"/>
                  </a:lnTo>
                  <a:lnTo>
                    <a:pt x="1004" y="5501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33"/>
            <p:cNvSpPr/>
            <p:nvPr/>
          </p:nvSpPr>
          <p:spPr>
            <a:xfrm>
              <a:off x="6522429" y="3358864"/>
              <a:ext cx="36963" cy="98744"/>
            </a:xfrm>
            <a:custGeom>
              <a:avLst/>
              <a:gdLst/>
              <a:ahLst/>
              <a:cxnLst/>
              <a:rect l="l" t="t" r="r" b="b"/>
              <a:pathLst>
                <a:path w="983" h="2626" extrusionOk="0">
                  <a:moveTo>
                    <a:pt x="1" y="0"/>
                  </a:moveTo>
                  <a:lnTo>
                    <a:pt x="1" y="2625"/>
                  </a:lnTo>
                  <a:cubicBezTo>
                    <a:pt x="143" y="2280"/>
                    <a:pt x="412" y="2043"/>
                    <a:pt x="822" y="2043"/>
                  </a:cubicBezTo>
                  <a:cubicBezTo>
                    <a:pt x="874" y="2043"/>
                    <a:pt x="927" y="2047"/>
                    <a:pt x="982" y="2055"/>
                  </a:cubicBezTo>
                  <a:lnTo>
                    <a:pt x="982" y="0"/>
                  </a:ln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33"/>
            <p:cNvSpPr/>
            <p:nvPr/>
          </p:nvSpPr>
          <p:spPr>
            <a:xfrm>
              <a:off x="6505282" y="3533945"/>
              <a:ext cx="71257" cy="110777"/>
            </a:xfrm>
            <a:custGeom>
              <a:avLst/>
              <a:gdLst/>
              <a:ahLst/>
              <a:cxnLst/>
              <a:rect l="l" t="t" r="r" b="b"/>
              <a:pathLst>
                <a:path w="1895" h="2946" extrusionOk="0">
                  <a:moveTo>
                    <a:pt x="366" y="1"/>
                  </a:moveTo>
                  <a:cubicBezTo>
                    <a:pt x="160" y="1"/>
                    <a:pt x="0" y="161"/>
                    <a:pt x="0" y="366"/>
                  </a:cubicBezTo>
                  <a:lnTo>
                    <a:pt x="0" y="2557"/>
                  </a:lnTo>
                  <a:cubicBezTo>
                    <a:pt x="0" y="2763"/>
                    <a:pt x="160" y="2945"/>
                    <a:pt x="366" y="2945"/>
                  </a:cubicBezTo>
                  <a:lnTo>
                    <a:pt x="1507" y="2945"/>
                  </a:lnTo>
                  <a:cubicBezTo>
                    <a:pt x="1712" y="2945"/>
                    <a:pt x="1895" y="2763"/>
                    <a:pt x="1895" y="2557"/>
                  </a:cubicBezTo>
                  <a:lnTo>
                    <a:pt x="1895" y="366"/>
                  </a:lnTo>
                  <a:cubicBezTo>
                    <a:pt x="1895" y="161"/>
                    <a:pt x="1712" y="1"/>
                    <a:pt x="1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33"/>
            <p:cNvSpPr/>
            <p:nvPr/>
          </p:nvSpPr>
          <p:spPr>
            <a:xfrm>
              <a:off x="6513856" y="3545978"/>
              <a:ext cx="54110" cy="85847"/>
            </a:xfrm>
            <a:custGeom>
              <a:avLst/>
              <a:gdLst/>
              <a:ahLst/>
              <a:cxnLst/>
              <a:rect l="l" t="t" r="r" b="b"/>
              <a:pathLst>
                <a:path w="1439" h="2283" extrusionOk="0">
                  <a:moveTo>
                    <a:pt x="275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2009"/>
                  </a:lnTo>
                  <a:cubicBezTo>
                    <a:pt x="1" y="2169"/>
                    <a:pt x="115" y="2283"/>
                    <a:pt x="275" y="2283"/>
                  </a:cubicBezTo>
                  <a:lnTo>
                    <a:pt x="1142" y="2283"/>
                  </a:lnTo>
                  <a:cubicBezTo>
                    <a:pt x="1302" y="2283"/>
                    <a:pt x="1439" y="2169"/>
                    <a:pt x="1439" y="2009"/>
                  </a:cubicBezTo>
                  <a:lnTo>
                    <a:pt x="1439" y="297"/>
                  </a:lnTo>
                  <a:cubicBezTo>
                    <a:pt x="1439" y="137"/>
                    <a:pt x="1302" y="0"/>
                    <a:pt x="1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33"/>
            <p:cNvSpPr/>
            <p:nvPr/>
          </p:nvSpPr>
          <p:spPr>
            <a:xfrm>
              <a:off x="6625463" y="3358864"/>
              <a:ext cx="37791" cy="206889"/>
            </a:xfrm>
            <a:custGeom>
              <a:avLst/>
              <a:gdLst/>
              <a:ahLst/>
              <a:cxnLst/>
              <a:rect l="l" t="t" r="r" b="b"/>
              <a:pathLst>
                <a:path w="1005" h="5502" extrusionOk="0">
                  <a:moveTo>
                    <a:pt x="0" y="0"/>
                  </a:moveTo>
                  <a:lnTo>
                    <a:pt x="0" y="5501"/>
                  </a:lnTo>
                  <a:lnTo>
                    <a:pt x="1004" y="5501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33"/>
            <p:cNvSpPr/>
            <p:nvPr/>
          </p:nvSpPr>
          <p:spPr>
            <a:xfrm>
              <a:off x="6625463" y="3358864"/>
              <a:ext cx="37791" cy="98744"/>
            </a:xfrm>
            <a:custGeom>
              <a:avLst/>
              <a:gdLst/>
              <a:ahLst/>
              <a:cxnLst/>
              <a:rect l="l" t="t" r="r" b="b"/>
              <a:pathLst>
                <a:path w="1005" h="2626" extrusionOk="0">
                  <a:moveTo>
                    <a:pt x="0" y="0"/>
                  </a:moveTo>
                  <a:lnTo>
                    <a:pt x="0" y="2625"/>
                  </a:lnTo>
                  <a:cubicBezTo>
                    <a:pt x="162" y="2280"/>
                    <a:pt x="415" y="2043"/>
                    <a:pt x="838" y="2043"/>
                  </a:cubicBezTo>
                  <a:cubicBezTo>
                    <a:pt x="891" y="2043"/>
                    <a:pt x="946" y="2047"/>
                    <a:pt x="1004" y="2055"/>
                  </a:cubicBezTo>
                  <a:lnTo>
                    <a:pt x="1004" y="0"/>
                  </a:ln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33"/>
            <p:cNvSpPr/>
            <p:nvPr/>
          </p:nvSpPr>
          <p:spPr>
            <a:xfrm>
              <a:off x="6608278" y="3533945"/>
              <a:ext cx="71257" cy="110777"/>
            </a:xfrm>
            <a:custGeom>
              <a:avLst/>
              <a:gdLst/>
              <a:ahLst/>
              <a:cxnLst/>
              <a:rect l="l" t="t" r="r" b="b"/>
              <a:pathLst>
                <a:path w="1895" h="2946" extrusionOk="0">
                  <a:moveTo>
                    <a:pt x="389" y="1"/>
                  </a:moveTo>
                  <a:cubicBezTo>
                    <a:pt x="183" y="1"/>
                    <a:pt x="1" y="161"/>
                    <a:pt x="1" y="366"/>
                  </a:cubicBezTo>
                  <a:lnTo>
                    <a:pt x="1" y="2557"/>
                  </a:lnTo>
                  <a:cubicBezTo>
                    <a:pt x="1" y="2763"/>
                    <a:pt x="183" y="2945"/>
                    <a:pt x="389" y="2945"/>
                  </a:cubicBezTo>
                  <a:lnTo>
                    <a:pt x="1530" y="2945"/>
                  </a:lnTo>
                  <a:cubicBezTo>
                    <a:pt x="1735" y="2945"/>
                    <a:pt x="1895" y="2763"/>
                    <a:pt x="1895" y="2557"/>
                  </a:cubicBezTo>
                  <a:lnTo>
                    <a:pt x="1895" y="366"/>
                  </a:lnTo>
                  <a:cubicBezTo>
                    <a:pt x="1895" y="161"/>
                    <a:pt x="1735" y="1"/>
                    <a:pt x="1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33"/>
            <p:cNvSpPr/>
            <p:nvPr/>
          </p:nvSpPr>
          <p:spPr>
            <a:xfrm>
              <a:off x="6616851" y="3545978"/>
              <a:ext cx="54110" cy="85847"/>
            </a:xfrm>
            <a:custGeom>
              <a:avLst/>
              <a:gdLst/>
              <a:ahLst/>
              <a:cxnLst/>
              <a:rect l="l" t="t" r="r" b="b"/>
              <a:pathLst>
                <a:path w="1439" h="2283" extrusionOk="0">
                  <a:moveTo>
                    <a:pt x="297" y="0"/>
                  </a:moveTo>
                  <a:cubicBezTo>
                    <a:pt x="138" y="0"/>
                    <a:pt x="1" y="137"/>
                    <a:pt x="1" y="297"/>
                  </a:cubicBezTo>
                  <a:lnTo>
                    <a:pt x="1" y="2009"/>
                  </a:lnTo>
                  <a:cubicBezTo>
                    <a:pt x="1" y="2169"/>
                    <a:pt x="138" y="2283"/>
                    <a:pt x="297" y="2283"/>
                  </a:cubicBezTo>
                  <a:lnTo>
                    <a:pt x="1165" y="2283"/>
                  </a:lnTo>
                  <a:cubicBezTo>
                    <a:pt x="1325" y="2283"/>
                    <a:pt x="1439" y="2169"/>
                    <a:pt x="1439" y="2009"/>
                  </a:cubicBezTo>
                  <a:lnTo>
                    <a:pt x="1439" y="297"/>
                  </a:lnTo>
                  <a:cubicBezTo>
                    <a:pt x="1439" y="137"/>
                    <a:pt x="1325" y="0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33"/>
            <p:cNvSpPr/>
            <p:nvPr/>
          </p:nvSpPr>
          <p:spPr>
            <a:xfrm>
              <a:off x="6729285" y="3358864"/>
              <a:ext cx="36963" cy="206889"/>
            </a:xfrm>
            <a:custGeom>
              <a:avLst/>
              <a:gdLst/>
              <a:ahLst/>
              <a:cxnLst/>
              <a:rect l="l" t="t" r="r" b="b"/>
              <a:pathLst>
                <a:path w="983" h="5502" extrusionOk="0">
                  <a:moveTo>
                    <a:pt x="1" y="0"/>
                  </a:moveTo>
                  <a:lnTo>
                    <a:pt x="1" y="5501"/>
                  </a:lnTo>
                  <a:lnTo>
                    <a:pt x="982" y="5501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33"/>
            <p:cNvSpPr/>
            <p:nvPr/>
          </p:nvSpPr>
          <p:spPr>
            <a:xfrm>
              <a:off x="6729285" y="3358864"/>
              <a:ext cx="36963" cy="98744"/>
            </a:xfrm>
            <a:custGeom>
              <a:avLst/>
              <a:gdLst/>
              <a:ahLst/>
              <a:cxnLst/>
              <a:rect l="l" t="t" r="r" b="b"/>
              <a:pathLst>
                <a:path w="983" h="2626" extrusionOk="0">
                  <a:moveTo>
                    <a:pt x="1" y="0"/>
                  </a:moveTo>
                  <a:lnTo>
                    <a:pt x="1" y="2625"/>
                  </a:lnTo>
                  <a:cubicBezTo>
                    <a:pt x="143" y="2280"/>
                    <a:pt x="411" y="2043"/>
                    <a:pt x="822" y="2043"/>
                  </a:cubicBezTo>
                  <a:cubicBezTo>
                    <a:pt x="873" y="2043"/>
                    <a:pt x="927" y="2047"/>
                    <a:pt x="982" y="2055"/>
                  </a:cubicBezTo>
                  <a:lnTo>
                    <a:pt x="982" y="0"/>
                  </a:ln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33"/>
            <p:cNvSpPr/>
            <p:nvPr/>
          </p:nvSpPr>
          <p:spPr>
            <a:xfrm>
              <a:off x="6712138" y="3533945"/>
              <a:ext cx="71257" cy="110777"/>
            </a:xfrm>
            <a:custGeom>
              <a:avLst/>
              <a:gdLst/>
              <a:ahLst/>
              <a:cxnLst/>
              <a:rect l="l" t="t" r="r" b="b"/>
              <a:pathLst>
                <a:path w="1895" h="2946" extrusionOk="0">
                  <a:moveTo>
                    <a:pt x="366" y="1"/>
                  </a:moveTo>
                  <a:cubicBezTo>
                    <a:pt x="160" y="1"/>
                    <a:pt x="0" y="161"/>
                    <a:pt x="0" y="366"/>
                  </a:cubicBezTo>
                  <a:lnTo>
                    <a:pt x="0" y="2557"/>
                  </a:lnTo>
                  <a:cubicBezTo>
                    <a:pt x="0" y="2763"/>
                    <a:pt x="160" y="2945"/>
                    <a:pt x="366" y="2945"/>
                  </a:cubicBezTo>
                  <a:lnTo>
                    <a:pt x="1507" y="2945"/>
                  </a:lnTo>
                  <a:cubicBezTo>
                    <a:pt x="1712" y="2945"/>
                    <a:pt x="1895" y="2763"/>
                    <a:pt x="1895" y="2557"/>
                  </a:cubicBezTo>
                  <a:lnTo>
                    <a:pt x="1895" y="366"/>
                  </a:lnTo>
                  <a:cubicBezTo>
                    <a:pt x="1895" y="161"/>
                    <a:pt x="1712" y="1"/>
                    <a:pt x="1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33"/>
            <p:cNvSpPr/>
            <p:nvPr/>
          </p:nvSpPr>
          <p:spPr>
            <a:xfrm>
              <a:off x="6720712" y="3545978"/>
              <a:ext cx="54110" cy="85847"/>
            </a:xfrm>
            <a:custGeom>
              <a:avLst/>
              <a:gdLst/>
              <a:ahLst/>
              <a:cxnLst/>
              <a:rect l="l" t="t" r="r" b="b"/>
              <a:pathLst>
                <a:path w="1439" h="2283" extrusionOk="0">
                  <a:moveTo>
                    <a:pt x="275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2009"/>
                  </a:lnTo>
                  <a:cubicBezTo>
                    <a:pt x="1" y="2169"/>
                    <a:pt x="115" y="2283"/>
                    <a:pt x="275" y="2283"/>
                  </a:cubicBezTo>
                  <a:lnTo>
                    <a:pt x="1142" y="2283"/>
                  </a:lnTo>
                  <a:cubicBezTo>
                    <a:pt x="1302" y="2283"/>
                    <a:pt x="1439" y="2169"/>
                    <a:pt x="1439" y="2009"/>
                  </a:cubicBezTo>
                  <a:lnTo>
                    <a:pt x="1439" y="297"/>
                  </a:lnTo>
                  <a:cubicBezTo>
                    <a:pt x="1439" y="137"/>
                    <a:pt x="1302" y="0"/>
                    <a:pt x="1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33"/>
            <p:cNvSpPr/>
            <p:nvPr/>
          </p:nvSpPr>
          <p:spPr>
            <a:xfrm>
              <a:off x="6832281" y="3358864"/>
              <a:ext cx="37828" cy="206889"/>
            </a:xfrm>
            <a:custGeom>
              <a:avLst/>
              <a:gdLst/>
              <a:ahLst/>
              <a:cxnLst/>
              <a:rect l="l" t="t" r="r" b="b"/>
              <a:pathLst>
                <a:path w="1006" h="5502" extrusionOk="0">
                  <a:moveTo>
                    <a:pt x="1" y="0"/>
                  </a:moveTo>
                  <a:lnTo>
                    <a:pt x="1" y="5501"/>
                  </a:lnTo>
                  <a:lnTo>
                    <a:pt x="1005" y="5501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33"/>
            <p:cNvSpPr/>
            <p:nvPr/>
          </p:nvSpPr>
          <p:spPr>
            <a:xfrm>
              <a:off x="6832281" y="3358864"/>
              <a:ext cx="37828" cy="98744"/>
            </a:xfrm>
            <a:custGeom>
              <a:avLst/>
              <a:gdLst/>
              <a:ahLst/>
              <a:cxnLst/>
              <a:rect l="l" t="t" r="r" b="b"/>
              <a:pathLst>
                <a:path w="1006" h="2626" extrusionOk="0">
                  <a:moveTo>
                    <a:pt x="1" y="0"/>
                  </a:moveTo>
                  <a:lnTo>
                    <a:pt x="1" y="2625"/>
                  </a:lnTo>
                  <a:cubicBezTo>
                    <a:pt x="163" y="2280"/>
                    <a:pt x="416" y="2043"/>
                    <a:pt x="839" y="2043"/>
                  </a:cubicBezTo>
                  <a:cubicBezTo>
                    <a:pt x="892" y="2043"/>
                    <a:pt x="947" y="2047"/>
                    <a:pt x="1005" y="2055"/>
                  </a:cubicBezTo>
                  <a:lnTo>
                    <a:pt x="1005" y="0"/>
                  </a:ln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33"/>
            <p:cNvSpPr/>
            <p:nvPr/>
          </p:nvSpPr>
          <p:spPr>
            <a:xfrm>
              <a:off x="6815999" y="3533945"/>
              <a:ext cx="70392" cy="110777"/>
            </a:xfrm>
            <a:custGeom>
              <a:avLst/>
              <a:gdLst/>
              <a:ahLst/>
              <a:cxnLst/>
              <a:rect l="l" t="t" r="r" b="b"/>
              <a:pathLst>
                <a:path w="1872" h="2946" extrusionOk="0">
                  <a:moveTo>
                    <a:pt x="365" y="1"/>
                  </a:moveTo>
                  <a:cubicBezTo>
                    <a:pt x="160" y="1"/>
                    <a:pt x="0" y="161"/>
                    <a:pt x="0" y="366"/>
                  </a:cubicBezTo>
                  <a:lnTo>
                    <a:pt x="0" y="2557"/>
                  </a:lnTo>
                  <a:cubicBezTo>
                    <a:pt x="0" y="2763"/>
                    <a:pt x="160" y="2945"/>
                    <a:pt x="365" y="2945"/>
                  </a:cubicBezTo>
                  <a:lnTo>
                    <a:pt x="1507" y="2945"/>
                  </a:lnTo>
                  <a:cubicBezTo>
                    <a:pt x="1712" y="2945"/>
                    <a:pt x="1872" y="2763"/>
                    <a:pt x="1872" y="2557"/>
                  </a:cubicBezTo>
                  <a:lnTo>
                    <a:pt x="1872" y="366"/>
                  </a:lnTo>
                  <a:cubicBezTo>
                    <a:pt x="1872" y="161"/>
                    <a:pt x="1712" y="1"/>
                    <a:pt x="1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33"/>
            <p:cNvSpPr/>
            <p:nvPr/>
          </p:nvSpPr>
          <p:spPr>
            <a:xfrm>
              <a:off x="6823708" y="3545978"/>
              <a:ext cx="54110" cy="85847"/>
            </a:xfrm>
            <a:custGeom>
              <a:avLst/>
              <a:gdLst/>
              <a:ahLst/>
              <a:cxnLst/>
              <a:rect l="l" t="t" r="r" b="b"/>
              <a:pathLst>
                <a:path w="1439" h="2283" extrusionOk="0">
                  <a:moveTo>
                    <a:pt x="297" y="0"/>
                  </a:moveTo>
                  <a:cubicBezTo>
                    <a:pt x="138" y="0"/>
                    <a:pt x="1" y="137"/>
                    <a:pt x="1" y="297"/>
                  </a:cubicBezTo>
                  <a:lnTo>
                    <a:pt x="1" y="2009"/>
                  </a:lnTo>
                  <a:cubicBezTo>
                    <a:pt x="1" y="2169"/>
                    <a:pt x="138" y="2283"/>
                    <a:pt x="297" y="2283"/>
                  </a:cubicBezTo>
                  <a:lnTo>
                    <a:pt x="1165" y="2283"/>
                  </a:lnTo>
                  <a:cubicBezTo>
                    <a:pt x="1325" y="2283"/>
                    <a:pt x="1439" y="2169"/>
                    <a:pt x="1439" y="2009"/>
                  </a:cubicBezTo>
                  <a:lnTo>
                    <a:pt x="1439" y="297"/>
                  </a:lnTo>
                  <a:cubicBezTo>
                    <a:pt x="1439" y="137"/>
                    <a:pt x="1325" y="0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33"/>
            <p:cNvSpPr/>
            <p:nvPr/>
          </p:nvSpPr>
          <p:spPr>
            <a:xfrm>
              <a:off x="6936142" y="3358864"/>
              <a:ext cx="36963" cy="206889"/>
            </a:xfrm>
            <a:custGeom>
              <a:avLst/>
              <a:gdLst/>
              <a:ahLst/>
              <a:cxnLst/>
              <a:rect l="l" t="t" r="r" b="b"/>
              <a:pathLst>
                <a:path w="983" h="5502" extrusionOk="0">
                  <a:moveTo>
                    <a:pt x="1" y="0"/>
                  </a:moveTo>
                  <a:lnTo>
                    <a:pt x="1" y="5501"/>
                  </a:lnTo>
                  <a:lnTo>
                    <a:pt x="982" y="5501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33"/>
            <p:cNvSpPr/>
            <p:nvPr/>
          </p:nvSpPr>
          <p:spPr>
            <a:xfrm>
              <a:off x="6936142" y="3358864"/>
              <a:ext cx="36963" cy="98744"/>
            </a:xfrm>
            <a:custGeom>
              <a:avLst/>
              <a:gdLst/>
              <a:ahLst/>
              <a:cxnLst/>
              <a:rect l="l" t="t" r="r" b="b"/>
              <a:pathLst>
                <a:path w="983" h="2626" extrusionOk="0">
                  <a:moveTo>
                    <a:pt x="1" y="0"/>
                  </a:moveTo>
                  <a:lnTo>
                    <a:pt x="1" y="2625"/>
                  </a:lnTo>
                  <a:cubicBezTo>
                    <a:pt x="143" y="2280"/>
                    <a:pt x="411" y="2043"/>
                    <a:pt x="822" y="2043"/>
                  </a:cubicBezTo>
                  <a:cubicBezTo>
                    <a:pt x="873" y="2043"/>
                    <a:pt x="927" y="2047"/>
                    <a:pt x="982" y="2055"/>
                  </a:cubicBezTo>
                  <a:lnTo>
                    <a:pt x="982" y="0"/>
                  </a:ln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33"/>
            <p:cNvSpPr/>
            <p:nvPr/>
          </p:nvSpPr>
          <p:spPr>
            <a:xfrm>
              <a:off x="6918995" y="3533945"/>
              <a:ext cx="71257" cy="110777"/>
            </a:xfrm>
            <a:custGeom>
              <a:avLst/>
              <a:gdLst/>
              <a:ahLst/>
              <a:cxnLst/>
              <a:rect l="l" t="t" r="r" b="b"/>
              <a:pathLst>
                <a:path w="1895" h="2946" extrusionOk="0">
                  <a:moveTo>
                    <a:pt x="388" y="1"/>
                  </a:moveTo>
                  <a:cubicBezTo>
                    <a:pt x="160" y="1"/>
                    <a:pt x="0" y="161"/>
                    <a:pt x="0" y="366"/>
                  </a:cubicBezTo>
                  <a:lnTo>
                    <a:pt x="0" y="2557"/>
                  </a:lnTo>
                  <a:cubicBezTo>
                    <a:pt x="0" y="2763"/>
                    <a:pt x="160" y="2945"/>
                    <a:pt x="388" y="2945"/>
                  </a:cubicBezTo>
                  <a:lnTo>
                    <a:pt x="1507" y="2945"/>
                  </a:lnTo>
                  <a:cubicBezTo>
                    <a:pt x="1712" y="2945"/>
                    <a:pt x="1895" y="2763"/>
                    <a:pt x="1895" y="2557"/>
                  </a:cubicBezTo>
                  <a:lnTo>
                    <a:pt x="1895" y="366"/>
                  </a:lnTo>
                  <a:cubicBezTo>
                    <a:pt x="1895" y="161"/>
                    <a:pt x="1712" y="1"/>
                    <a:pt x="1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33"/>
            <p:cNvSpPr/>
            <p:nvPr/>
          </p:nvSpPr>
          <p:spPr>
            <a:xfrm>
              <a:off x="6927568" y="3545978"/>
              <a:ext cx="54110" cy="85847"/>
            </a:xfrm>
            <a:custGeom>
              <a:avLst/>
              <a:gdLst/>
              <a:ahLst/>
              <a:cxnLst/>
              <a:rect l="l" t="t" r="r" b="b"/>
              <a:pathLst>
                <a:path w="1439" h="2283" extrusionOk="0">
                  <a:moveTo>
                    <a:pt x="274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2009"/>
                  </a:lnTo>
                  <a:cubicBezTo>
                    <a:pt x="1" y="2169"/>
                    <a:pt x="115" y="2283"/>
                    <a:pt x="274" y="2283"/>
                  </a:cubicBezTo>
                  <a:lnTo>
                    <a:pt x="1142" y="2283"/>
                  </a:lnTo>
                  <a:cubicBezTo>
                    <a:pt x="1302" y="2283"/>
                    <a:pt x="1439" y="2169"/>
                    <a:pt x="1439" y="2009"/>
                  </a:cubicBezTo>
                  <a:lnTo>
                    <a:pt x="1439" y="297"/>
                  </a:lnTo>
                  <a:cubicBezTo>
                    <a:pt x="1439" y="137"/>
                    <a:pt x="1302" y="0"/>
                    <a:pt x="1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33"/>
            <p:cNvSpPr/>
            <p:nvPr/>
          </p:nvSpPr>
          <p:spPr>
            <a:xfrm>
              <a:off x="7039137" y="3358864"/>
              <a:ext cx="37828" cy="206889"/>
            </a:xfrm>
            <a:custGeom>
              <a:avLst/>
              <a:gdLst/>
              <a:ahLst/>
              <a:cxnLst/>
              <a:rect l="l" t="t" r="r" b="b"/>
              <a:pathLst>
                <a:path w="1006" h="5502" extrusionOk="0">
                  <a:moveTo>
                    <a:pt x="1" y="0"/>
                  </a:moveTo>
                  <a:lnTo>
                    <a:pt x="1" y="5501"/>
                  </a:lnTo>
                  <a:lnTo>
                    <a:pt x="1005" y="5501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33"/>
            <p:cNvSpPr/>
            <p:nvPr/>
          </p:nvSpPr>
          <p:spPr>
            <a:xfrm>
              <a:off x="7039137" y="3358864"/>
              <a:ext cx="37828" cy="98744"/>
            </a:xfrm>
            <a:custGeom>
              <a:avLst/>
              <a:gdLst/>
              <a:ahLst/>
              <a:cxnLst/>
              <a:rect l="l" t="t" r="r" b="b"/>
              <a:pathLst>
                <a:path w="1006" h="2626" extrusionOk="0">
                  <a:moveTo>
                    <a:pt x="1" y="0"/>
                  </a:moveTo>
                  <a:lnTo>
                    <a:pt x="1" y="2625"/>
                  </a:lnTo>
                  <a:cubicBezTo>
                    <a:pt x="163" y="2280"/>
                    <a:pt x="416" y="2043"/>
                    <a:pt x="839" y="2043"/>
                  </a:cubicBezTo>
                  <a:cubicBezTo>
                    <a:pt x="892" y="2043"/>
                    <a:pt x="947" y="2047"/>
                    <a:pt x="1005" y="2055"/>
                  </a:cubicBezTo>
                  <a:lnTo>
                    <a:pt x="1005" y="0"/>
                  </a:ln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33"/>
            <p:cNvSpPr/>
            <p:nvPr/>
          </p:nvSpPr>
          <p:spPr>
            <a:xfrm>
              <a:off x="7022855" y="3533945"/>
              <a:ext cx="70392" cy="110777"/>
            </a:xfrm>
            <a:custGeom>
              <a:avLst/>
              <a:gdLst/>
              <a:ahLst/>
              <a:cxnLst/>
              <a:rect l="l" t="t" r="r" b="b"/>
              <a:pathLst>
                <a:path w="1872" h="2946" extrusionOk="0">
                  <a:moveTo>
                    <a:pt x="365" y="1"/>
                  </a:moveTo>
                  <a:cubicBezTo>
                    <a:pt x="160" y="1"/>
                    <a:pt x="0" y="161"/>
                    <a:pt x="0" y="366"/>
                  </a:cubicBezTo>
                  <a:lnTo>
                    <a:pt x="0" y="2557"/>
                  </a:lnTo>
                  <a:cubicBezTo>
                    <a:pt x="0" y="2763"/>
                    <a:pt x="160" y="2945"/>
                    <a:pt x="365" y="2945"/>
                  </a:cubicBezTo>
                  <a:lnTo>
                    <a:pt x="1507" y="2945"/>
                  </a:lnTo>
                  <a:cubicBezTo>
                    <a:pt x="1712" y="2945"/>
                    <a:pt x="1872" y="2763"/>
                    <a:pt x="1872" y="2557"/>
                  </a:cubicBezTo>
                  <a:lnTo>
                    <a:pt x="1872" y="366"/>
                  </a:lnTo>
                  <a:cubicBezTo>
                    <a:pt x="1872" y="161"/>
                    <a:pt x="1712" y="1"/>
                    <a:pt x="1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33"/>
            <p:cNvSpPr/>
            <p:nvPr/>
          </p:nvSpPr>
          <p:spPr>
            <a:xfrm>
              <a:off x="7030564" y="3545978"/>
              <a:ext cx="54110" cy="85847"/>
            </a:xfrm>
            <a:custGeom>
              <a:avLst/>
              <a:gdLst/>
              <a:ahLst/>
              <a:cxnLst/>
              <a:rect l="l" t="t" r="r" b="b"/>
              <a:pathLst>
                <a:path w="1439" h="2283" extrusionOk="0">
                  <a:moveTo>
                    <a:pt x="297" y="0"/>
                  </a:moveTo>
                  <a:cubicBezTo>
                    <a:pt x="138" y="0"/>
                    <a:pt x="1" y="137"/>
                    <a:pt x="1" y="297"/>
                  </a:cubicBezTo>
                  <a:lnTo>
                    <a:pt x="1" y="2009"/>
                  </a:lnTo>
                  <a:cubicBezTo>
                    <a:pt x="1" y="2169"/>
                    <a:pt x="138" y="2283"/>
                    <a:pt x="297" y="2283"/>
                  </a:cubicBezTo>
                  <a:lnTo>
                    <a:pt x="1165" y="2283"/>
                  </a:lnTo>
                  <a:cubicBezTo>
                    <a:pt x="1324" y="2283"/>
                    <a:pt x="1439" y="2169"/>
                    <a:pt x="1439" y="2009"/>
                  </a:cubicBezTo>
                  <a:lnTo>
                    <a:pt x="1439" y="297"/>
                  </a:lnTo>
                  <a:cubicBezTo>
                    <a:pt x="1439" y="137"/>
                    <a:pt x="1324" y="0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33"/>
            <p:cNvSpPr/>
            <p:nvPr/>
          </p:nvSpPr>
          <p:spPr>
            <a:xfrm>
              <a:off x="7142998" y="3358864"/>
              <a:ext cx="36963" cy="206889"/>
            </a:xfrm>
            <a:custGeom>
              <a:avLst/>
              <a:gdLst/>
              <a:ahLst/>
              <a:cxnLst/>
              <a:rect l="l" t="t" r="r" b="b"/>
              <a:pathLst>
                <a:path w="983" h="5502" extrusionOk="0">
                  <a:moveTo>
                    <a:pt x="1" y="0"/>
                  </a:moveTo>
                  <a:lnTo>
                    <a:pt x="1" y="5501"/>
                  </a:lnTo>
                  <a:lnTo>
                    <a:pt x="982" y="5501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33"/>
            <p:cNvSpPr/>
            <p:nvPr/>
          </p:nvSpPr>
          <p:spPr>
            <a:xfrm>
              <a:off x="7142998" y="3358864"/>
              <a:ext cx="36963" cy="98744"/>
            </a:xfrm>
            <a:custGeom>
              <a:avLst/>
              <a:gdLst/>
              <a:ahLst/>
              <a:cxnLst/>
              <a:rect l="l" t="t" r="r" b="b"/>
              <a:pathLst>
                <a:path w="983" h="2626" extrusionOk="0">
                  <a:moveTo>
                    <a:pt x="1" y="0"/>
                  </a:moveTo>
                  <a:lnTo>
                    <a:pt x="1" y="2625"/>
                  </a:lnTo>
                  <a:cubicBezTo>
                    <a:pt x="163" y="2280"/>
                    <a:pt x="416" y="2043"/>
                    <a:pt x="823" y="2043"/>
                  </a:cubicBezTo>
                  <a:cubicBezTo>
                    <a:pt x="874" y="2043"/>
                    <a:pt x="927" y="2047"/>
                    <a:pt x="982" y="2055"/>
                  </a:cubicBezTo>
                  <a:lnTo>
                    <a:pt x="982" y="0"/>
                  </a:ln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33"/>
            <p:cNvSpPr/>
            <p:nvPr/>
          </p:nvSpPr>
          <p:spPr>
            <a:xfrm>
              <a:off x="7125851" y="3533945"/>
              <a:ext cx="71257" cy="110777"/>
            </a:xfrm>
            <a:custGeom>
              <a:avLst/>
              <a:gdLst/>
              <a:ahLst/>
              <a:cxnLst/>
              <a:rect l="l" t="t" r="r" b="b"/>
              <a:pathLst>
                <a:path w="1895" h="2946" extrusionOk="0">
                  <a:moveTo>
                    <a:pt x="388" y="1"/>
                  </a:moveTo>
                  <a:cubicBezTo>
                    <a:pt x="160" y="1"/>
                    <a:pt x="0" y="161"/>
                    <a:pt x="0" y="366"/>
                  </a:cubicBezTo>
                  <a:lnTo>
                    <a:pt x="0" y="2557"/>
                  </a:lnTo>
                  <a:cubicBezTo>
                    <a:pt x="0" y="2763"/>
                    <a:pt x="160" y="2945"/>
                    <a:pt x="388" y="2945"/>
                  </a:cubicBezTo>
                  <a:lnTo>
                    <a:pt x="1507" y="2945"/>
                  </a:lnTo>
                  <a:cubicBezTo>
                    <a:pt x="1712" y="2945"/>
                    <a:pt x="1895" y="2763"/>
                    <a:pt x="1895" y="2557"/>
                  </a:cubicBezTo>
                  <a:lnTo>
                    <a:pt x="1895" y="366"/>
                  </a:lnTo>
                  <a:cubicBezTo>
                    <a:pt x="1895" y="161"/>
                    <a:pt x="1712" y="1"/>
                    <a:pt x="1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33"/>
            <p:cNvSpPr/>
            <p:nvPr/>
          </p:nvSpPr>
          <p:spPr>
            <a:xfrm>
              <a:off x="7134424" y="3545978"/>
              <a:ext cx="54110" cy="85847"/>
            </a:xfrm>
            <a:custGeom>
              <a:avLst/>
              <a:gdLst/>
              <a:ahLst/>
              <a:cxnLst/>
              <a:rect l="l" t="t" r="r" b="b"/>
              <a:pathLst>
                <a:path w="1439" h="2283" extrusionOk="0">
                  <a:moveTo>
                    <a:pt x="274" y="0"/>
                  </a:moveTo>
                  <a:cubicBezTo>
                    <a:pt x="137" y="0"/>
                    <a:pt x="0" y="137"/>
                    <a:pt x="0" y="297"/>
                  </a:cubicBezTo>
                  <a:lnTo>
                    <a:pt x="0" y="2009"/>
                  </a:lnTo>
                  <a:cubicBezTo>
                    <a:pt x="0" y="2169"/>
                    <a:pt x="137" y="2283"/>
                    <a:pt x="274" y="2283"/>
                  </a:cubicBezTo>
                  <a:lnTo>
                    <a:pt x="1142" y="2283"/>
                  </a:lnTo>
                  <a:cubicBezTo>
                    <a:pt x="1301" y="2283"/>
                    <a:pt x="1438" y="2169"/>
                    <a:pt x="1438" y="2009"/>
                  </a:cubicBezTo>
                  <a:lnTo>
                    <a:pt x="1438" y="297"/>
                  </a:lnTo>
                  <a:cubicBezTo>
                    <a:pt x="1438" y="137"/>
                    <a:pt x="1301" y="0"/>
                    <a:pt x="1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33"/>
            <p:cNvSpPr/>
            <p:nvPr/>
          </p:nvSpPr>
          <p:spPr>
            <a:xfrm>
              <a:off x="7245994" y="3358864"/>
              <a:ext cx="37828" cy="206889"/>
            </a:xfrm>
            <a:custGeom>
              <a:avLst/>
              <a:gdLst/>
              <a:ahLst/>
              <a:cxnLst/>
              <a:rect l="l" t="t" r="r" b="b"/>
              <a:pathLst>
                <a:path w="1006" h="5502" extrusionOk="0">
                  <a:moveTo>
                    <a:pt x="1" y="0"/>
                  </a:moveTo>
                  <a:lnTo>
                    <a:pt x="1" y="5501"/>
                  </a:lnTo>
                  <a:lnTo>
                    <a:pt x="1005" y="5501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33"/>
            <p:cNvSpPr/>
            <p:nvPr/>
          </p:nvSpPr>
          <p:spPr>
            <a:xfrm>
              <a:off x="7245994" y="3358864"/>
              <a:ext cx="37828" cy="98744"/>
            </a:xfrm>
            <a:custGeom>
              <a:avLst/>
              <a:gdLst/>
              <a:ahLst/>
              <a:cxnLst/>
              <a:rect l="l" t="t" r="r" b="b"/>
              <a:pathLst>
                <a:path w="1006" h="2626" extrusionOk="0">
                  <a:moveTo>
                    <a:pt x="1" y="0"/>
                  </a:moveTo>
                  <a:lnTo>
                    <a:pt x="1" y="2625"/>
                  </a:lnTo>
                  <a:cubicBezTo>
                    <a:pt x="163" y="2280"/>
                    <a:pt x="416" y="2043"/>
                    <a:pt x="839" y="2043"/>
                  </a:cubicBezTo>
                  <a:cubicBezTo>
                    <a:pt x="892" y="2043"/>
                    <a:pt x="947" y="2047"/>
                    <a:pt x="1005" y="2055"/>
                  </a:cubicBezTo>
                  <a:lnTo>
                    <a:pt x="1005" y="0"/>
                  </a:ln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33"/>
            <p:cNvSpPr/>
            <p:nvPr/>
          </p:nvSpPr>
          <p:spPr>
            <a:xfrm>
              <a:off x="7229711" y="3533945"/>
              <a:ext cx="70392" cy="110777"/>
            </a:xfrm>
            <a:custGeom>
              <a:avLst/>
              <a:gdLst/>
              <a:ahLst/>
              <a:cxnLst/>
              <a:rect l="l" t="t" r="r" b="b"/>
              <a:pathLst>
                <a:path w="1872" h="2946" extrusionOk="0">
                  <a:moveTo>
                    <a:pt x="365" y="1"/>
                  </a:moveTo>
                  <a:cubicBezTo>
                    <a:pt x="160" y="1"/>
                    <a:pt x="0" y="161"/>
                    <a:pt x="0" y="366"/>
                  </a:cubicBezTo>
                  <a:lnTo>
                    <a:pt x="0" y="2557"/>
                  </a:lnTo>
                  <a:cubicBezTo>
                    <a:pt x="0" y="2763"/>
                    <a:pt x="160" y="2945"/>
                    <a:pt x="365" y="2945"/>
                  </a:cubicBezTo>
                  <a:lnTo>
                    <a:pt x="1506" y="2945"/>
                  </a:lnTo>
                  <a:cubicBezTo>
                    <a:pt x="1712" y="2945"/>
                    <a:pt x="1872" y="2763"/>
                    <a:pt x="1872" y="2557"/>
                  </a:cubicBezTo>
                  <a:lnTo>
                    <a:pt x="1872" y="366"/>
                  </a:lnTo>
                  <a:cubicBezTo>
                    <a:pt x="1872" y="161"/>
                    <a:pt x="1712" y="1"/>
                    <a:pt x="1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33"/>
            <p:cNvSpPr/>
            <p:nvPr/>
          </p:nvSpPr>
          <p:spPr>
            <a:xfrm>
              <a:off x="7237420" y="3545978"/>
              <a:ext cx="54110" cy="85847"/>
            </a:xfrm>
            <a:custGeom>
              <a:avLst/>
              <a:gdLst/>
              <a:ahLst/>
              <a:cxnLst/>
              <a:rect l="l" t="t" r="r" b="b"/>
              <a:pathLst>
                <a:path w="1439" h="2283" extrusionOk="0">
                  <a:moveTo>
                    <a:pt x="297" y="0"/>
                  </a:moveTo>
                  <a:cubicBezTo>
                    <a:pt x="137" y="0"/>
                    <a:pt x="0" y="137"/>
                    <a:pt x="0" y="297"/>
                  </a:cubicBezTo>
                  <a:lnTo>
                    <a:pt x="0" y="2009"/>
                  </a:lnTo>
                  <a:cubicBezTo>
                    <a:pt x="0" y="2169"/>
                    <a:pt x="137" y="2283"/>
                    <a:pt x="297" y="2283"/>
                  </a:cubicBezTo>
                  <a:lnTo>
                    <a:pt x="1165" y="2283"/>
                  </a:lnTo>
                  <a:cubicBezTo>
                    <a:pt x="1324" y="2283"/>
                    <a:pt x="1438" y="2169"/>
                    <a:pt x="1438" y="2009"/>
                  </a:cubicBezTo>
                  <a:lnTo>
                    <a:pt x="1438" y="297"/>
                  </a:lnTo>
                  <a:cubicBezTo>
                    <a:pt x="1438" y="137"/>
                    <a:pt x="1324" y="0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33"/>
            <p:cNvSpPr/>
            <p:nvPr/>
          </p:nvSpPr>
          <p:spPr>
            <a:xfrm>
              <a:off x="7349854" y="3358864"/>
              <a:ext cx="36963" cy="206889"/>
            </a:xfrm>
            <a:custGeom>
              <a:avLst/>
              <a:gdLst/>
              <a:ahLst/>
              <a:cxnLst/>
              <a:rect l="l" t="t" r="r" b="b"/>
              <a:pathLst>
                <a:path w="983" h="5502" extrusionOk="0">
                  <a:moveTo>
                    <a:pt x="1" y="0"/>
                  </a:moveTo>
                  <a:lnTo>
                    <a:pt x="1" y="5501"/>
                  </a:lnTo>
                  <a:lnTo>
                    <a:pt x="982" y="5501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33"/>
            <p:cNvSpPr/>
            <p:nvPr/>
          </p:nvSpPr>
          <p:spPr>
            <a:xfrm>
              <a:off x="7349854" y="3358864"/>
              <a:ext cx="36963" cy="98744"/>
            </a:xfrm>
            <a:custGeom>
              <a:avLst/>
              <a:gdLst/>
              <a:ahLst/>
              <a:cxnLst/>
              <a:rect l="l" t="t" r="r" b="b"/>
              <a:pathLst>
                <a:path w="983" h="2626" extrusionOk="0">
                  <a:moveTo>
                    <a:pt x="1" y="0"/>
                  </a:moveTo>
                  <a:lnTo>
                    <a:pt x="1" y="2625"/>
                  </a:lnTo>
                  <a:cubicBezTo>
                    <a:pt x="163" y="2280"/>
                    <a:pt x="416" y="2043"/>
                    <a:pt x="823" y="2043"/>
                  </a:cubicBezTo>
                  <a:cubicBezTo>
                    <a:pt x="873" y="2043"/>
                    <a:pt x="927" y="2047"/>
                    <a:pt x="982" y="2055"/>
                  </a:cubicBezTo>
                  <a:lnTo>
                    <a:pt x="982" y="0"/>
                  </a:ln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33"/>
            <p:cNvSpPr/>
            <p:nvPr/>
          </p:nvSpPr>
          <p:spPr>
            <a:xfrm>
              <a:off x="7332707" y="3533945"/>
              <a:ext cx="71257" cy="110777"/>
            </a:xfrm>
            <a:custGeom>
              <a:avLst/>
              <a:gdLst/>
              <a:ahLst/>
              <a:cxnLst/>
              <a:rect l="l" t="t" r="r" b="b"/>
              <a:pathLst>
                <a:path w="1895" h="2946" extrusionOk="0">
                  <a:moveTo>
                    <a:pt x="388" y="1"/>
                  </a:moveTo>
                  <a:cubicBezTo>
                    <a:pt x="160" y="1"/>
                    <a:pt x="0" y="161"/>
                    <a:pt x="0" y="366"/>
                  </a:cubicBezTo>
                  <a:lnTo>
                    <a:pt x="0" y="2557"/>
                  </a:lnTo>
                  <a:cubicBezTo>
                    <a:pt x="0" y="2763"/>
                    <a:pt x="160" y="2945"/>
                    <a:pt x="388" y="2945"/>
                  </a:cubicBezTo>
                  <a:lnTo>
                    <a:pt x="1507" y="2945"/>
                  </a:lnTo>
                  <a:cubicBezTo>
                    <a:pt x="1712" y="2945"/>
                    <a:pt x="1895" y="2763"/>
                    <a:pt x="1895" y="2557"/>
                  </a:cubicBezTo>
                  <a:lnTo>
                    <a:pt x="1895" y="366"/>
                  </a:lnTo>
                  <a:cubicBezTo>
                    <a:pt x="1895" y="161"/>
                    <a:pt x="1712" y="1"/>
                    <a:pt x="1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33"/>
            <p:cNvSpPr/>
            <p:nvPr/>
          </p:nvSpPr>
          <p:spPr>
            <a:xfrm>
              <a:off x="7341281" y="3545978"/>
              <a:ext cx="54110" cy="85847"/>
            </a:xfrm>
            <a:custGeom>
              <a:avLst/>
              <a:gdLst/>
              <a:ahLst/>
              <a:cxnLst/>
              <a:rect l="l" t="t" r="r" b="b"/>
              <a:pathLst>
                <a:path w="1439" h="2283" extrusionOk="0">
                  <a:moveTo>
                    <a:pt x="297" y="0"/>
                  </a:moveTo>
                  <a:cubicBezTo>
                    <a:pt x="137" y="0"/>
                    <a:pt x="0" y="137"/>
                    <a:pt x="0" y="297"/>
                  </a:cubicBezTo>
                  <a:lnTo>
                    <a:pt x="0" y="2009"/>
                  </a:lnTo>
                  <a:cubicBezTo>
                    <a:pt x="0" y="2169"/>
                    <a:pt x="137" y="2283"/>
                    <a:pt x="297" y="2283"/>
                  </a:cubicBezTo>
                  <a:lnTo>
                    <a:pt x="1142" y="2283"/>
                  </a:lnTo>
                  <a:cubicBezTo>
                    <a:pt x="1301" y="2283"/>
                    <a:pt x="1438" y="2169"/>
                    <a:pt x="1438" y="2009"/>
                  </a:cubicBezTo>
                  <a:lnTo>
                    <a:pt x="1438" y="297"/>
                  </a:lnTo>
                  <a:cubicBezTo>
                    <a:pt x="1438" y="137"/>
                    <a:pt x="1301" y="0"/>
                    <a:pt x="1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33"/>
            <p:cNvSpPr/>
            <p:nvPr/>
          </p:nvSpPr>
          <p:spPr>
            <a:xfrm>
              <a:off x="7452850" y="3358864"/>
              <a:ext cx="37791" cy="206889"/>
            </a:xfrm>
            <a:custGeom>
              <a:avLst/>
              <a:gdLst/>
              <a:ahLst/>
              <a:cxnLst/>
              <a:rect l="l" t="t" r="r" b="b"/>
              <a:pathLst>
                <a:path w="1005" h="5502" extrusionOk="0">
                  <a:moveTo>
                    <a:pt x="1" y="0"/>
                  </a:moveTo>
                  <a:lnTo>
                    <a:pt x="1" y="5501"/>
                  </a:lnTo>
                  <a:lnTo>
                    <a:pt x="1005" y="5501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33"/>
            <p:cNvSpPr/>
            <p:nvPr/>
          </p:nvSpPr>
          <p:spPr>
            <a:xfrm>
              <a:off x="7452850" y="3358864"/>
              <a:ext cx="37791" cy="98744"/>
            </a:xfrm>
            <a:custGeom>
              <a:avLst/>
              <a:gdLst/>
              <a:ahLst/>
              <a:cxnLst/>
              <a:rect l="l" t="t" r="r" b="b"/>
              <a:pathLst>
                <a:path w="1005" h="2626" extrusionOk="0">
                  <a:moveTo>
                    <a:pt x="1" y="0"/>
                  </a:moveTo>
                  <a:lnTo>
                    <a:pt x="1" y="2625"/>
                  </a:lnTo>
                  <a:cubicBezTo>
                    <a:pt x="163" y="2280"/>
                    <a:pt x="416" y="2043"/>
                    <a:pt x="839" y="2043"/>
                  </a:cubicBezTo>
                  <a:cubicBezTo>
                    <a:pt x="892" y="2043"/>
                    <a:pt x="947" y="2047"/>
                    <a:pt x="1005" y="2055"/>
                  </a:cubicBezTo>
                  <a:lnTo>
                    <a:pt x="1005" y="0"/>
                  </a:lnTo>
                  <a:close/>
                </a:path>
              </a:pathLst>
            </a:custGeom>
            <a:solidFill>
              <a:srgbClr val="00031B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33"/>
            <p:cNvSpPr/>
            <p:nvPr/>
          </p:nvSpPr>
          <p:spPr>
            <a:xfrm>
              <a:off x="7436530" y="3533945"/>
              <a:ext cx="70429" cy="110777"/>
            </a:xfrm>
            <a:custGeom>
              <a:avLst/>
              <a:gdLst/>
              <a:ahLst/>
              <a:cxnLst/>
              <a:rect l="l" t="t" r="r" b="b"/>
              <a:pathLst>
                <a:path w="1873" h="2946" extrusionOk="0">
                  <a:moveTo>
                    <a:pt x="366" y="1"/>
                  </a:moveTo>
                  <a:cubicBezTo>
                    <a:pt x="161" y="1"/>
                    <a:pt x="1" y="161"/>
                    <a:pt x="1" y="366"/>
                  </a:cubicBezTo>
                  <a:lnTo>
                    <a:pt x="1" y="2557"/>
                  </a:lnTo>
                  <a:cubicBezTo>
                    <a:pt x="1" y="2763"/>
                    <a:pt x="161" y="2945"/>
                    <a:pt x="366" y="2945"/>
                  </a:cubicBezTo>
                  <a:lnTo>
                    <a:pt x="1507" y="2945"/>
                  </a:lnTo>
                  <a:cubicBezTo>
                    <a:pt x="1713" y="2945"/>
                    <a:pt x="1873" y="2763"/>
                    <a:pt x="1873" y="2557"/>
                  </a:cubicBezTo>
                  <a:lnTo>
                    <a:pt x="1873" y="366"/>
                  </a:lnTo>
                  <a:cubicBezTo>
                    <a:pt x="1873" y="161"/>
                    <a:pt x="1713" y="1"/>
                    <a:pt x="1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33"/>
            <p:cNvSpPr/>
            <p:nvPr/>
          </p:nvSpPr>
          <p:spPr>
            <a:xfrm>
              <a:off x="7444276" y="3545978"/>
              <a:ext cx="54110" cy="85847"/>
            </a:xfrm>
            <a:custGeom>
              <a:avLst/>
              <a:gdLst/>
              <a:ahLst/>
              <a:cxnLst/>
              <a:rect l="l" t="t" r="r" b="b"/>
              <a:pathLst>
                <a:path w="1439" h="2283" extrusionOk="0">
                  <a:moveTo>
                    <a:pt x="297" y="0"/>
                  </a:moveTo>
                  <a:cubicBezTo>
                    <a:pt x="137" y="0"/>
                    <a:pt x="0" y="137"/>
                    <a:pt x="0" y="297"/>
                  </a:cubicBezTo>
                  <a:lnTo>
                    <a:pt x="0" y="2009"/>
                  </a:lnTo>
                  <a:cubicBezTo>
                    <a:pt x="0" y="2169"/>
                    <a:pt x="137" y="2283"/>
                    <a:pt x="297" y="2283"/>
                  </a:cubicBezTo>
                  <a:lnTo>
                    <a:pt x="1164" y="2283"/>
                  </a:lnTo>
                  <a:cubicBezTo>
                    <a:pt x="1324" y="2283"/>
                    <a:pt x="1438" y="2169"/>
                    <a:pt x="1438" y="2009"/>
                  </a:cubicBezTo>
                  <a:lnTo>
                    <a:pt x="1438" y="297"/>
                  </a:lnTo>
                  <a:cubicBezTo>
                    <a:pt x="1438" y="137"/>
                    <a:pt x="1324" y="0"/>
                    <a:pt x="1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2DBDAE69-5343-22BE-55D9-0F5FCCC4FD34}"/>
              </a:ext>
            </a:extLst>
          </p:cNvPr>
          <p:cNvSpPr/>
          <p:nvPr/>
        </p:nvSpPr>
        <p:spPr>
          <a:xfrm flipV="1">
            <a:off x="773825" y="1506081"/>
            <a:ext cx="190574" cy="174255"/>
          </a:xfrm>
          <a:prstGeom prst="rightArrow">
            <a:avLst>
              <a:gd name="adj1" fmla="val 50000"/>
              <a:gd name="adj2" fmla="val 583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C069FF8-E412-89C4-AAEE-691708DD0CBE}"/>
              </a:ext>
            </a:extLst>
          </p:cNvPr>
          <p:cNvSpPr/>
          <p:nvPr/>
        </p:nvSpPr>
        <p:spPr>
          <a:xfrm flipV="1">
            <a:off x="769064" y="2409894"/>
            <a:ext cx="190574" cy="174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D9A980C-C1B2-5CA8-DF42-5264E9AB25AC}"/>
              </a:ext>
            </a:extLst>
          </p:cNvPr>
          <p:cNvSpPr/>
          <p:nvPr/>
        </p:nvSpPr>
        <p:spPr>
          <a:xfrm flipV="1">
            <a:off x="780331" y="3313707"/>
            <a:ext cx="190574" cy="174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B487D8-1F60-76FB-8911-B6FB16791FAA}"/>
              </a:ext>
            </a:extLst>
          </p:cNvPr>
          <p:cNvSpPr txBox="1"/>
          <p:nvPr/>
        </p:nvSpPr>
        <p:spPr>
          <a:xfrm>
            <a:off x="1814286" y="413657"/>
            <a:ext cx="2989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tx1"/>
                </a:solidFill>
              </a:rPr>
              <a:t>OBJECTIVES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417166-4443-243E-AB46-F128B4733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341" y="1555772"/>
            <a:ext cx="7710900" cy="3431100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Creation of  singly linked list data structure using structures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Linked list is a linear data structure ,in which elements are not sorted over contiguous memory locations. The elements in linked list are linked using pointers .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Singly linked list is a unidirectional data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structure,that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, it can be traversed in only one direction from head to last node.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>
              <a:lnSpc>
                <a:spcPct val="107000"/>
              </a:lnSpc>
              <a:buNone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>
              <a:lnSpc>
                <a:spcPct val="107000"/>
              </a:lnSpc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7EFE44-6233-EB2D-1B9D-1DB99CF6DC2C}"/>
              </a:ext>
            </a:extLst>
          </p:cNvPr>
          <p:cNvSpPr txBox="1"/>
          <p:nvPr/>
        </p:nvSpPr>
        <p:spPr>
          <a:xfrm>
            <a:off x="2445151" y="328596"/>
            <a:ext cx="3501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tx1"/>
                </a:solidFill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39892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EBA2C6-9C8B-2AA0-EBA9-777295A70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0544" y="856200"/>
            <a:ext cx="7710900" cy="3431100"/>
          </a:xfrm>
        </p:spPr>
        <p:txBody>
          <a:bodyPr/>
          <a:lstStyle/>
          <a:p>
            <a:pPr marL="139700" indent="0">
              <a:lnSpc>
                <a:spcPct val="107000"/>
              </a:lnSpc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linked list is preferred over other structures is the that they are dynamic in nature and have faster deletion/insertion time.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Singly linked list is preferred when we need to save memory and searching is not required as pointer of single index is stored.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Linked lists are always better than Arrays as they do not lead to Memory Fragmentation.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our Application ,we take input from the users to check they belong in the voter list and the candidate they vote and we display the winner.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64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4DD752-EBED-B556-9515-BF5FA2776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633" y="804601"/>
            <a:ext cx="4277664" cy="41628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C741A2-AFB8-A8C5-368F-27161116EC30}"/>
              </a:ext>
            </a:extLst>
          </p:cNvPr>
          <p:cNvSpPr txBox="1"/>
          <p:nvPr/>
        </p:nvSpPr>
        <p:spPr>
          <a:xfrm>
            <a:off x="2940493" y="101768"/>
            <a:ext cx="2989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tx1"/>
                </a:solidFill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3432906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CE9960-516B-781B-3513-35654533D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87" y="822198"/>
            <a:ext cx="7416854" cy="34991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7A7B47-C2F4-AD99-F4BD-DBB28CF09DF8}"/>
              </a:ext>
            </a:extLst>
          </p:cNvPr>
          <p:cNvSpPr txBox="1"/>
          <p:nvPr/>
        </p:nvSpPr>
        <p:spPr>
          <a:xfrm>
            <a:off x="6008971" y="203199"/>
            <a:ext cx="2206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MAIN LOG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AD7D3B-5E56-3AC1-3F81-61B17F7CD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03645"/>
            <a:ext cx="7734925" cy="29804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80C82-CAF2-9AE8-1E41-ECE03C7E762F}"/>
              </a:ext>
            </a:extLst>
          </p:cNvPr>
          <p:cNvSpPr txBox="1"/>
          <p:nvPr/>
        </p:nvSpPr>
        <p:spPr>
          <a:xfrm>
            <a:off x="4920344" y="348341"/>
            <a:ext cx="396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LIST OF CANDIDATES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uring Test for Realistic Humanoid Robots Thesis by Slidesgo">
  <a:themeElements>
    <a:clrScheme name="Simple Light">
      <a:dk1>
        <a:srgbClr val="FFFFFF"/>
      </a:dk1>
      <a:lt1>
        <a:srgbClr val="00031B"/>
      </a:lt1>
      <a:dk2>
        <a:srgbClr val="002AB1"/>
      </a:dk2>
      <a:lt2>
        <a:srgbClr val="00E0FF"/>
      </a:lt2>
      <a:accent1>
        <a:srgbClr val="87D0FF"/>
      </a:accent1>
      <a:accent2>
        <a:srgbClr val="004A67"/>
      </a:accent2>
      <a:accent3>
        <a:srgbClr val="92BCCA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417</Words>
  <Application>Microsoft Office PowerPoint</Application>
  <PresentationFormat>On-screen Show (16:9)</PresentationFormat>
  <Paragraphs>50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Montserrat ExtraBold</vt:lpstr>
      <vt:lpstr>Wingdings</vt:lpstr>
      <vt:lpstr>Big Shoulders Text ExtraBold</vt:lpstr>
      <vt:lpstr>Big Shoulders Text</vt:lpstr>
      <vt:lpstr>Cambay</vt:lpstr>
      <vt:lpstr>Nunito Light</vt:lpstr>
      <vt:lpstr>Calibri</vt:lpstr>
      <vt:lpstr>Arial</vt:lpstr>
      <vt:lpstr>Montserrat</vt:lpstr>
      <vt:lpstr>Arial Black</vt:lpstr>
      <vt:lpstr>Times New Roman</vt:lpstr>
      <vt:lpstr>Symbol</vt:lpstr>
      <vt:lpstr>Turing Test for Realistic Humanoid Robots Thesis by Slidesgo</vt:lpstr>
      <vt:lpstr>Online Voting          System </vt:lpstr>
      <vt:lpstr>AIM</vt:lpstr>
      <vt:lpstr>PowerPoint Presentation</vt:lpstr>
      <vt:lpstr>Implementation of the Linear Data Structure-LINKED LISTS.•  Multiple methods creation for various tasks under the project.  In this system, authorized voters can give his\her votes online without going to any physical polling station.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  <vt:lpstr>TEAM MEMBERS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Voting          System</dc:title>
  <dc:creator>Anirudh</dc:creator>
  <cp:lastModifiedBy>Derangula Anirudh</cp:lastModifiedBy>
  <cp:revision>3</cp:revision>
  <dcterms:modified xsi:type="dcterms:W3CDTF">2022-11-15T19:30:47Z</dcterms:modified>
</cp:coreProperties>
</file>