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E"/>
    <a:srgbClr val="1F77B4"/>
    <a:srgbClr val="2CA02C"/>
    <a:srgbClr val="9A9A9A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150" d="100"/>
          <a:sy n="150" d="100"/>
        </p:scale>
        <p:origin x="-1038" y="-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72415-B22A-FC59-6A7F-200CD8EB2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F732E-1765-91E4-A396-2407EF52F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CDF0E-CAD5-EC0F-9CE7-F161CBD8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20DF-02AD-4477-A284-909E64338BA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B4002-B9E2-3B0D-1392-11E36A40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CF7EA-8768-496E-D165-F176783F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368C-AB31-4CE0-8025-91123B77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9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2D2B-7149-15CA-BC99-616F4D21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168BC-8ECE-3E6B-B716-BE6D9BC05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DBE6D-93BD-1B10-6B64-BBE3A8949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20DF-02AD-4477-A284-909E64338BA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FEC04-9AAD-6F89-6A02-33541AE8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96D28-32EF-8DB7-E2F8-6439807A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368C-AB31-4CE0-8025-91123B77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8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8BBAA-FA35-5C4D-F905-608B800E8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0E51C-3D01-8040-99A7-0CD09AAFC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BB0D7-D605-D41D-7C42-CE1A4ABD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20DF-02AD-4477-A284-909E64338BA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337A9-A578-21F8-28C1-0AA99B92F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BA17C-0CB7-33C5-F8E7-A70F0C1C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368C-AB31-4CE0-8025-91123B77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1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39819-E50F-A0EF-C21D-B9BA6BEB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3B184-AF5F-8B56-3895-FA3215325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C4B95-46C2-867D-21D8-C2BD56E7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20DF-02AD-4477-A284-909E64338BA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779CE-AA97-AF44-167F-08E2C73B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2181A-2E86-A81D-7A7D-ACB6823B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368C-AB31-4CE0-8025-91123B77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3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9B46-35A4-52C7-D0C0-E998F1C9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F6D46-31D6-3AB4-F0D5-8B796E4FA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33270-9564-4E4D-C4DB-735E4526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20DF-02AD-4477-A284-909E64338BA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F848E-537E-DF89-E9F3-40AC0313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B3F65-29FB-81FC-7966-1451004B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368C-AB31-4CE0-8025-91123B77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3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2003-DD71-3C52-CFE3-2EE35C67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A32A3-432A-42F9-7177-2118C0439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AE1C1-9C66-74B8-89FD-AC945D723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C8A90-EBA3-46A4-7412-39C58439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20DF-02AD-4477-A284-909E64338BA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F9EAB-18B0-421A-E29E-B84D6D27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56EC6-544A-12E4-CF4E-413BFD9E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368C-AB31-4CE0-8025-91123B77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6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1AFD-2DF5-3B82-D872-8614DA4C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ACF01-86EF-89B0-943A-A104945C3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47888-9061-4DED-4202-F3EBDD3E7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7A045-A1B8-3F36-D687-4FD2E6EBD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67E3D-487D-4D84-0704-512EE68F0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65F214-4E2F-2AEA-7A8E-43089A54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20DF-02AD-4477-A284-909E64338BA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AED2C0-4D57-08D5-275F-DD72DBBF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DE4CB-2145-E4FE-FC9B-49353CBE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368C-AB31-4CE0-8025-91123B77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5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823D-C381-91A0-194C-1260E2C1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F021D-3DC6-F650-404E-92269573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20DF-02AD-4477-A284-909E64338BA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E45EF-01C9-AB52-8A2B-EBD62B84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43C8C-7AC6-287F-E411-1AFB616F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368C-AB31-4CE0-8025-91123B77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2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2F1ED-1CEF-87F8-45F3-14CFA5AA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20DF-02AD-4477-A284-909E64338BA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0B0A3-E543-742C-FD5E-814D4FFC2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E5996-5A70-195F-34DF-15DD0DD0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368C-AB31-4CE0-8025-91123B77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1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15FF-0040-4DC5-F75E-BBFB5D5B0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05AC-0AEA-9DB3-C339-3502681B1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3B3CA-9565-288E-B107-9EE6746EB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D1F5A-46CA-09DC-0848-560F060D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20DF-02AD-4477-A284-909E64338BA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2AB53-6E79-03D1-8402-6E10528A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AFA39-800F-C9BC-C1D5-9AB3EFAA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368C-AB31-4CE0-8025-91123B77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9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D840-397E-2BB9-E743-3661AB04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3CBA8-132D-5955-C695-4EBFB81F4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8896E-8D6D-D094-900E-D659A9168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0D6FE-8A6F-6276-E502-967CD7503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20DF-02AD-4477-A284-909E64338BA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E3572-BB52-733F-9DA9-AC192116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BE131-6460-E609-72F1-74B6229F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368C-AB31-4CE0-8025-91123B77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8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C8BD8-CA4B-D5D1-BFF1-E9D146D3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674CE-3578-EAC1-FB28-61AE1D3AB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357CA-A0E8-33F0-BACA-3CF52CB13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DF20DF-02AD-4477-A284-909E64338BA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2C1B7-387F-5FEC-61A5-F7ADAAAF9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B9297-8DDE-03C9-7398-3F44E5634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9C368C-AB31-4CE0-8025-91123B77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4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2B0E0E7-46BA-9677-F872-A5C88CA3B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69" t="13196" r="11498" b="12374"/>
          <a:stretch/>
        </p:blipFill>
        <p:spPr>
          <a:xfrm>
            <a:off x="2362200" y="1581151"/>
            <a:ext cx="5353050" cy="3981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C4693F-6C5B-1BBE-4D5F-3DAD5B15D695}"/>
              </a:ext>
            </a:extLst>
          </p:cNvPr>
          <p:cNvSpPr/>
          <p:nvPr/>
        </p:nvSpPr>
        <p:spPr>
          <a:xfrm>
            <a:off x="5859780" y="4190365"/>
            <a:ext cx="1150620" cy="293370"/>
          </a:xfrm>
          <a:prstGeom prst="rect">
            <a:avLst/>
          </a:prstGeom>
          <a:ln>
            <a:solidFill>
              <a:srgbClr val="1F77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glow rad="25400">
                    <a:schemeClr val="tx1">
                      <a:alpha val="0"/>
                    </a:schemeClr>
                  </a:glow>
                </a:effectLst>
              </a:rPr>
              <a:t>underfit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A6137D-9AF8-AF62-D19E-F3D02CEC67CA}"/>
              </a:ext>
            </a:extLst>
          </p:cNvPr>
          <p:cNvSpPr/>
          <p:nvPr/>
        </p:nvSpPr>
        <p:spPr>
          <a:xfrm>
            <a:off x="4107180" y="1844040"/>
            <a:ext cx="1150620" cy="293370"/>
          </a:xfrm>
          <a:prstGeom prst="rect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glow rad="25400">
                    <a:schemeClr val="tx1">
                      <a:alpha val="0"/>
                    </a:schemeClr>
                  </a:glow>
                </a:effectLst>
              </a:rPr>
              <a:t>overfit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EE883-40FD-9E41-53FD-D4FE92ED0ED0}"/>
              </a:ext>
            </a:extLst>
          </p:cNvPr>
          <p:cNvSpPr/>
          <p:nvPr/>
        </p:nvSpPr>
        <p:spPr>
          <a:xfrm>
            <a:off x="4413885" y="2693598"/>
            <a:ext cx="1150620" cy="293370"/>
          </a:xfrm>
          <a:prstGeom prst="rect">
            <a:avLst/>
          </a:prstGeom>
          <a:solidFill>
            <a:srgbClr val="FF7F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glow rad="25400">
                    <a:schemeClr val="tx1">
                      <a:alpha val="0"/>
                    </a:schemeClr>
                  </a:glow>
                </a:effectLst>
              </a:rPr>
              <a:t>balanced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DBCF4-1B9F-608F-5A91-D6C815C3AE96}"/>
              </a:ext>
            </a:extLst>
          </p:cNvPr>
          <p:cNvSpPr txBox="1"/>
          <p:nvPr/>
        </p:nvSpPr>
        <p:spPr>
          <a:xfrm>
            <a:off x="4319235" y="2970424"/>
            <a:ext cx="13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A9A9A"/>
                </a:solidFill>
              </a:rPr>
              <a:t>3 hidden neurons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A4A608-27F1-7CFF-82B5-BFD00A34E4E9}"/>
              </a:ext>
            </a:extLst>
          </p:cNvPr>
          <p:cNvSpPr txBox="1"/>
          <p:nvPr/>
        </p:nvSpPr>
        <p:spPr>
          <a:xfrm>
            <a:off x="5815527" y="4500880"/>
            <a:ext cx="1264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A9A9A"/>
                </a:solidFill>
              </a:rPr>
              <a:t>1 hidden neuron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375E6-A27B-3CC4-B8AB-203DFAF30F28}"/>
              </a:ext>
            </a:extLst>
          </p:cNvPr>
          <p:cNvSpPr txBox="1"/>
          <p:nvPr/>
        </p:nvSpPr>
        <p:spPr>
          <a:xfrm>
            <a:off x="3974830" y="2145560"/>
            <a:ext cx="1421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A9A9A"/>
                </a:solidFill>
              </a:rPr>
              <a:t>50 hidden neurons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B54F13-10BD-7D95-5E1E-3B0159D15AC8}"/>
              </a:ext>
            </a:extLst>
          </p:cNvPr>
          <p:cNvSpPr/>
          <p:nvPr/>
        </p:nvSpPr>
        <p:spPr>
          <a:xfrm>
            <a:off x="2194560" y="4526280"/>
            <a:ext cx="1912620" cy="1036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BA0FE7-A6DC-D5CA-36DC-6199110BBBA5}"/>
              </a:ext>
            </a:extLst>
          </p:cNvPr>
          <p:cNvSpPr txBox="1"/>
          <p:nvPr/>
        </p:nvSpPr>
        <p:spPr>
          <a:xfrm>
            <a:off x="2259840" y="1450376"/>
            <a:ext cx="88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9A9A9A"/>
                </a:solidFill>
              </a:rPr>
              <a:t>data with noise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462149-C245-18C3-5261-176596119E35}"/>
              </a:ext>
            </a:extLst>
          </p:cNvPr>
          <p:cNvCxnSpPr>
            <a:endCxn id="8" idx="1"/>
          </p:cNvCxnSpPr>
          <p:nvPr/>
        </p:nvCxnSpPr>
        <p:spPr>
          <a:xfrm flipV="1">
            <a:off x="3771900" y="1990725"/>
            <a:ext cx="335280" cy="261550"/>
          </a:xfrm>
          <a:prstGeom prst="line">
            <a:avLst/>
          </a:prstGeom>
          <a:ln>
            <a:solidFill>
              <a:srgbClr val="2CA02C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3D72FB-663A-2CD4-0039-887A9B9B011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939540" y="2840283"/>
            <a:ext cx="474345" cy="220417"/>
          </a:xfrm>
          <a:prstGeom prst="line">
            <a:avLst/>
          </a:prstGeom>
          <a:ln>
            <a:solidFill>
              <a:srgbClr val="FF7F0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4FB063-A7A8-2246-D755-A8AAB2AA4FBF}"/>
              </a:ext>
            </a:extLst>
          </p:cNvPr>
          <p:cNvSpPr txBox="1"/>
          <p:nvPr/>
        </p:nvSpPr>
        <p:spPr>
          <a:xfrm>
            <a:off x="2072640" y="3716655"/>
            <a:ext cx="88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9A9A9A"/>
                </a:solidFill>
              </a:rPr>
              <a:t>actual function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6205A9-F5D2-3267-3906-1768EBD955B7}"/>
              </a:ext>
            </a:extLst>
          </p:cNvPr>
          <p:cNvCxnSpPr>
            <a:cxnSpLocks/>
          </p:cNvCxnSpPr>
          <p:nvPr/>
        </p:nvCxnSpPr>
        <p:spPr>
          <a:xfrm flipH="1" flipV="1">
            <a:off x="2933700" y="1752600"/>
            <a:ext cx="123792" cy="46684"/>
          </a:xfrm>
          <a:prstGeom prst="line">
            <a:avLst/>
          </a:prstGeom>
          <a:ln>
            <a:solidFill>
              <a:srgbClr val="9A9A9A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BE1774-94F0-4C13-7606-B9D6F338866E}"/>
              </a:ext>
            </a:extLst>
          </p:cNvPr>
          <p:cNvCxnSpPr>
            <a:cxnSpLocks/>
          </p:cNvCxnSpPr>
          <p:nvPr/>
        </p:nvCxnSpPr>
        <p:spPr>
          <a:xfrm flipV="1">
            <a:off x="6405972" y="3640658"/>
            <a:ext cx="93980" cy="549707"/>
          </a:xfrm>
          <a:prstGeom prst="line">
            <a:avLst/>
          </a:prstGeom>
          <a:ln>
            <a:solidFill>
              <a:srgbClr val="1F77B4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08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Sameer S Shroff</dc:creator>
  <cp:lastModifiedBy>Sameer S Shroff</cp:lastModifiedBy>
  <cp:revision>5</cp:revision>
  <dcterms:created xsi:type="dcterms:W3CDTF">2024-09-16T01:18:27Z</dcterms:created>
  <dcterms:modified xsi:type="dcterms:W3CDTF">2024-09-16T01:33:17Z</dcterms:modified>
</cp:coreProperties>
</file>