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7626-FAED-45F0-B930-78412E5337DA}" type="datetimeFigureOut">
              <a:rPr lang="en-US" smtClean="0"/>
              <a:pPr/>
              <a:t>8/20/2019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572E-2AAB-4515-B55E-A1FCA77351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3j59081/screen/59537289" TargetMode="External"/><Relationship Id="rId2" Type="http://schemas.openxmlformats.org/officeDocument/2006/relationships/hyperlink" Target="https://marvelapp.com/3j59081/screen/5722363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357166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Raleway" pitchFamily="34" charset="0"/>
              </a:rPr>
              <a:t>Prototype - </a:t>
            </a:r>
            <a:r>
              <a:rPr lang="en-IN" sz="2400" b="1" dirty="0" err="1" smtClean="0">
                <a:latin typeface="Raleway" pitchFamily="34" charset="0"/>
              </a:rPr>
              <a:t>Veni</a:t>
            </a:r>
            <a:r>
              <a:rPr lang="en-IN" sz="2400" b="1" dirty="0" smtClean="0">
                <a:latin typeface="Raleway" pitchFamily="34" charset="0"/>
              </a:rPr>
              <a:t> </a:t>
            </a:r>
            <a:r>
              <a:rPr lang="en-IN" sz="2400" b="1" dirty="0" err="1" smtClean="0">
                <a:latin typeface="Raleway" pitchFamily="34" charset="0"/>
              </a:rPr>
              <a:t>Vedi</a:t>
            </a:r>
            <a:r>
              <a:rPr lang="en-IN" sz="2400" b="1" dirty="0" smtClean="0">
                <a:latin typeface="Raleway" pitchFamily="34" charset="0"/>
              </a:rPr>
              <a:t> </a:t>
            </a:r>
            <a:r>
              <a:rPr lang="en-IN" sz="2400" b="1" dirty="0" err="1" smtClean="0">
                <a:latin typeface="Raleway" pitchFamily="34" charset="0"/>
              </a:rPr>
              <a:t>Amavi</a:t>
            </a:r>
            <a:endParaRPr lang="en-IN" sz="2400" b="1" dirty="0">
              <a:latin typeface="Raleway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500174"/>
            <a:ext cx="628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Raleway" pitchFamily="34" charset="0"/>
              </a:rPr>
              <a:t>Please access the links below to find the link to the prototype.</a:t>
            </a:r>
          </a:p>
          <a:p>
            <a:endParaRPr lang="en-IN" dirty="0">
              <a:latin typeface="Raleway" pitchFamily="34" charset="0"/>
            </a:endParaRPr>
          </a:p>
          <a:p>
            <a:r>
              <a:rPr lang="en-IN" dirty="0" smtClean="0">
                <a:latin typeface="Raleway" pitchFamily="34" charset="0"/>
                <a:hlinkClick r:id="rId2"/>
              </a:rPr>
              <a:t>Task flow 01 – Creating an itinerary.</a:t>
            </a:r>
            <a:endParaRPr lang="en-IN" dirty="0" smtClean="0">
              <a:latin typeface="Raleway" pitchFamily="34" charset="0"/>
            </a:endParaRPr>
          </a:p>
          <a:p>
            <a:endParaRPr lang="en-IN" dirty="0">
              <a:latin typeface="Raleway" pitchFamily="34" charset="0"/>
            </a:endParaRPr>
          </a:p>
          <a:p>
            <a:r>
              <a:rPr lang="en-IN" dirty="0" smtClean="0">
                <a:latin typeface="Raleway" pitchFamily="34" charset="0"/>
                <a:hlinkClick r:id="rId3"/>
              </a:rPr>
              <a:t>Task flow 02 – Showcasing the ‘Near me’ feature</a:t>
            </a:r>
            <a:endParaRPr lang="en-IN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2330" y="62150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Raleway" pitchFamily="34" charset="0"/>
              </a:rPr>
              <a:t>Shroff</a:t>
            </a:r>
            <a:r>
              <a:rPr lang="en-IN" dirty="0" smtClean="0">
                <a:latin typeface="Raleway" pitchFamily="34" charset="0"/>
              </a:rPr>
              <a:t> </a:t>
            </a:r>
            <a:r>
              <a:rPr lang="en-IN" dirty="0" err="1" smtClean="0">
                <a:latin typeface="Raleway" pitchFamily="34" charset="0"/>
              </a:rPr>
              <a:t>Sanjana</a:t>
            </a:r>
            <a:endParaRPr lang="en-IN" dirty="0">
              <a:latin typeface="Ralewa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Swamy</dc:creator>
  <cp:lastModifiedBy>Swamy</cp:lastModifiedBy>
  <cp:revision>2</cp:revision>
  <dcterms:created xsi:type="dcterms:W3CDTF">2019-07-22T15:11:44Z</dcterms:created>
  <dcterms:modified xsi:type="dcterms:W3CDTF">2019-08-21T04:42:44Z</dcterms:modified>
</cp:coreProperties>
</file>