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5554" autoAdjust="0"/>
  </p:normalViewPr>
  <p:slideViewPr>
    <p:cSldViewPr snapToGrid="0">
      <p:cViewPr>
        <p:scale>
          <a:sx n="40" d="100"/>
          <a:sy n="40" d="100"/>
        </p:scale>
        <p:origin x="1664"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7/18/25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24432/C5HS5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tensorflow.org/"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systematically tune hyperparameters for each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the Bagging classifier.</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1" y="25535469"/>
            <a:ext cx="10840971" cy="590931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4033520" y="416716"/>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Forecasting Equipment Failure using Machine Learning</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8"/>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pic>
        <p:nvPicPr>
          <p:cNvPr id="5" name="Picture 2">
            <a:extLst>
              <a:ext uri="{FF2B5EF4-FFF2-40B4-BE49-F238E27FC236}">
                <a16:creationId xmlns:a16="http://schemas.microsoft.com/office/drawing/2014/main" id="{6A4F2B4A-4937-1EAC-9D41-4C8C447E54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6" y="24365894"/>
            <a:ext cx="10288954" cy="7135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3C068F6-AD35-A763-337E-A901CC676391}"/>
              </a:ext>
            </a:extLst>
          </p:cNvPr>
          <p:cNvPicPr>
            <a:picLocks noChangeAspect="1"/>
          </p:cNvPicPr>
          <p:nvPr/>
        </p:nvPicPr>
        <p:blipFill>
          <a:blip r:embed="rId12"/>
          <a:srcRect/>
          <a:stretch/>
        </p:blipFill>
        <p:spPr>
          <a:xfrm>
            <a:off x="39627191" y="445474"/>
            <a:ext cx="3818535" cy="3818535"/>
          </a:xfrm>
          <a:prstGeom prst="rect">
            <a:avLst/>
          </a:prstGeom>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1164</TotalTime>
  <Words>636</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39</cp:revision>
  <dcterms:created xsi:type="dcterms:W3CDTF">2023-02-24T06:52:06Z</dcterms:created>
  <dcterms:modified xsi:type="dcterms:W3CDTF">2025-07-19T00:42:41Z</dcterms:modified>
</cp:coreProperties>
</file>