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95554" autoAdjust="0"/>
  </p:normalViewPr>
  <p:slideViewPr>
    <p:cSldViewPr snapToGrid="0">
      <p:cViewPr>
        <p:scale>
          <a:sx n="31" d="100"/>
          <a:sy n="31" d="100"/>
        </p:scale>
        <p:origin x="268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24432/C5HS5C"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tensorflow.org/"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tune hyperparameters for each tuned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5080000" y="821123"/>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Predictive Maintenance Using Machine Learning to Forecast Failure</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8"/>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pic>
        <p:nvPicPr>
          <p:cNvPr id="5" name="Picture 2">
            <a:extLst>
              <a:ext uri="{FF2B5EF4-FFF2-40B4-BE49-F238E27FC236}">
                <a16:creationId xmlns:a16="http://schemas.microsoft.com/office/drawing/2014/main" id="{6A4F2B4A-4937-1EAC-9D41-4C8C447E54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6" y="24365894"/>
            <a:ext cx="10288954" cy="713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1105</TotalTime>
  <Words>636</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21</cp:revision>
  <dcterms:created xsi:type="dcterms:W3CDTF">2023-02-24T06:52:06Z</dcterms:created>
  <dcterms:modified xsi:type="dcterms:W3CDTF">2025-07-18T03:25:12Z</dcterms:modified>
</cp:coreProperties>
</file>