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>
        <p:scale>
          <a:sx n="100" d="100"/>
          <a:sy n="100" d="100"/>
        </p:scale>
        <p:origin x="10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con-not-under18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E%D1%87%D0%BA%D0%B0_(%D0%B3%D0%B5%D0%BE%D0%BC%D0%B5%D1%82%D1%80%D0%B8%D1%8F)" TargetMode="External"/><Relationship Id="rId2" Type="http://schemas.openxmlformats.org/officeDocument/2006/relationships/hyperlink" Target="https://ru.wikipedia.org/wiki/%D0%9F%D0%BB%D0%BE%D1%81%D0%BA%D0%BE%D1%81%D1%82%D1%8C_(%D0%BC%D0%B0%D1%82%D0%B5%D0%BC%D0%B0%D1%82%D0%B8%D0%BA%D0%B0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0%B0%D1%80%D0%B0%D0%BB%D0%BB%D0%B5%D0%BB%D1%8C%D0%BD%D1%8B%D0%B5_%D0%BF%D1%80%D1%8F%D0%BC%D1%8B%D0%B5" TargetMode="External"/><Relationship Id="rId4" Type="http://schemas.openxmlformats.org/officeDocument/2006/relationships/hyperlink" Target="https://ru.wikipedia.org/wiki/%D0%9F%D1%80%D1%8F%D0%BC%D0%B0%D1%8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E697-7BF6-4DA1-8552-A11A2ADEC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Геометрия Лобачевского это кто (</a:t>
            </a:r>
            <a:r>
              <a:rPr lang="en-US" dirty="0"/>
              <a:t>who)?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2823-B97B-41B6-9BD4-3EC4E847F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rights reserved ® Maxim Siomin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2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C1A20-8534-4AAD-86AE-7072619D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1515F-2A63-46D2-BB8D-FFCC18DC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Disclaimer: </a:t>
            </a:r>
            <a:r>
              <a:rPr lang="ru-RU" sz="3600" dirty="0"/>
              <a:t>я не буду выплачивать </a:t>
            </a:r>
            <a:r>
              <a:rPr lang="en-US" sz="3600" dirty="0"/>
              <a:t>three hundred bucks </a:t>
            </a:r>
            <a:r>
              <a:rPr lang="ru-RU" sz="3600" dirty="0"/>
              <a:t>тем, у кого взорвется мозг</a:t>
            </a:r>
          </a:p>
          <a:p>
            <a:pPr marL="0" indent="0">
              <a:buNone/>
            </a:pPr>
            <a:r>
              <a:rPr lang="ru-RU" sz="3600" dirty="0"/>
              <a:t>Если Вы женщина или у Вас проблемы с психикой или Вам нет 18 лет отвернитесь</a:t>
            </a:r>
          </a:p>
        </p:txBody>
      </p:sp>
    </p:spTree>
    <p:extLst>
      <p:ext uri="{BB962C8B-B14F-4D97-AF65-F5344CB8AC3E}">
        <p14:creationId xmlns:p14="http://schemas.microsoft.com/office/powerpoint/2010/main" val="121269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2CFE2-8819-4586-AC8B-F8CC3D4A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AED524-8A8F-448C-A602-F2C3674F4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3894" y="1270000"/>
            <a:ext cx="3904211" cy="3881437"/>
          </a:xfrm>
        </p:spPr>
      </p:pic>
    </p:spTree>
    <p:extLst>
      <p:ext uri="{BB962C8B-B14F-4D97-AF65-F5344CB8AC3E}">
        <p14:creationId xmlns:p14="http://schemas.microsoft.com/office/powerpoint/2010/main" val="127154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71EB5-896F-4EFA-8B42-612B8BC5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чём трабл Евклида?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AE70F-5205-4373-BF2B-176DF93D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Евклид сделал 5 аксиом (</a:t>
            </a:r>
            <a:r>
              <a:rPr lang="ru-RU" dirty="0" err="1"/>
              <a:t>хз</a:t>
            </a:r>
            <a:r>
              <a:rPr lang="ru-RU" dirty="0"/>
              <a:t> каких, но 4 понятные были, а 5 все пытались оспорить, в том числе Лобачевский). Ну и короче геометрия Лобачевского от Евклидовой отличается только одной аксиомой – 5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Плоскость (математика)"/>
              </a:rPr>
              <a:t>плоскости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через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Точка (геометрия)"/>
              </a:rPr>
              <a:t>точку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не лежащую на данной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Прямая"/>
              </a:rPr>
              <a:t>прямой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можно провести одну и только одну прямую,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Параллельные прямые"/>
              </a:rPr>
              <a:t>параллельную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данной. ©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Евклид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Через точку, не лежащую на данной прямой, проходят по крайней мере две прямые, лежащие с данной прямой в одной плоскости и не пересекающие её.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© Лобачевский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08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7495D-D2C5-45ED-BCE4-33FB31B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9549D-F9AE-40C2-995B-6B64E717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695" y="2012354"/>
            <a:ext cx="4185623" cy="576262"/>
          </a:xfrm>
        </p:spPr>
        <p:txBody>
          <a:bodyPr/>
          <a:lstStyle/>
          <a:p>
            <a:pPr algn="ctr"/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878D7E0-B0A8-4284-9840-AFFB6283E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60102" y="2079029"/>
            <a:ext cx="4899025" cy="2851852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B504D52-83B8-4D8B-8256-8642A425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6318" y="2053331"/>
            <a:ext cx="4185618" cy="576262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F22391-113C-4D8D-9C2C-EA03764935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32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DC2FB-9672-4C22-A81B-EFB4BB6E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чём вывод?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9BB38-2CBD-420A-8CFB-9527BBD9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Евклид конечно сказал какую-то хрень про прямые и все такие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l-GR" dirty="0"/>
              <a:t>Ω, ναι, είμαστε σκλάβοι σου</a:t>
            </a:r>
            <a:endParaRPr lang="en-US" dirty="0"/>
          </a:p>
          <a:p>
            <a:r>
              <a:rPr lang="ru-RU" dirty="0"/>
              <a:t>А Лобачевский сказал какую-то хрень и все такие</a:t>
            </a:r>
            <a:r>
              <a:rPr lang="en-US" dirty="0"/>
              <a:t>: </a:t>
            </a:r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Идитекꙋдаподальшетоварищьлобачесвкый </a:t>
            </a:r>
          </a:p>
          <a:p>
            <a:r>
              <a:rPr lang="ru-RU" dirty="0">
                <a:solidFill>
                  <a:srgbClr val="222222"/>
                </a:solidFill>
                <a:latin typeface="ustav"/>
              </a:rPr>
              <a:t>Ну короче Вам решать какой </a:t>
            </a:r>
            <a:r>
              <a:rPr lang="en-US" dirty="0">
                <a:solidFill>
                  <a:srgbClr val="222222"/>
                </a:solidFill>
                <a:latin typeface="ustav"/>
              </a:rPr>
              <a:t>geometry </a:t>
            </a:r>
            <a:r>
              <a:rPr lang="ru-RU" dirty="0">
                <a:solidFill>
                  <a:srgbClr val="222222"/>
                </a:solidFill>
                <a:latin typeface="ustav"/>
              </a:rPr>
              <a:t>придерживаться, но я буду за Евклида, потому что его </a:t>
            </a:r>
            <a:r>
              <a:rPr lang="en-US" dirty="0">
                <a:solidFill>
                  <a:srgbClr val="222222"/>
                </a:solidFill>
                <a:latin typeface="ustav"/>
              </a:rPr>
              <a:t>geometry </a:t>
            </a:r>
            <a:r>
              <a:rPr lang="ru-RU" dirty="0">
                <a:solidFill>
                  <a:srgbClr val="222222"/>
                </a:solidFill>
                <a:latin typeface="ustav"/>
              </a:rPr>
              <a:t>намного легче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Типа если кто-то не понял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ustav"/>
              </a:rPr>
              <a:t>чё</a:t>
            </a:r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 за прикол в </a:t>
            </a:r>
            <a:r>
              <a:rPr lang="en-US" b="0" i="0" dirty="0">
                <a:solidFill>
                  <a:srgbClr val="222222"/>
                </a:solidFill>
                <a:effectLst/>
                <a:latin typeface="ustav"/>
              </a:rPr>
              <a:t>geometry </a:t>
            </a:r>
            <a:r>
              <a:rPr lang="ru-RU" dirty="0">
                <a:solidFill>
                  <a:srgbClr val="222222"/>
                </a:solidFill>
                <a:latin typeface="ustav"/>
              </a:rPr>
              <a:t>Л</a:t>
            </a:r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обачевского</a:t>
            </a:r>
            <a:r>
              <a:rPr lang="en-US" b="0" i="0" dirty="0">
                <a:solidFill>
                  <a:srgbClr val="222222"/>
                </a:solidFill>
                <a:effectLst/>
                <a:latin typeface="ustav"/>
              </a:rPr>
              <a:t>, </a:t>
            </a:r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поднимите </a:t>
            </a:r>
            <a:r>
              <a:rPr lang="en-US" b="0" i="0" dirty="0">
                <a:solidFill>
                  <a:srgbClr val="222222"/>
                </a:solidFill>
                <a:effectLst/>
                <a:latin typeface="ustav"/>
              </a:rPr>
              <a:t>your hand, </a:t>
            </a:r>
            <a:r>
              <a:rPr lang="ru-RU" b="0" i="0" dirty="0">
                <a:solidFill>
                  <a:srgbClr val="222222"/>
                </a:solidFill>
                <a:effectLst/>
                <a:latin typeface="ustav"/>
              </a:rPr>
              <a:t>я объясню Вам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343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210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ustav</vt:lpstr>
      <vt:lpstr>Wingdings 3</vt:lpstr>
      <vt:lpstr>Аспект</vt:lpstr>
      <vt:lpstr>Геометрия Лобачевского это кто (who)?</vt:lpstr>
      <vt:lpstr>Презентация PowerPoint</vt:lpstr>
      <vt:lpstr>Презентация PowerPoint</vt:lpstr>
      <vt:lpstr>В чём трабл Евклида?</vt:lpstr>
      <vt:lpstr>Презентация PowerPoint</vt:lpstr>
      <vt:lpstr>В чём вывод?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Геометрия Лобачевского это кто (who)?</dc:title>
  <dc:creator>Siomin Maxim</dc:creator>
  <cp:lastModifiedBy>Siomin Maxim</cp:lastModifiedBy>
  <cp:revision>28</cp:revision>
  <dcterms:created xsi:type="dcterms:W3CDTF">2021-01-29T13:25:25Z</dcterms:created>
  <dcterms:modified xsi:type="dcterms:W3CDTF">2021-01-29T17:16:45Z</dcterms:modified>
</cp:coreProperties>
</file>