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94" r:id="rId9"/>
    <p:sldId id="263" r:id="rId10"/>
    <p:sldId id="296" r:id="rId11"/>
    <p:sldId id="297" r:id="rId12"/>
    <p:sldId id="265" r:id="rId13"/>
    <p:sldId id="295" r:id="rId14"/>
    <p:sldId id="266" r:id="rId15"/>
    <p:sldId id="290" r:id="rId16"/>
    <p:sldId id="292" r:id="rId17"/>
    <p:sldId id="268" r:id="rId18"/>
    <p:sldId id="269" r:id="rId19"/>
    <p:sldId id="299" r:id="rId20"/>
    <p:sldId id="298" r:id="rId21"/>
    <p:sldId id="302" r:id="rId22"/>
    <p:sldId id="307" r:id="rId23"/>
    <p:sldId id="304" r:id="rId24"/>
    <p:sldId id="305" r:id="rId25"/>
    <p:sldId id="306" r:id="rId26"/>
    <p:sldId id="312" r:id="rId27"/>
    <p:sldId id="308" r:id="rId28"/>
    <p:sldId id="310" r:id="rId29"/>
    <p:sldId id="311" r:id="rId30"/>
    <p:sldId id="301" r:id="rId31"/>
    <p:sldId id="300" r:id="rId32"/>
    <p:sldId id="313" r:id="rId33"/>
    <p:sldId id="271" r:id="rId34"/>
    <p:sldId id="314" r:id="rId35"/>
    <p:sldId id="273" r:id="rId36"/>
    <p:sldId id="274" r:id="rId37"/>
    <p:sldId id="315" r:id="rId38"/>
    <p:sldId id="316" r:id="rId39"/>
    <p:sldId id="279" r:id="rId40"/>
    <p:sldId id="280" r:id="rId41"/>
    <p:sldId id="317" r:id="rId42"/>
    <p:sldId id="281" r:id="rId43"/>
  </p:sldIdLst>
  <p:sldSz cx="9893300" cy="6858000"/>
  <p:notesSz cx="6858000" cy="9144000"/>
  <p:embeddedFontLst>
    <p:embeddedFont>
      <p:font typeface="Arimo" panose="020B0604020202020204" charset="0"/>
      <p:regular r:id="rId45"/>
    </p:embeddedFont>
    <p:embeddedFont>
      <p:font typeface="Arimo Bold" panose="020B0604020202020204"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80" d="100"/>
          <a:sy n="80" d="100"/>
        </p:scale>
        <p:origin x="133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D2E7C-7420-4907-8133-115E905D5673}"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GB"/>
        </a:p>
      </dgm:t>
    </dgm:pt>
    <dgm:pt modelId="{6F055313-FAD0-4373-8612-64C105124251}">
      <dgm:prSet phldrT="[Text]"/>
      <dgm:spPr/>
      <dgm:t>
        <a:bodyPr/>
        <a:lstStyle/>
        <a:p>
          <a:r>
            <a:rPr lang="en-GB" dirty="0"/>
            <a:t>Car Manufacturers</a:t>
          </a:r>
        </a:p>
      </dgm:t>
    </dgm:pt>
    <dgm:pt modelId="{6E93EDFD-F865-4B26-A2DB-034485BCFC91}" type="parTrans" cxnId="{C7F95075-26F9-4762-AA01-001FE8089AD2}">
      <dgm:prSet/>
      <dgm:spPr/>
      <dgm:t>
        <a:bodyPr/>
        <a:lstStyle/>
        <a:p>
          <a:endParaRPr lang="en-GB"/>
        </a:p>
      </dgm:t>
    </dgm:pt>
    <dgm:pt modelId="{06C2FBB5-EE44-44E0-9C53-D655B828E3F2}" type="sibTrans" cxnId="{C7F95075-26F9-4762-AA01-001FE8089AD2}">
      <dgm:prSet/>
      <dgm:spPr/>
      <dgm:t>
        <a:bodyPr/>
        <a:lstStyle/>
        <a:p>
          <a:endParaRPr lang="en-GB"/>
        </a:p>
      </dgm:t>
    </dgm:pt>
    <dgm:pt modelId="{61E90AD4-9ADF-4046-AF3C-DBD32DB74721}">
      <dgm:prSet phldrT="[Text]"/>
      <dgm:spPr/>
      <dgm:t>
        <a:bodyPr/>
        <a:lstStyle/>
        <a:p>
          <a:r>
            <a:rPr lang="en-GB" dirty="0"/>
            <a:t>Understand what features to focus on when manufacturing cars.</a:t>
          </a:r>
        </a:p>
      </dgm:t>
    </dgm:pt>
    <dgm:pt modelId="{9DC49C41-291A-48A2-965F-E5A8D4F9BC05}" type="parTrans" cxnId="{F1837493-8E56-4731-8EB0-6E3A6DEA2E25}">
      <dgm:prSet/>
      <dgm:spPr/>
      <dgm:t>
        <a:bodyPr/>
        <a:lstStyle/>
        <a:p>
          <a:endParaRPr lang="en-GB"/>
        </a:p>
      </dgm:t>
    </dgm:pt>
    <dgm:pt modelId="{72635B4C-C59A-4F06-92A0-AB9F61B701F8}" type="sibTrans" cxnId="{F1837493-8E56-4731-8EB0-6E3A6DEA2E25}">
      <dgm:prSet/>
      <dgm:spPr/>
      <dgm:t>
        <a:bodyPr/>
        <a:lstStyle/>
        <a:p>
          <a:endParaRPr lang="en-GB"/>
        </a:p>
      </dgm:t>
    </dgm:pt>
    <dgm:pt modelId="{DEF9AD6E-1E9E-4507-9E38-02BA4445B4A2}">
      <dgm:prSet phldrT="[Text]"/>
      <dgm:spPr/>
      <dgm:t>
        <a:bodyPr/>
        <a:lstStyle/>
        <a:p>
          <a:r>
            <a:rPr lang="en-GB" dirty="0"/>
            <a:t>Car Buyers</a:t>
          </a:r>
        </a:p>
      </dgm:t>
    </dgm:pt>
    <dgm:pt modelId="{8593FA78-2C64-40BE-82B0-E95557FD0BC2}" type="parTrans" cxnId="{94E5AEEB-68E6-4D1A-8465-4A628442C40A}">
      <dgm:prSet/>
      <dgm:spPr/>
      <dgm:t>
        <a:bodyPr/>
        <a:lstStyle/>
        <a:p>
          <a:endParaRPr lang="en-GB"/>
        </a:p>
      </dgm:t>
    </dgm:pt>
    <dgm:pt modelId="{78B9A7BA-C6CD-462D-821C-30880CD6E313}" type="sibTrans" cxnId="{94E5AEEB-68E6-4D1A-8465-4A628442C40A}">
      <dgm:prSet/>
      <dgm:spPr/>
      <dgm:t>
        <a:bodyPr/>
        <a:lstStyle/>
        <a:p>
          <a:endParaRPr lang="en-GB"/>
        </a:p>
      </dgm:t>
    </dgm:pt>
    <dgm:pt modelId="{7D01E2BE-BDA6-4870-BC8F-48611F679DD7}">
      <dgm:prSet phldrT="[Text]"/>
      <dgm:spPr/>
      <dgm:t>
        <a:bodyPr/>
        <a:lstStyle/>
        <a:p>
          <a:r>
            <a:rPr lang="en-GB" dirty="0"/>
            <a:t>Understand the features that influence car’s price the most.</a:t>
          </a:r>
        </a:p>
      </dgm:t>
    </dgm:pt>
    <dgm:pt modelId="{80DC0514-9904-4B59-8154-9B98AF3CCAEA}" type="parTrans" cxnId="{CCA1B339-A5FD-44E2-BFF6-B021874661D7}">
      <dgm:prSet/>
      <dgm:spPr/>
      <dgm:t>
        <a:bodyPr/>
        <a:lstStyle/>
        <a:p>
          <a:endParaRPr lang="en-GB"/>
        </a:p>
      </dgm:t>
    </dgm:pt>
    <dgm:pt modelId="{58002370-7780-46FE-AD7E-079E5EAEEDA7}" type="sibTrans" cxnId="{CCA1B339-A5FD-44E2-BFF6-B021874661D7}">
      <dgm:prSet/>
      <dgm:spPr/>
      <dgm:t>
        <a:bodyPr/>
        <a:lstStyle/>
        <a:p>
          <a:endParaRPr lang="en-GB"/>
        </a:p>
      </dgm:t>
    </dgm:pt>
    <dgm:pt modelId="{3357C77F-8FE3-4BA1-A359-2208C20FABA8}">
      <dgm:prSet phldrT="[Text]"/>
      <dgm:spPr/>
      <dgm:t>
        <a:bodyPr/>
        <a:lstStyle/>
        <a:p>
          <a:r>
            <a:rPr lang="en-GB" dirty="0"/>
            <a:t>Car Dealers</a:t>
          </a:r>
        </a:p>
      </dgm:t>
    </dgm:pt>
    <dgm:pt modelId="{1C9B6F81-1063-4652-8517-E2A5D8688807}" type="parTrans" cxnId="{80C7D733-3C25-444F-A3B2-59878E7F2B48}">
      <dgm:prSet/>
      <dgm:spPr/>
      <dgm:t>
        <a:bodyPr/>
        <a:lstStyle/>
        <a:p>
          <a:endParaRPr lang="en-GB"/>
        </a:p>
      </dgm:t>
    </dgm:pt>
    <dgm:pt modelId="{6D7DE79A-56E3-4474-97DB-5977B160BF50}" type="sibTrans" cxnId="{80C7D733-3C25-444F-A3B2-59878E7F2B48}">
      <dgm:prSet/>
      <dgm:spPr/>
      <dgm:t>
        <a:bodyPr/>
        <a:lstStyle/>
        <a:p>
          <a:endParaRPr lang="en-GB"/>
        </a:p>
      </dgm:t>
    </dgm:pt>
    <dgm:pt modelId="{8ADD8ABA-3A1F-4696-84D6-54C7FC4DDB8E}">
      <dgm:prSet phldrT="[Text]"/>
      <dgm:spPr/>
      <dgm:t>
        <a:bodyPr/>
        <a:lstStyle/>
        <a:p>
          <a:r>
            <a:rPr lang="en-GB" dirty="0"/>
            <a:t>Understand the features based on which they should price the car.</a:t>
          </a:r>
        </a:p>
      </dgm:t>
    </dgm:pt>
    <dgm:pt modelId="{7A42B232-5BC7-4306-A9CF-9D0DF76DB4ED}" type="parTrans" cxnId="{F856C8F7-EDFC-498F-9F93-4D0056236ED3}">
      <dgm:prSet/>
      <dgm:spPr/>
      <dgm:t>
        <a:bodyPr/>
        <a:lstStyle/>
        <a:p>
          <a:endParaRPr lang="en-GB"/>
        </a:p>
      </dgm:t>
    </dgm:pt>
    <dgm:pt modelId="{ED75BD35-11AA-4883-B20B-049C1DC6C39C}" type="sibTrans" cxnId="{F856C8F7-EDFC-498F-9F93-4D0056236ED3}">
      <dgm:prSet/>
      <dgm:spPr/>
      <dgm:t>
        <a:bodyPr/>
        <a:lstStyle/>
        <a:p>
          <a:endParaRPr lang="en-GB"/>
        </a:p>
      </dgm:t>
    </dgm:pt>
    <dgm:pt modelId="{3C1CDF81-EEE2-4274-9090-E8A90AE0E182}" type="pres">
      <dgm:prSet presAssocID="{A28D2E7C-7420-4907-8133-115E905D5673}" presName="linear" presStyleCnt="0">
        <dgm:presLayoutVars>
          <dgm:dir/>
          <dgm:resizeHandles val="exact"/>
        </dgm:presLayoutVars>
      </dgm:prSet>
      <dgm:spPr/>
    </dgm:pt>
    <dgm:pt modelId="{EE489599-3ABB-46FF-8B31-5F9FE4E8D17C}" type="pres">
      <dgm:prSet presAssocID="{6F055313-FAD0-4373-8612-64C105124251}" presName="comp" presStyleCnt="0"/>
      <dgm:spPr/>
    </dgm:pt>
    <dgm:pt modelId="{C178D552-BE4E-461E-B47D-6B5329C991D4}" type="pres">
      <dgm:prSet presAssocID="{6F055313-FAD0-4373-8612-64C105124251}" presName="box" presStyleLbl="node1" presStyleIdx="0" presStyleCnt="3"/>
      <dgm:spPr/>
    </dgm:pt>
    <dgm:pt modelId="{8B5834EB-E372-4666-B534-B16D01150ED3}" type="pres">
      <dgm:prSet presAssocID="{6F055313-FAD0-4373-8612-64C105124251}" presName="img" presStyleLbl="fgImgPlace1" presStyleIdx="0" presStyleCnt="3"/>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19000" b="-19000"/>
          </a:stretch>
        </a:blipFill>
      </dgm:spPr>
    </dgm:pt>
    <dgm:pt modelId="{A2FF8E56-E5D6-49AB-A29F-567DE4749304}" type="pres">
      <dgm:prSet presAssocID="{6F055313-FAD0-4373-8612-64C105124251}" presName="text" presStyleLbl="node1" presStyleIdx="0" presStyleCnt="3">
        <dgm:presLayoutVars>
          <dgm:bulletEnabled val="1"/>
        </dgm:presLayoutVars>
      </dgm:prSet>
      <dgm:spPr/>
    </dgm:pt>
    <dgm:pt modelId="{1B624920-DEF8-4647-AC82-872ABDB0DE69}" type="pres">
      <dgm:prSet presAssocID="{06C2FBB5-EE44-44E0-9C53-D655B828E3F2}" presName="spacer" presStyleCnt="0"/>
      <dgm:spPr/>
    </dgm:pt>
    <dgm:pt modelId="{5328B044-61FF-4613-AFF7-FC651E88AB4B}" type="pres">
      <dgm:prSet presAssocID="{DEF9AD6E-1E9E-4507-9E38-02BA4445B4A2}" presName="comp" presStyleCnt="0"/>
      <dgm:spPr/>
    </dgm:pt>
    <dgm:pt modelId="{6EDD2003-450E-4A22-A5A0-68FEF0AD35BA}" type="pres">
      <dgm:prSet presAssocID="{DEF9AD6E-1E9E-4507-9E38-02BA4445B4A2}" presName="box" presStyleLbl="node1" presStyleIdx="1" presStyleCnt="3"/>
      <dgm:spPr/>
    </dgm:pt>
    <dgm:pt modelId="{D35AA5B2-A880-4610-B06D-CC020D74679D}" type="pres">
      <dgm:prSet presAssocID="{DEF9AD6E-1E9E-4507-9E38-02BA4445B4A2}" presName="img" presStyleLbl="fgImgPlace1" presStyleIdx="1" presStyleCnt="3"/>
      <dgm:spPr>
        <a:blipFill rotWithShape="1">
          <a:blip xmlns:r="http://schemas.openxmlformats.org/officeDocument/2006/relationships" r:embed="rId2"/>
          <a:srcRect/>
          <a:stretch>
            <a:fillRect t="-5000" b="-5000"/>
          </a:stretch>
        </a:blipFill>
      </dgm:spPr>
    </dgm:pt>
    <dgm:pt modelId="{FBCDF536-9A8A-4848-9FA7-1DFA65B29495}" type="pres">
      <dgm:prSet presAssocID="{DEF9AD6E-1E9E-4507-9E38-02BA4445B4A2}" presName="text" presStyleLbl="node1" presStyleIdx="1" presStyleCnt="3">
        <dgm:presLayoutVars>
          <dgm:bulletEnabled val="1"/>
        </dgm:presLayoutVars>
      </dgm:prSet>
      <dgm:spPr/>
    </dgm:pt>
    <dgm:pt modelId="{04F70DD1-9696-464F-A4B9-D2672C0CB89C}" type="pres">
      <dgm:prSet presAssocID="{78B9A7BA-C6CD-462D-821C-30880CD6E313}" presName="spacer" presStyleCnt="0"/>
      <dgm:spPr/>
    </dgm:pt>
    <dgm:pt modelId="{9413FB95-6DD0-48A8-A604-ADDB8A29A471}" type="pres">
      <dgm:prSet presAssocID="{3357C77F-8FE3-4BA1-A359-2208C20FABA8}" presName="comp" presStyleCnt="0"/>
      <dgm:spPr/>
    </dgm:pt>
    <dgm:pt modelId="{EFA54E38-16EC-4CC1-A6CB-3B72124AA1AF}" type="pres">
      <dgm:prSet presAssocID="{3357C77F-8FE3-4BA1-A359-2208C20FABA8}" presName="box" presStyleLbl="node1" presStyleIdx="2" presStyleCnt="3"/>
      <dgm:spPr/>
    </dgm:pt>
    <dgm:pt modelId="{2CC04C63-C3E8-4FD2-BD97-34A2657F5581}" type="pres">
      <dgm:prSet presAssocID="{3357C77F-8FE3-4BA1-A359-2208C20FABA8}" presName="img" presStyleLbl="fgImgPlace1" presStyleIdx="2" presStyleCnt="3"/>
      <dgm:spPr>
        <a:blipFill rotWithShape="1">
          <a:blip xmlns:r="http://schemas.openxmlformats.org/officeDocument/2006/relationships" r:embed="rId3"/>
          <a:srcRect/>
          <a:stretch>
            <a:fillRect t="-7000" b="-7000"/>
          </a:stretch>
        </a:blipFill>
      </dgm:spPr>
    </dgm:pt>
    <dgm:pt modelId="{A02C9B44-C517-4A36-B14D-CB0B51780048}" type="pres">
      <dgm:prSet presAssocID="{3357C77F-8FE3-4BA1-A359-2208C20FABA8}" presName="text" presStyleLbl="node1" presStyleIdx="2" presStyleCnt="3">
        <dgm:presLayoutVars>
          <dgm:bulletEnabled val="1"/>
        </dgm:presLayoutVars>
      </dgm:prSet>
      <dgm:spPr/>
    </dgm:pt>
  </dgm:ptLst>
  <dgm:cxnLst>
    <dgm:cxn modelId="{A40EF613-C568-4423-B8FB-24EE320C5197}" type="presOf" srcId="{8ADD8ABA-3A1F-4696-84D6-54C7FC4DDB8E}" destId="{EFA54E38-16EC-4CC1-A6CB-3B72124AA1AF}" srcOrd="0" destOrd="1" presId="urn:microsoft.com/office/officeart/2005/8/layout/vList4"/>
    <dgm:cxn modelId="{08DE0221-35F0-41FE-A0C4-77CB26337D2D}" type="presOf" srcId="{61E90AD4-9ADF-4046-AF3C-DBD32DB74721}" destId="{A2FF8E56-E5D6-49AB-A29F-567DE4749304}" srcOrd="1" destOrd="1" presId="urn:microsoft.com/office/officeart/2005/8/layout/vList4"/>
    <dgm:cxn modelId="{AE0BDF21-F89E-423B-BE10-EEDBFB44FE46}" type="presOf" srcId="{6F055313-FAD0-4373-8612-64C105124251}" destId="{A2FF8E56-E5D6-49AB-A29F-567DE4749304}" srcOrd="1" destOrd="0" presId="urn:microsoft.com/office/officeart/2005/8/layout/vList4"/>
    <dgm:cxn modelId="{DC603928-6BF4-4A1F-BA45-3F90DC34B396}" type="presOf" srcId="{DEF9AD6E-1E9E-4507-9E38-02BA4445B4A2}" destId="{FBCDF536-9A8A-4848-9FA7-1DFA65B29495}" srcOrd="1" destOrd="0" presId="urn:microsoft.com/office/officeart/2005/8/layout/vList4"/>
    <dgm:cxn modelId="{80C7D733-3C25-444F-A3B2-59878E7F2B48}" srcId="{A28D2E7C-7420-4907-8133-115E905D5673}" destId="{3357C77F-8FE3-4BA1-A359-2208C20FABA8}" srcOrd="2" destOrd="0" parTransId="{1C9B6F81-1063-4652-8517-E2A5D8688807}" sibTransId="{6D7DE79A-56E3-4474-97DB-5977B160BF50}"/>
    <dgm:cxn modelId="{CCA1B339-A5FD-44E2-BFF6-B021874661D7}" srcId="{DEF9AD6E-1E9E-4507-9E38-02BA4445B4A2}" destId="{7D01E2BE-BDA6-4870-BC8F-48611F679DD7}" srcOrd="0" destOrd="0" parTransId="{80DC0514-9904-4B59-8154-9B98AF3CCAEA}" sibTransId="{58002370-7780-46FE-AD7E-079E5EAEEDA7}"/>
    <dgm:cxn modelId="{AE7A993E-6DF5-4335-9DF0-16FCD7893C9F}" type="presOf" srcId="{8ADD8ABA-3A1F-4696-84D6-54C7FC4DDB8E}" destId="{A02C9B44-C517-4A36-B14D-CB0B51780048}" srcOrd="1" destOrd="1" presId="urn:microsoft.com/office/officeart/2005/8/layout/vList4"/>
    <dgm:cxn modelId="{98D25563-31A6-4D25-ACB6-DDF828388CB0}" type="presOf" srcId="{7D01E2BE-BDA6-4870-BC8F-48611F679DD7}" destId="{6EDD2003-450E-4A22-A5A0-68FEF0AD35BA}" srcOrd="0" destOrd="1" presId="urn:microsoft.com/office/officeart/2005/8/layout/vList4"/>
    <dgm:cxn modelId="{32D59E54-EC1A-437E-9C65-DB22BEAA34E6}" type="presOf" srcId="{7D01E2BE-BDA6-4870-BC8F-48611F679DD7}" destId="{FBCDF536-9A8A-4848-9FA7-1DFA65B29495}" srcOrd="1" destOrd="1" presId="urn:microsoft.com/office/officeart/2005/8/layout/vList4"/>
    <dgm:cxn modelId="{C7F95075-26F9-4762-AA01-001FE8089AD2}" srcId="{A28D2E7C-7420-4907-8133-115E905D5673}" destId="{6F055313-FAD0-4373-8612-64C105124251}" srcOrd="0" destOrd="0" parTransId="{6E93EDFD-F865-4B26-A2DB-034485BCFC91}" sibTransId="{06C2FBB5-EE44-44E0-9C53-D655B828E3F2}"/>
    <dgm:cxn modelId="{41195A77-EE50-49EA-A18C-B68E77CCC3C0}" type="presOf" srcId="{3357C77F-8FE3-4BA1-A359-2208C20FABA8}" destId="{A02C9B44-C517-4A36-B14D-CB0B51780048}" srcOrd="1" destOrd="0" presId="urn:microsoft.com/office/officeart/2005/8/layout/vList4"/>
    <dgm:cxn modelId="{6DD92390-7FCC-476C-8C66-53B273743C61}" type="presOf" srcId="{6F055313-FAD0-4373-8612-64C105124251}" destId="{C178D552-BE4E-461E-B47D-6B5329C991D4}" srcOrd="0" destOrd="0" presId="urn:microsoft.com/office/officeart/2005/8/layout/vList4"/>
    <dgm:cxn modelId="{F1837493-8E56-4731-8EB0-6E3A6DEA2E25}" srcId="{6F055313-FAD0-4373-8612-64C105124251}" destId="{61E90AD4-9ADF-4046-AF3C-DBD32DB74721}" srcOrd="0" destOrd="0" parTransId="{9DC49C41-291A-48A2-965F-E5A8D4F9BC05}" sibTransId="{72635B4C-C59A-4F06-92A0-AB9F61B701F8}"/>
    <dgm:cxn modelId="{C3CA789B-EEC2-4053-896C-09C4F84001E0}" type="presOf" srcId="{DEF9AD6E-1E9E-4507-9E38-02BA4445B4A2}" destId="{6EDD2003-450E-4A22-A5A0-68FEF0AD35BA}" srcOrd="0" destOrd="0" presId="urn:microsoft.com/office/officeart/2005/8/layout/vList4"/>
    <dgm:cxn modelId="{02C6B1A1-F5E2-4071-AE9E-EA2094F50F89}" type="presOf" srcId="{A28D2E7C-7420-4907-8133-115E905D5673}" destId="{3C1CDF81-EEE2-4274-9090-E8A90AE0E182}" srcOrd="0" destOrd="0" presId="urn:microsoft.com/office/officeart/2005/8/layout/vList4"/>
    <dgm:cxn modelId="{1955A0C7-CB33-43E7-AF46-09507999F8AA}" type="presOf" srcId="{3357C77F-8FE3-4BA1-A359-2208C20FABA8}" destId="{EFA54E38-16EC-4CC1-A6CB-3B72124AA1AF}" srcOrd="0" destOrd="0" presId="urn:microsoft.com/office/officeart/2005/8/layout/vList4"/>
    <dgm:cxn modelId="{7CC2DFE6-988C-4398-8E4D-7816C20BF32C}" type="presOf" srcId="{61E90AD4-9ADF-4046-AF3C-DBD32DB74721}" destId="{C178D552-BE4E-461E-B47D-6B5329C991D4}" srcOrd="0" destOrd="1" presId="urn:microsoft.com/office/officeart/2005/8/layout/vList4"/>
    <dgm:cxn modelId="{94E5AEEB-68E6-4D1A-8465-4A628442C40A}" srcId="{A28D2E7C-7420-4907-8133-115E905D5673}" destId="{DEF9AD6E-1E9E-4507-9E38-02BA4445B4A2}" srcOrd="1" destOrd="0" parTransId="{8593FA78-2C64-40BE-82B0-E95557FD0BC2}" sibTransId="{78B9A7BA-C6CD-462D-821C-30880CD6E313}"/>
    <dgm:cxn modelId="{F856C8F7-EDFC-498F-9F93-4D0056236ED3}" srcId="{3357C77F-8FE3-4BA1-A359-2208C20FABA8}" destId="{8ADD8ABA-3A1F-4696-84D6-54C7FC4DDB8E}" srcOrd="0" destOrd="0" parTransId="{7A42B232-5BC7-4306-A9CF-9D0DF76DB4ED}" sibTransId="{ED75BD35-11AA-4883-B20B-049C1DC6C39C}"/>
    <dgm:cxn modelId="{7D07CED9-7A4D-4F17-95CC-CE56148FF1BB}" type="presParOf" srcId="{3C1CDF81-EEE2-4274-9090-E8A90AE0E182}" destId="{EE489599-3ABB-46FF-8B31-5F9FE4E8D17C}" srcOrd="0" destOrd="0" presId="urn:microsoft.com/office/officeart/2005/8/layout/vList4"/>
    <dgm:cxn modelId="{D7B48064-A7BB-4CDF-8E99-D483BA43236E}" type="presParOf" srcId="{EE489599-3ABB-46FF-8B31-5F9FE4E8D17C}" destId="{C178D552-BE4E-461E-B47D-6B5329C991D4}" srcOrd="0" destOrd="0" presId="urn:microsoft.com/office/officeart/2005/8/layout/vList4"/>
    <dgm:cxn modelId="{023DF70C-DC11-45C3-8CED-EB41BAF39111}" type="presParOf" srcId="{EE489599-3ABB-46FF-8B31-5F9FE4E8D17C}" destId="{8B5834EB-E372-4666-B534-B16D01150ED3}" srcOrd="1" destOrd="0" presId="urn:microsoft.com/office/officeart/2005/8/layout/vList4"/>
    <dgm:cxn modelId="{194A0D7F-C237-4F1D-9347-2B9CFB5FE891}" type="presParOf" srcId="{EE489599-3ABB-46FF-8B31-5F9FE4E8D17C}" destId="{A2FF8E56-E5D6-49AB-A29F-567DE4749304}" srcOrd="2" destOrd="0" presId="urn:microsoft.com/office/officeart/2005/8/layout/vList4"/>
    <dgm:cxn modelId="{1CE39BD3-9292-4DA5-9E9D-3F79786AA849}" type="presParOf" srcId="{3C1CDF81-EEE2-4274-9090-E8A90AE0E182}" destId="{1B624920-DEF8-4647-AC82-872ABDB0DE69}" srcOrd="1" destOrd="0" presId="urn:microsoft.com/office/officeart/2005/8/layout/vList4"/>
    <dgm:cxn modelId="{C4A66D09-FB2E-4AC8-9DCC-49C53EABF1A3}" type="presParOf" srcId="{3C1CDF81-EEE2-4274-9090-E8A90AE0E182}" destId="{5328B044-61FF-4613-AFF7-FC651E88AB4B}" srcOrd="2" destOrd="0" presId="urn:microsoft.com/office/officeart/2005/8/layout/vList4"/>
    <dgm:cxn modelId="{0529892B-2196-4F42-8066-4EF15B5CEBB4}" type="presParOf" srcId="{5328B044-61FF-4613-AFF7-FC651E88AB4B}" destId="{6EDD2003-450E-4A22-A5A0-68FEF0AD35BA}" srcOrd="0" destOrd="0" presId="urn:microsoft.com/office/officeart/2005/8/layout/vList4"/>
    <dgm:cxn modelId="{8EC63771-A4A4-4F48-981A-937DD1A664EB}" type="presParOf" srcId="{5328B044-61FF-4613-AFF7-FC651E88AB4B}" destId="{D35AA5B2-A880-4610-B06D-CC020D74679D}" srcOrd="1" destOrd="0" presId="urn:microsoft.com/office/officeart/2005/8/layout/vList4"/>
    <dgm:cxn modelId="{67D0380C-6592-47D5-949B-F86359C148EB}" type="presParOf" srcId="{5328B044-61FF-4613-AFF7-FC651E88AB4B}" destId="{FBCDF536-9A8A-4848-9FA7-1DFA65B29495}" srcOrd="2" destOrd="0" presId="urn:microsoft.com/office/officeart/2005/8/layout/vList4"/>
    <dgm:cxn modelId="{F140F783-BA5C-484C-81D9-A97FAA9B6D7D}" type="presParOf" srcId="{3C1CDF81-EEE2-4274-9090-E8A90AE0E182}" destId="{04F70DD1-9696-464F-A4B9-D2672C0CB89C}" srcOrd="3" destOrd="0" presId="urn:microsoft.com/office/officeart/2005/8/layout/vList4"/>
    <dgm:cxn modelId="{AAD06D53-0F5B-4ACD-811E-2162C04D704A}" type="presParOf" srcId="{3C1CDF81-EEE2-4274-9090-E8A90AE0E182}" destId="{9413FB95-6DD0-48A8-A604-ADDB8A29A471}" srcOrd="4" destOrd="0" presId="urn:microsoft.com/office/officeart/2005/8/layout/vList4"/>
    <dgm:cxn modelId="{B7785EFB-65C9-465C-8548-F3A0475C4D65}" type="presParOf" srcId="{9413FB95-6DD0-48A8-A604-ADDB8A29A471}" destId="{EFA54E38-16EC-4CC1-A6CB-3B72124AA1AF}" srcOrd="0" destOrd="0" presId="urn:microsoft.com/office/officeart/2005/8/layout/vList4"/>
    <dgm:cxn modelId="{4F281F4C-18E4-418A-A14B-16CCE2389517}" type="presParOf" srcId="{9413FB95-6DD0-48A8-A604-ADDB8A29A471}" destId="{2CC04C63-C3E8-4FD2-BD97-34A2657F5581}" srcOrd="1" destOrd="0" presId="urn:microsoft.com/office/officeart/2005/8/layout/vList4"/>
    <dgm:cxn modelId="{92BCB47C-FD90-47C5-9A70-54340694AC57}" type="presParOf" srcId="{9413FB95-6DD0-48A8-A604-ADDB8A29A471}" destId="{A02C9B44-C517-4A36-B14D-CB0B5178004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E81B81-8638-4283-9BD0-5264E5C4C8B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77618C1B-C518-4F36-B6F2-BDD7E5E61785}">
      <dgm:prSet phldrT="[Text]" custT="1"/>
      <dgm:spPr>
        <a:solidFill>
          <a:srgbClr val="193EB0"/>
        </a:solidFill>
      </dgm:spPr>
      <dgm:t>
        <a:bodyPr/>
        <a:lstStyle/>
        <a:p>
          <a:r>
            <a:rPr lang="en-GB" sz="2200" dirty="0"/>
            <a:t>Most famous car brands:</a:t>
          </a:r>
        </a:p>
      </dgm:t>
    </dgm:pt>
    <dgm:pt modelId="{E9DB1DA2-7562-4AE8-AC98-0F75B66DE264}" type="parTrans" cxnId="{FB8FA13B-7F60-4CC6-A5B3-6BE0DEFDA057}">
      <dgm:prSet/>
      <dgm:spPr/>
      <dgm:t>
        <a:bodyPr/>
        <a:lstStyle/>
        <a:p>
          <a:endParaRPr lang="en-GB"/>
        </a:p>
      </dgm:t>
    </dgm:pt>
    <dgm:pt modelId="{25FC4464-DD4D-42BF-8D08-450E92D3E7A3}" type="sibTrans" cxnId="{FB8FA13B-7F60-4CC6-A5B3-6BE0DEFDA057}">
      <dgm:prSet/>
      <dgm:spPr/>
      <dgm:t>
        <a:bodyPr/>
        <a:lstStyle/>
        <a:p>
          <a:endParaRPr lang="en-GB"/>
        </a:p>
      </dgm:t>
    </dgm:pt>
    <dgm:pt modelId="{B6E4B86F-1EE3-4DB8-94CE-C7B8E0F20F85}">
      <dgm:prSet phldrT="[Text]" custT="1"/>
      <dgm:spPr/>
      <dgm:t>
        <a:bodyPr/>
        <a:lstStyle/>
        <a:p>
          <a:pPr>
            <a:buFont typeface="+mj-lt"/>
            <a:buAutoNum type="arabicPeriod"/>
          </a:pPr>
          <a:r>
            <a:rPr lang="en-GB" sz="2000" dirty="0">
              <a:solidFill>
                <a:schemeClr val="tx1"/>
              </a:solidFill>
            </a:rPr>
            <a:t>Ford</a:t>
          </a:r>
        </a:p>
      </dgm:t>
    </dgm:pt>
    <dgm:pt modelId="{762DCA9F-3310-4210-8D3F-28CFE8120F19}" type="parTrans" cxnId="{88BEC978-C755-4E90-A8BF-7B195201B658}">
      <dgm:prSet/>
      <dgm:spPr/>
      <dgm:t>
        <a:bodyPr/>
        <a:lstStyle/>
        <a:p>
          <a:endParaRPr lang="en-GB"/>
        </a:p>
      </dgm:t>
    </dgm:pt>
    <dgm:pt modelId="{3E0E9E68-5851-45FC-AA79-E1C08210CAFA}" type="sibTrans" cxnId="{88BEC978-C755-4E90-A8BF-7B195201B658}">
      <dgm:prSet/>
      <dgm:spPr/>
      <dgm:t>
        <a:bodyPr/>
        <a:lstStyle/>
        <a:p>
          <a:endParaRPr lang="en-GB"/>
        </a:p>
      </dgm:t>
    </dgm:pt>
    <dgm:pt modelId="{D06ECDC7-E0B0-41DE-8F1E-716AB48F54FC}">
      <dgm:prSet phldrT="[Text]" custT="1"/>
      <dgm:spPr>
        <a:solidFill>
          <a:srgbClr val="193EB0"/>
        </a:solidFill>
      </dgm:spPr>
      <dgm:t>
        <a:bodyPr/>
        <a:lstStyle/>
        <a:p>
          <a:r>
            <a:rPr lang="en-US" sz="2200" dirty="0"/>
            <a:t>Most Famous Card Models:</a:t>
          </a:r>
          <a:endParaRPr lang="en-GB" sz="2200" dirty="0"/>
        </a:p>
      </dgm:t>
    </dgm:pt>
    <dgm:pt modelId="{5E5922D9-854A-4298-B22A-D1464C14C1F4}" type="parTrans" cxnId="{676209D3-24CC-4A57-A346-5878B2E9785E}">
      <dgm:prSet/>
      <dgm:spPr/>
      <dgm:t>
        <a:bodyPr/>
        <a:lstStyle/>
        <a:p>
          <a:endParaRPr lang="en-GB"/>
        </a:p>
      </dgm:t>
    </dgm:pt>
    <dgm:pt modelId="{187402B4-5C0C-4A34-BF69-39D1DF52B26D}" type="sibTrans" cxnId="{676209D3-24CC-4A57-A346-5878B2E9785E}">
      <dgm:prSet/>
      <dgm:spPr/>
      <dgm:t>
        <a:bodyPr/>
        <a:lstStyle/>
        <a:p>
          <a:endParaRPr lang="en-GB"/>
        </a:p>
      </dgm:t>
    </dgm:pt>
    <dgm:pt modelId="{4F237292-9E97-4FA8-B61D-34291C48116C}">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F-150</a:t>
          </a:r>
        </a:p>
      </dgm:t>
    </dgm:pt>
    <dgm:pt modelId="{3BB36495-28BB-4DEE-A507-10550DF0E658}" type="parTrans" cxnId="{49E5C987-9153-4EB7-97CD-570C23469801}">
      <dgm:prSet/>
      <dgm:spPr/>
      <dgm:t>
        <a:bodyPr/>
        <a:lstStyle/>
        <a:p>
          <a:endParaRPr lang="en-GB"/>
        </a:p>
      </dgm:t>
    </dgm:pt>
    <dgm:pt modelId="{EC10BFCC-C887-4468-A475-73AD1560E33E}" type="sibTrans" cxnId="{49E5C987-9153-4EB7-97CD-570C23469801}">
      <dgm:prSet/>
      <dgm:spPr/>
      <dgm:t>
        <a:bodyPr/>
        <a:lstStyle/>
        <a:p>
          <a:endParaRPr lang="en-GB"/>
        </a:p>
      </dgm:t>
    </dgm:pt>
    <dgm:pt modelId="{5FB2EED7-D4A0-4F7B-8764-595939B990A5}">
      <dgm:prSet phldrT="[Text]" custT="1"/>
      <dgm:spPr/>
      <dgm:t>
        <a:bodyPr/>
        <a:lstStyle/>
        <a:p>
          <a:pPr>
            <a:buFont typeface="+mj-lt"/>
            <a:buAutoNum type="arabicPeriod"/>
          </a:pPr>
          <a:r>
            <a:rPr lang="en-GB" sz="2000" dirty="0">
              <a:solidFill>
                <a:schemeClr val="tx1"/>
              </a:solidFill>
            </a:rPr>
            <a:t>Chevrolet</a:t>
          </a:r>
        </a:p>
      </dgm:t>
    </dgm:pt>
    <dgm:pt modelId="{20E03330-3E7F-488E-B774-7933E28DAAFF}" type="parTrans" cxnId="{5FA16DC6-145D-4B9F-B830-5457DB21B4C5}">
      <dgm:prSet/>
      <dgm:spPr/>
      <dgm:t>
        <a:bodyPr/>
        <a:lstStyle/>
        <a:p>
          <a:endParaRPr lang="en-GB"/>
        </a:p>
      </dgm:t>
    </dgm:pt>
    <dgm:pt modelId="{9BAFDA47-46C9-41F7-86C3-7A624FA9CBC5}" type="sibTrans" cxnId="{5FA16DC6-145D-4B9F-B830-5457DB21B4C5}">
      <dgm:prSet/>
      <dgm:spPr/>
      <dgm:t>
        <a:bodyPr/>
        <a:lstStyle/>
        <a:p>
          <a:endParaRPr lang="en-GB"/>
        </a:p>
      </dgm:t>
    </dgm:pt>
    <dgm:pt modelId="{F22A173F-F9EF-4609-A15D-D09E6388DDAF}">
      <dgm:prSet phldrT="[Text]" custT="1"/>
      <dgm:spPr/>
      <dgm:t>
        <a:bodyPr/>
        <a:lstStyle/>
        <a:p>
          <a:pPr>
            <a:buFont typeface="+mj-lt"/>
            <a:buAutoNum type="arabicPeriod"/>
          </a:pPr>
          <a:r>
            <a:rPr lang="en-GB" sz="2000" dirty="0">
              <a:solidFill>
                <a:schemeClr val="tx1"/>
              </a:solidFill>
            </a:rPr>
            <a:t>Toyota</a:t>
          </a:r>
        </a:p>
      </dgm:t>
    </dgm:pt>
    <dgm:pt modelId="{CABC81E9-762C-44F1-A033-E90C3BE1F3B1}" type="parTrans" cxnId="{ECD08B46-9AED-48E5-A9B5-C3E278EB13AF}">
      <dgm:prSet/>
      <dgm:spPr/>
      <dgm:t>
        <a:bodyPr/>
        <a:lstStyle/>
        <a:p>
          <a:endParaRPr lang="en-GB"/>
        </a:p>
      </dgm:t>
    </dgm:pt>
    <dgm:pt modelId="{3429D917-C91C-4F9F-A7B0-5C7BEAF6FBE3}" type="sibTrans" cxnId="{ECD08B46-9AED-48E5-A9B5-C3E278EB13AF}">
      <dgm:prSet/>
      <dgm:spPr/>
      <dgm:t>
        <a:bodyPr/>
        <a:lstStyle/>
        <a:p>
          <a:endParaRPr lang="en-GB"/>
        </a:p>
      </dgm:t>
    </dgm:pt>
    <dgm:pt modelId="{551D43AE-3858-4B19-9ABE-1772C075EF78}">
      <dgm:prSet phldrT="[Text]" custT="1"/>
      <dgm:spPr/>
      <dgm:t>
        <a:bodyPr/>
        <a:lstStyle/>
        <a:p>
          <a:pPr>
            <a:buFont typeface="+mj-lt"/>
            <a:buAutoNum type="arabicPeriod"/>
          </a:pPr>
          <a:r>
            <a:rPr lang="en-GB" sz="2000" dirty="0">
              <a:solidFill>
                <a:schemeClr val="tx1"/>
              </a:solidFill>
            </a:rPr>
            <a:t>Nissan</a:t>
          </a:r>
        </a:p>
      </dgm:t>
    </dgm:pt>
    <dgm:pt modelId="{0C8D24F5-134B-4D99-92B8-B4996368D246}" type="parTrans" cxnId="{5EFED0F5-295D-4336-8C44-573CF75CABC6}">
      <dgm:prSet/>
      <dgm:spPr/>
      <dgm:t>
        <a:bodyPr/>
        <a:lstStyle/>
        <a:p>
          <a:endParaRPr lang="en-GB"/>
        </a:p>
      </dgm:t>
    </dgm:pt>
    <dgm:pt modelId="{575E7407-90D0-49B3-955E-E46C49A5784F}" type="sibTrans" cxnId="{5EFED0F5-295D-4336-8C44-573CF75CABC6}">
      <dgm:prSet/>
      <dgm:spPr/>
      <dgm:t>
        <a:bodyPr/>
        <a:lstStyle/>
        <a:p>
          <a:endParaRPr lang="en-GB"/>
        </a:p>
      </dgm:t>
    </dgm:pt>
    <dgm:pt modelId="{4EFEC037-E93B-4A09-99CC-A5EDDA765B7D}">
      <dgm:prSet phldrT="[Text]" custT="1"/>
      <dgm:spPr/>
      <dgm:t>
        <a:bodyPr/>
        <a:lstStyle/>
        <a:p>
          <a:pPr>
            <a:buFont typeface="+mj-lt"/>
            <a:buAutoNum type="arabicPeriod"/>
          </a:pPr>
          <a:r>
            <a:rPr lang="en-GB" sz="2000" dirty="0">
              <a:solidFill>
                <a:schemeClr val="tx1"/>
              </a:solidFill>
            </a:rPr>
            <a:t>Volkswagen</a:t>
          </a:r>
        </a:p>
      </dgm:t>
    </dgm:pt>
    <dgm:pt modelId="{C2E68786-A0DA-4133-B9D3-BDB549CA3EDA}" type="parTrans" cxnId="{8138D1A0-BC99-4A5E-A0A1-C9AA46441444}">
      <dgm:prSet/>
      <dgm:spPr/>
      <dgm:t>
        <a:bodyPr/>
        <a:lstStyle/>
        <a:p>
          <a:endParaRPr lang="en-GB"/>
        </a:p>
      </dgm:t>
    </dgm:pt>
    <dgm:pt modelId="{AC5A457A-DAB1-408C-BE13-9370CE750AAD}" type="sibTrans" cxnId="{8138D1A0-BC99-4A5E-A0A1-C9AA46441444}">
      <dgm:prSet/>
      <dgm:spPr/>
      <dgm:t>
        <a:bodyPr/>
        <a:lstStyle/>
        <a:p>
          <a:endParaRPr lang="en-GB"/>
        </a:p>
      </dgm:t>
    </dgm:pt>
    <dgm:pt modelId="{CED6F477-5BC3-46B5-9F42-68592BD4F0C1}">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Tundra</a:t>
          </a:r>
        </a:p>
      </dgm:t>
    </dgm:pt>
    <dgm:pt modelId="{56044484-9CC6-452E-BB14-437473B349AA}" type="parTrans" cxnId="{276D4DC3-6EA5-485D-94E3-1AA9532AEF60}">
      <dgm:prSet/>
      <dgm:spPr/>
      <dgm:t>
        <a:bodyPr/>
        <a:lstStyle/>
        <a:p>
          <a:endParaRPr lang="en-GB"/>
        </a:p>
      </dgm:t>
    </dgm:pt>
    <dgm:pt modelId="{62118D1C-6EE1-4CF8-8C08-88446E602AE7}" type="sibTrans" cxnId="{276D4DC3-6EA5-485D-94E3-1AA9532AEF60}">
      <dgm:prSet/>
      <dgm:spPr/>
      <dgm:t>
        <a:bodyPr/>
        <a:lstStyle/>
        <a:p>
          <a:endParaRPr lang="en-GB"/>
        </a:p>
      </dgm:t>
    </dgm:pt>
    <dgm:pt modelId="{0DEFDF51-CC9B-4C5E-B0DD-4DD8DAD810AF}">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Silverado 1500</a:t>
          </a:r>
        </a:p>
      </dgm:t>
    </dgm:pt>
    <dgm:pt modelId="{53C30221-9ECD-447B-A637-2A5BFD536B46}" type="parTrans" cxnId="{B8D00225-41CD-4BCB-B62B-ADEE6B35A552}">
      <dgm:prSet/>
      <dgm:spPr/>
      <dgm:t>
        <a:bodyPr/>
        <a:lstStyle/>
        <a:p>
          <a:endParaRPr lang="en-GB"/>
        </a:p>
      </dgm:t>
    </dgm:pt>
    <dgm:pt modelId="{594F922C-D612-4F40-A5A3-F7F6FEF3A6BE}" type="sibTrans" cxnId="{B8D00225-41CD-4BCB-B62B-ADEE6B35A552}">
      <dgm:prSet/>
      <dgm:spPr/>
      <dgm:t>
        <a:bodyPr/>
        <a:lstStyle/>
        <a:p>
          <a:endParaRPr lang="en-GB"/>
        </a:p>
      </dgm:t>
    </dgm:pt>
    <dgm:pt modelId="{67C1E533-994F-4395-81B0-463E01BADA95}">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Frontier</a:t>
          </a:r>
        </a:p>
      </dgm:t>
    </dgm:pt>
    <dgm:pt modelId="{886BE332-9CC6-4B5C-ACCD-6135E0981A5B}" type="parTrans" cxnId="{5F2FDA55-42F1-42E5-8004-C2109887EDF4}">
      <dgm:prSet/>
      <dgm:spPr/>
      <dgm:t>
        <a:bodyPr/>
        <a:lstStyle/>
        <a:p>
          <a:endParaRPr lang="en-GB"/>
        </a:p>
      </dgm:t>
    </dgm:pt>
    <dgm:pt modelId="{1993E5A0-5D92-4D36-8208-B7E5B47913ED}" type="sibTrans" cxnId="{5F2FDA55-42F1-42E5-8004-C2109887EDF4}">
      <dgm:prSet/>
      <dgm:spPr/>
      <dgm:t>
        <a:bodyPr/>
        <a:lstStyle/>
        <a:p>
          <a:endParaRPr lang="en-GB"/>
        </a:p>
      </dgm:t>
    </dgm:pt>
    <dgm:pt modelId="{8B6CD4CE-2B93-415B-B94A-F9CD5FF3D615}">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Sierra 1500</a:t>
          </a:r>
        </a:p>
      </dgm:t>
    </dgm:pt>
    <dgm:pt modelId="{C4DBE1C0-C4CF-453B-A21D-F7ED7F650ECA}" type="parTrans" cxnId="{39FC325A-6DF7-4CD9-8FA0-273D1B3D50D5}">
      <dgm:prSet/>
      <dgm:spPr/>
      <dgm:t>
        <a:bodyPr/>
        <a:lstStyle/>
        <a:p>
          <a:endParaRPr lang="en-GB"/>
        </a:p>
      </dgm:t>
    </dgm:pt>
    <dgm:pt modelId="{AE495143-17C3-4F20-A00F-E4F7C346EDD5}" type="sibTrans" cxnId="{39FC325A-6DF7-4CD9-8FA0-273D1B3D50D5}">
      <dgm:prSet/>
      <dgm:spPr/>
      <dgm:t>
        <a:bodyPr/>
        <a:lstStyle/>
        <a:p>
          <a:endParaRPr lang="en-GB"/>
        </a:p>
      </dgm:t>
    </dgm:pt>
    <dgm:pt modelId="{191DC957-54F3-4C99-A778-C75025603BD0}" type="pres">
      <dgm:prSet presAssocID="{CEE81B81-8638-4283-9BD0-5264E5C4C8BE}" presName="Name0" presStyleCnt="0">
        <dgm:presLayoutVars>
          <dgm:dir/>
          <dgm:animLvl val="lvl"/>
          <dgm:resizeHandles val="exact"/>
        </dgm:presLayoutVars>
      </dgm:prSet>
      <dgm:spPr/>
    </dgm:pt>
    <dgm:pt modelId="{FF38EB72-2B62-479B-92E9-B1054FA8910E}" type="pres">
      <dgm:prSet presAssocID="{77618C1B-C518-4F36-B6F2-BDD7E5E61785}" presName="linNode" presStyleCnt="0"/>
      <dgm:spPr/>
    </dgm:pt>
    <dgm:pt modelId="{02406FE9-21A8-4D5D-8C78-DDE558C7CE8D}" type="pres">
      <dgm:prSet presAssocID="{77618C1B-C518-4F36-B6F2-BDD7E5E61785}" presName="parentText" presStyleLbl="node1" presStyleIdx="0" presStyleCnt="2" custScaleX="81099" custScaleY="30917" custLinFactNeighborX="-7309" custLinFactNeighborY="3880">
        <dgm:presLayoutVars>
          <dgm:chMax val="1"/>
          <dgm:bulletEnabled val="1"/>
        </dgm:presLayoutVars>
      </dgm:prSet>
      <dgm:spPr/>
    </dgm:pt>
    <dgm:pt modelId="{FA7604D2-F214-4F20-92CF-A50188BDD9E2}" type="pres">
      <dgm:prSet presAssocID="{77618C1B-C518-4F36-B6F2-BDD7E5E61785}" presName="descendantText" presStyleLbl="alignAccFollowNode1" presStyleIdx="0" presStyleCnt="2" custScaleX="39071" custScaleY="57695" custLinFactNeighborX="-6839" custLinFactNeighborY="1463">
        <dgm:presLayoutVars>
          <dgm:bulletEnabled val="1"/>
        </dgm:presLayoutVars>
      </dgm:prSet>
      <dgm:spPr/>
    </dgm:pt>
    <dgm:pt modelId="{8601F5A1-4145-49BF-93EA-847C3DA9684C}" type="pres">
      <dgm:prSet presAssocID="{25FC4464-DD4D-42BF-8D08-450E92D3E7A3}" presName="sp" presStyleCnt="0"/>
      <dgm:spPr/>
    </dgm:pt>
    <dgm:pt modelId="{E588C3B2-8A82-403D-BB59-91C007376977}" type="pres">
      <dgm:prSet presAssocID="{D06ECDC7-E0B0-41DE-8F1E-716AB48F54FC}" presName="linNode" presStyleCnt="0"/>
      <dgm:spPr/>
    </dgm:pt>
    <dgm:pt modelId="{8E92D133-C7D9-4D23-9C6D-FB1850F7ADF0}" type="pres">
      <dgm:prSet presAssocID="{D06ECDC7-E0B0-41DE-8F1E-716AB48F54FC}" presName="parentText" presStyleLbl="node1" presStyleIdx="1" presStyleCnt="2" custScaleX="77887" custScaleY="29940" custLinFactNeighborX="-7309" custLinFactNeighborY="-1478">
        <dgm:presLayoutVars>
          <dgm:chMax val="1"/>
          <dgm:bulletEnabled val="1"/>
        </dgm:presLayoutVars>
      </dgm:prSet>
      <dgm:spPr/>
    </dgm:pt>
    <dgm:pt modelId="{B528D397-4D59-49AD-9EC0-6B6A0A45E63E}" type="pres">
      <dgm:prSet presAssocID="{D06ECDC7-E0B0-41DE-8F1E-716AB48F54FC}" presName="descendantText" presStyleLbl="alignAccFollowNode1" presStyleIdx="1" presStyleCnt="2" custScaleX="41493" custScaleY="50200" custLinFactNeighborX="-7441" custLinFactNeighborY="3059">
        <dgm:presLayoutVars>
          <dgm:bulletEnabled val="1"/>
        </dgm:presLayoutVars>
      </dgm:prSet>
      <dgm:spPr>
        <a:xfrm rot="5400000">
          <a:off x="4686551" y="-233423"/>
          <a:ext cx="857624" cy="5287400"/>
        </a:xfrm>
        <a:prstGeom prst="round2SameRect">
          <a:avLst/>
        </a:prstGeom>
      </dgm:spPr>
    </dgm:pt>
  </dgm:ptLst>
  <dgm:cxnLst>
    <dgm:cxn modelId="{E06C2716-CC75-410B-B734-406E68AC4E22}" type="presOf" srcId="{B6E4B86F-1EE3-4DB8-94CE-C7B8E0F20F85}" destId="{FA7604D2-F214-4F20-92CF-A50188BDD9E2}" srcOrd="0" destOrd="0" presId="urn:microsoft.com/office/officeart/2005/8/layout/vList5"/>
    <dgm:cxn modelId="{2D945F20-DBB8-42EE-B0E6-368A0DA3A209}" type="presOf" srcId="{0DEFDF51-CC9B-4C5E-B0DD-4DD8DAD810AF}" destId="{B528D397-4D59-49AD-9EC0-6B6A0A45E63E}" srcOrd="0" destOrd="2" presId="urn:microsoft.com/office/officeart/2005/8/layout/vList5"/>
    <dgm:cxn modelId="{C32F0B23-208E-4F74-86B6-AE61D0B72829}" type="presOf" srcId="{8B6CD4CE-2B93-415B-B94A-F9CD5FF3D615}" destId="{B528D397-4D59-49AD-9EC0-6B6A0A45E63E}" srcOrd="0" destOrd="4" presId="urn:microsoft.com/office/officeart/2005/8/layout/vList5"/>
    <dgm:cxn modelId="{B8D00225-41CD-4BCB-B62B-ADEE6B35A552}" srcId="{D06ECDC7-E0B0-41DE-8F1E-716AB48F54FC}" destId="{0DEFDF51-CC9B-4C5E-B0DD-4DD8DAD810AF}" srcOrd="2" destOrd="0" parTransId="{53C30221-9ECD-447B-A637-2A5BFD536B46}" sibTransId="{594F922C-D612-4F40-A5A3-F7F6FEF3A6BE}"/>
    <dgm:cxn modelId="{2EA65F3A-AC85-416A-A53F-D55F166E5B27}" type="presOf" srcId="{F22A173F-F9EF-4609-A15D-D09E6388DDAF}" destId="{FA7604D2-F214-4F20-92CF-A50188BDD9E2}" srcOrd="0" destOrd="2" presId="urn:microsoft.com/office/officeart/2005/8/layout/vList5"/>
    <dgm:cxn modelId="{FB8FA13B-7F60-4CC6-A5B3-6BE0DEFDA057}" srcId="{CEE81B81-8638-4283-9BD0-5264E5C4C8BE}" destId="{77618C1B-C518-4F36-B6F2-BDD7E5E61785}" srcOrd="0" destOrd="0" parTransId="{E9DB1DA2-7562-4AE8-AC98-0F75B66DE264}" sibTransId="{25FC4464-DD4D-42BF-8D08-450E92D3E7A3}"/>
    <dgm:cxn modelId="{14D86561-79E1-419D-97A6-3513F6299495}" type="presOf" srcId="{77618C1B-C518-4F36-B6F2-BDD7E5E61785}" destId="{02406FE9-21A8-4D5D-8C78-DDE558C7CE8D}" srcOrd="0" destOrd="0" presId="urn:microsoft.com/office/officeart/2005/8/layout/vList5"/>
    <dgm:cxn modelId="{ECD08B46-9AED-48E5-A9B5-C3E278EB13AF}" srcId="{77618C1B-C518-4F36-B6F2-BDD7E5E61785}" destId="{F22A173F-F9EF-4609-A15D-D09E6388DDAF}" srcOrd="2" destOrd="0" parTransId="{CABC81E9-762C-44F1-A033-E90C3BE1F3B1}" sibTransId="{3429D917-C91C-4F9F-A7B0-5C7BEAF6FBE3}"/>
    <dgm:cxn modelId="{9192F846-505C-4443-A2F3-B988F7050273}" type="presOf" srcId="{4EFEC037-E93B-4A09-99CC-A5EDDA765B7D}" destId="{FA7604D2-F214-4F20-92CF-A50188BDD9E2}" srcOrd="0" destOrd="4" presId="urn:microsoft.com/office/officeart/2005/8/layout/vList5"/>
    <dgm:cxn modelId="{5F2FDA55-42F1-42E5-8004-C2109887EDF4}" srcId="{D06ECDC7-E0B0-41DE-8F1E-716AB48F54FC}" destId="{67C1E533-994F-4395-81B0-463E01BADA95}" srcOrd="3" destOrd="0" parTransId="{886BE332-9CC6-4B5C-ACCD-6135E0981A5B}" sibTransId="{1993E5A0-5D92-4D36-8208-B7E5B47913ED}"/>
    <dgm:cxn modelId="{88BEC978-C755-4E90-A8BF-7B195201B658}" srcId="{77618C1B-C518-4F36-B6F2-BDD7E5E61785}" destId="{B6E4B86F-1EE3-4DB8-94CE-C7B8E0F20F85}" srcOrd="0" destOrd="0" parTransId="{762DCA9F-3310-4210-8D3F-28CFE8120F19}" sibTransId="{3E0E9E68-5851-45FC-AA79-E1C08210CAFA}"/>
    <dgm:cxn modelId="{39FC325A-6DF7-4CD9-8FA0-273D1B3D50D5}" srcId="{D06ECDC7-E0B0-41DE-8F1E-716AB48F54FC}" destId="{8B6CD4CE-2B93-415B-B94A-F9CD5FF3D615}" srcOrd="4" destOrd="0" parTransId="{C4DBE1C0-C4CF-453B-A21D-F7ED7F650ECA}" sibTransId="{AE495143-17C3-4F20-A00F-E4F7C346EDD5}"/>
    <dgm:cxn modelId="{573FBF81-DB90-492D-A4E5-EB5FCAE827F0}" type="presOf" srcId="{CED6F477-5BC3-46B5-9F42-68592BD4F0C1}" destId="{B528D397-4D59-49AD-9EC0-6B6A0A45E63E}" srcOrd="0" destOrd="1" presId="urn:microsoft.com/office/officeart/2005/8/layout/vList5"/>
    <dgm:cxn modelId="{49E5C987-9153-4EB7-97CD-570C23469801}" srcId="{D06ECDC7-E0B0-41DE-8F1E-716AB48F54FC}" destId="{4F237292-9E97-4FA8-B61D-34291C48116C}" srcOrd="0" destOrd="0" parTransId="{3BB36495-28BB-4DEE-A507-10550DF0E658}" sibTransId="{EC10BFCC-C887-4468-A475-73AD1560E33E}"/>
    <dgm:cxn modelId="{BB9F529E-812B-46CD-9A4E-5571E6A8F4B4}" type="presOf" srcId="{CEE81B81-8638-4283-9BD0-5264E5C4C8BE}" destId="{191DC957-54F3-4C99-A778-C75025603BD0}" srcOrd="0" destOrd="0" presId="urn:microsoft.com/office/officeart/2005/8/layout/vList5"/>
    <dgm:cxn modelId="{8138D1A0-BC99-4A5E-A0A1-C9AA46441444}" srcId="{77618C1B-C518-4F36-B6F2-BDD7E5E61785}" destId="{4EFEC037-E93B-4A09-99CC-A5EDDA765B7D}" srcOrd="4" destOrd="0" parTransId="{C2E68786-A0DA-4133-B9D3-BDB549CA3EDA}" sibTransId="{AC5A457A-DAB1-408C-BE13-9370CE750AAD}"/>
    <dgm:cxn modelId="{1F7583AF-6749-4938-9D37-B983E9975E17}" type="presOf" srcId="{D06ECDC7-E0B0-41DE-8F1E-716AB48F54FC}" destId="{8E92D133-C7D9-4D23-9C6D-FB1850F7ADF0}" srcOrd="0" destOrd="0" presId="urn:microsoft.com/office/officeart/2005/8/layout/vList5"/>
    <dgm:cxn modelId="{276D4DC3-6EA5-485D-94E3-1AA9532AEF60}" srcId="{D06ECDC7-E0B0-41DE-8F1E-716AB48F54FC}" destId="{CED6F477-5BC3-46B5-9F42-68592BD4F0C1}" srcOrd="1" destOrd="0" parTransId="{56044484-9CC6-452E-BB14-437473B349AA}" sibTransId="{62118D1C-6EE1-4CF8-8C08-88446E602AE7}"/>
    <dgm:cxn modelId="{5FA16DC6-145D-4B9F-B830-5457DB21B4C5}" srcId="{77618C1B-C518-4F36-B6F2-BDD7E5E61785}" destId="{5FB2EED7-D4A0-4F7B-8764-595939B990A5}" srcOrd="1" destOrd="0" parTransId="{20E03330-3E7F-488E-B774-7933E28DAAFF}" sibTransId="{9BAFDA47-46C9-41F7-86C3-7A624FA9CBC5}"/>
    <dgm:cxn modelId="{FF7EB7C8-B9FF-428F-8FC7-24D931E8CF58}" type="presOf" srcId="{551D43AE-3858-4B19-9ABE-1772C075EF78}" destId="{FA7604D2-F214-4F20-92CF-A50188BDD9E2}" srcOrd="0" destOrd="3" presId="urn:microsoft.com/office/officeart/2005/8/layout/vList5"/>
    <dgm:cxn modelId="{3FF9D2CD-F3CB-4BCE-B18D-0ECA80254816}" type="presOf" srcId="{67C1E533-994F-4395-81B0-463E01BADA95}" destId="{B528D397-4D59-49AD-9EC0-6B6A0A45E63E}" srcOrd="0" destOrd="3" presId="urn:microsoft.com/office/officeart/2005/8/layout/vList5"/>
    <dgm:cxn modelId="{676209D3-24CC-4A57-A346-5878B2E9785E}" srcId="{CEE81B81-8638-4283-9BD0-5264E5C4C8BE}" destId="{D06ECDC7-E0B0-41DE-8F1E-716AB48F54FC}" srcOrd="1" destOrd="0" parTransId="{5E5922D9-854A-4298-B22A-D1464C14C1F4}" sibTransId="{187402B4-5C0C-4A34-BF69-39D1DF52B26D}"/>
    <dgm:cxn modelId="{73388BEC-9E07-4CE9-A967-56048ADBDD1E}" type="presOf" srcId="{4F237292-9E97-4FA8-B61D-34291C48116C}" destId="{B528D397-4D59-49AD-9EC0-6B6A0A45E63E}" srcOrd="0" destOrd="0" presId="urn:microsoft.com/office/officeart/2005/8/layout/vList5"/>
    <dgm:cxn modelId="{97BC24EF-2779-4DB6-90E8-075FB7CAD248}" type="presOf" srcId="{5FB2EED7-D4A0-4F7B-8764-595939B990A5}" destId="{FA7604D2-F214-4F20-92CF-A50188BDD9E2}" srcOrd="0" destOrd="1" presId="urn:microsoft.com/office/officeart/2005/8/layout/vList5"/>
    <dgm:cxn modelId="{5EFED0F5-295D-4336-8C44-573CF75CABC6}" srcId="{77618C1B-C518-4F36-B6F2-BDD7E5E61785}" destId="{551D43AE-3858-4B19-9ABE-1772C075EF78}" srcOrd="3" destOrd="0" parTransId="{0C8D24F5-134B-4D99-92B8-B4996368D246}" sibTransId="{575E7407-90D0-49B3-955E-E46C49A5784F}"/>
    <dgm:cxn modelId="{F55F8784-492A-4E73-9B6F-BB962335B719}" type="presParOf" srcId="{191DC957-54F3-4C99-A778-C75025603BD0}" destId="{FF38EB72-2B62-479B-92E9-B1054FA8910E}" srcOrd="0" destOrd="0" presId="urn:microsoft.com/office/officeart/2005/8/layout/vList5"/>
    <dgm:cxn modelId="{14D2908E-1325-4224-881A-8E1FA50B0B98}" type="presParOf" srcId="{FF38EB72-2B62-479B-92E9-B1054FA8910E}" destId="{02406FE9-21A8-4D5D-8C78-DDE558C7CE8D}" srcOrd="0" destOrd="0" presId="urn:microsoft.com/office/officeart/2005/8/layout/vList5"/>
    <dgm:cxn modelId="{720AC436-E0A5-426B-9A93-1CC89D598A86}" type="presParOf" srcId="{FF38EB72-2B62-479B-92E9-B1054FA8910E}" destId="{FA7604D2-F214-4F20-92CF-A50188BDD9E2}" srcOrd="1" destOrd="0" presId="urn:microsoft.com/office/officeart/2005/8/layout/vList5"/>
    <dgm:cxn modelId="{D343369F-81A3-4398-A52D-9E23EF403EF4}" type="presParOf" srcId="{191DC957-54F3-4C99-A778-C75025603BD0}" destId="{8601F5A1-4145-49BF-93EA-847C3DA9684C}" srcOrd="1" destOrd="0" presId="urn:microsoft.com/office/officeart/2005/8/layout/vList5"/>
    <dgm:cxn modelId="{981ED25D-BFB4-4649-96C8-CE1DF1F87703}" type="presParOf" srcId="{191DC957-54F3-4C99-A778-C75025603BD0}" destId="{E588C3B2-8A82-403D-BB59-91C007376977}" srcOrd="2" destOrd="0" presId="urn:microsoft.com/office/officeart/2005/8/layout/vList5"/>
    <dgm:cxn modelId="{0015D361-2338-403F-9788-140E86704940}" type="presParOf" srcId="{E588C3B2-8A82-403D-BB59-91C007376977}" destId="{8E92D133-C7D9-4D23-9C6D-FB1850F7ADF0}" srcOrd="0" destOrd="0" presId="urn:microsoft.com/office/officeart/2005/8/layout/vList5"/>
    <dgm:cxn modelId="{748A15C7-BE85-4827-A3D0-B46C6F37B2C5}" type="presParOf" srcId="{E588C3B2-8A82-403D-BB59-91C007376977}" destId="{B528D397-4D59-49AD-9EC0-6B6A0A45E63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2275EAB-8F0F-4572-BFC0-138E2A1D89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0C445C8C-CC9A-4BA3-AF71-1DA82DB3777D}">
      <dgm:prSet phldrT="[Text]" custT="1"/>
      <dgm:spPr>
        <a:solidFill>
          <a:srgbClr val="193EB0"/>
        </a:solidFill>
      </dgm:spPr>
      <dgm:t>
        <a:bodyPr/>
        <a:lstStyle/>
        <a:p>
          <a:r>
            <a:rPr lang="en-GB" sz="2400" dirty="0"/>
            <a:t>Engine Cylinders</a:t>
          </a:r>
        </a:p>
      </dgm:t>
    </dgm:pt>
    <dgm:pt modelId="{78AC46C2-2F0A-4850-B1CE-F54E3C83D874}" type="parTrans" cxnId="{5887DF53-A498-44CC-BB27-EFE0FE12AF07}">
      <dgm:prSet/>
      <dgm:spPr/>
      <dgm:t>
        <a:bodyPr/>
        <a:lstStyle/>
        <a:p>
          <a:endParaRPr lang="en-GB"/>
        </a:p>
      </dgm:t>
    </dgm:pt>
    <dgm:pt modelId="{6F8C2396-807B-45EE-9D4D-7B2E4D578EF5}" type="sibTrans" cxnId="{5887DF53-A498-44CC-BB27-EFE0FE12AF07}">
      <dgm:prSet/>
      <dgm:spPr/>
      <dgm:t>
        <a:bodyPr/>
        <a:lstStyle/>
        <a:p>
          <a:endParaRPr lang="en-GB"/>
        </a:p>
      </dgm:t>
    </dgm:pt>
    <dgm:pt modelId="{F9CB20D1-11E2-4503-A2C0-F2F8B3D175E3}">
      <dgm:prSet phldrT="[Text]"/>
      <dgm:spPr/>
      <dgm:t>
        <a:bodyPr/>
        <a:lstStyle/>
        <a:p>
          <a:r>
            <a:rPr lang="en-GB" dirty="0"/>
            <a:t>The average engine HP increases significantly as the number of engine cylinders rises. The highest average HP is for cars with </a:t>
          </a:r>
          <a:r>
            <a:rPr lang="en-GB" b="0" dirty="0"/>
            <a:t>15 or more cylinders</a:t>
          </a:r>
          <a:r>
            <a:rPr lang="en-GB" dirty="0"/>
            <a:t>, reaching over </a:t>
          </a:r>
          <a:r>
            <a:rPr lang="en-GB" b="0" dirty="0"/>
            <a:t>1000 HP</a:t>
          </a:r>
          <a:r>
            <a:rPr lang="en-GB" dirty="0"/>
            <a:t>.</a:t>
          </a:r>
        </a:p>
      </dgm:t>
    </dgm:pt>
    <dgm:pt modelId="{48061798-2D1D-4F52-AA61-B2733E01711F}" type="parTrans" cxnId="{3AAD6C84-5B70-4CCC-B091-B342A687318C}">
      <dgm:prSet/>
      <dgm:spPr/>
      <dgm:t>
        <a:bodyPr/>
        <a:lstStyle/>
        <a:p>
          <a:endParaRPr lang="en-GB"/>
        </a:p>
      </dgm:t>
    </dgm:pt>
    <dgm:pt modelId="{22AA2B77-BB83-45B7-BC5A-D525AD69BE5B}" type="sibTrans" cxnId="{3AAD6C84-5B70-4CCC-B091-B342A687318C}">
      <dgm:prSet/>
      <dgm:spPr/>
      <dgm:t>
        <a:bodyPr/>
        <a:lstStyle/>
        <a:p>
          <a:endParaRPr lang="en-GB"/>
        </a:p>
      </dgm:t>
    </dgm:pt>
    <dgm:pt modelId="{7AC23873-A0D1-43E7-A293-E37F73FAFE21}">
      <dgm:prSet phldrT="[Text]" custT="1"/>
      <dgm:spPr>
        <a:solidFill>
          <a:srgbClr val="193EB0"/>
        </a:solidFill>
      </dgm:spPr>
      <dgm:t>
        <a:bodyPr/>
        <a:lstStyle/>
        <a:p>
          <a:r>
            <a:rPr lang="en-GB" sz="2400" dirty="0"/>
            <a:t>Exotic</a:t>
          </a:r>
        </a:p>
      </dgm:t>
    </dgm:pt>
    <dgm:pt modelId="{41B165C9-42F6-4458-BB0A-B5288DB2AC70}" type="parTrans" cxnId="{01945B60-1729-4251-A0E6-39092CA94019}">
      <dgm:prSet/>
      <dgm:spPr/>
      <dgm:t>
        <a:bodyPr/>
        <a:lstStyle/>
        <a:p>
          <a:endParaRPr lang="en-GB"/>
        </a:p>
      </dgm:t>
    </dgm:pt>
    <dgm:pt modelId="{64B3F295-AE1D-4581-AD8A-656CB75A7438}" type="sibTrans" cxnId="{01945B60-1729-4251-A0E6-39092CA94019}">
      <dgm:prSet/>
      <dgm:spPr/>
      <dgm:t>
        <a:bodyPr/>
        <a:lstStyle/>
        <a:p>
          <a:endParaRPr lang="en-GB"/>
        </a:p>
      </dgm:t>
    </dgm:pt>
    <dgm:pt modelId="{69E094BE-E1FE-45EC-9060-396255C70EEA}">
      <dgm:prSet phldrT="[Text]"/>
      <dgm:spPr>
        <a:ln>
          <a:noFill/>
        </a:ln>
      </dgm:spPr>
      <dgm:t>
        <a:bodyPr/>
        <a:lstStyle/>
        <a:p>
          <a:r>
            <a:rPr lang="en-GB" b="1" dirty="0"/>
            <a:t>Exotic Cars</a:t>
          </a:r>
          <a:r>
            <a:rPr lang="en-GB" dirty="0"/>
            <a:t>: Cars classified as exotic have a much higher average engine HP than non-exotic cars.</a:t>
          </a:r>
        </a:p>
      </dgm:t>
    </dgm:pt>
    <dgm:pt modelId="{02944900-7203-4782-B8EB-028E76551005}" type="parTrans" cxnId="{BA59B31A-FBDF-4D03-A90F-1DBF8E93AA2D}">
      <dgm:prSet/>
      <dgm:spPr/>
      <dgm:t>
        <a:bodyPr/>
        <a:lstStyle/>
        <a:p>
          <a:endParaRPr lang="en-GB"/>
        </a:p>
      </dgm:t>
    </dgm:pt>
    <dgm:pt modelId="{EC19F18A-80E1-42CC-AD82-E8209CB48F4F}" type="sibTrans" cxnId="{BA59B31A-FBDF-4D03-A90F-1DBF8E93AA2D}">
      <dgm:prSet/>
      <dgm:spPr/>
      <dgm:t>
        <a:bodyPr/>
        <a:lstStyle/>
        <a:p>
          <a:endParaRPr lang="en-GB"/>
        </a:p>
      </dgm:t>
    </dgm:pt>
    <dgm:pt modelId="{53D72F25-26B7-4505-8E7C-04CFE7233F64}">
      <dgm:prSet phldrT="[Text]" custT="1"/>
      <dgm:spPr>
        <a:solidFill>
          <a:srgbClr val="193EB0"/>
        </a:solidFill>
      </dgm:spPr>
      <dgm:t>
        <a:bodyPr/>
        <a:lstStyle/>
        <a:p>
          <a:r>
            <a:rPr lang="en-GB" sz="2400" dirty="0"/>
            <a:t>Performance</a:t>
          </a:r>
          <a:endParaRPr lang="en-GB" sz="1800" dirty="0"/>
        </a:p>
      </dgm:t>
    </dgm:pt>
    <dgm:pt modelId="{6DE13A4E-FD52-4D3F-8EFF-6CB5608CE6E9}" type="parTrans" cxnId="{A4A1FB8A-6F92-4D73-B75B-3D403AC7B002}">
      <dgm:prSet/>
      <dgm:spPr/>
      <dgm:t>
        <a:bodyPr/>
        <a:lstStyle/>
        <a:p>
          <a:endParaRPr lang="en-GB"/>
        </a:p>
      </dgm:t>
    </dgm:pt>
    <dgm:pt modelId="{050FAE5E-4F8A-4B92-BCC8-9584E8BA8C24}" type="sibTrans" cxnId="{A4A1FB8A-6F92-4D73-B75B-3D403AC7B002}">
      <dgm:prSet/>
      <dgm:spPr/>
      <dgm:t>
        <a:bodyPr/>
        <a:lstStyle/>
        <a:p>
          <a:endParaRPr lang="en-GB"/>
        </a:p>
      </dgm:t>
    </dgm:pt>
    <dgm:pt modelId="{31038CDE-1E77-4CF3-9452-3E71376A4CC7}">
      <dgm:prSet phldrT="[Text]"/>
      <dgm:spPr/>
      <dgm:t>
        <a:bodyPr/>
        <a:lstStyle/>
        <a:p>
          <a:r>
            <a:rPr lang="en-GB" b="1" dirty="0"/>
            <a:t>Performance Cars</a:t>
          </a:r>
          <a:r>
            <a:rPr lang="en-GB" dirty="0"/>
            <a:t>: Performance cars also have a higher average engine HP compared to non-performance cars. However, the difference appears to be less dramatic than with exotic cars.</a:t>
          </a:r>
        </a:p>
      </dgm:t>
    </dgm:pt>
    <dgm:pt modelId="{2E026905-EF8B-4B0D-9910-F4003CCA824C}" type="parTrans" cxnId="{CDFCC14D-C53E-4614-9BFF-147D981FF7A1}">
      <dgm:prSet/>
      <dgm:spPr/>
      <dgm:t>
        <a:bodyPr/>
        <a:lstStyle/>
        <a:p>
          <a:endParaRPr lang="en-GB"/>
        </a:p>
      </dgm:t>
    </dgm:pt>
    <dgm:pt modelId="{D4010177-E222-4CF3-9E3F-3C15C6202D87}" type="sibTrans" cxnId="{CDFCC14D-C53E-4614-9BFF-147D981FF7A1}">
      <dgm:prSet/>
      <dgm:spPr/>
      <dgm:t>
        <a:bodyPr/>
        <a:lstStyle/>
        <a:p>
          <a:endParaRPr lang="en-GB"/>
        </a:p>
      </dgm:t>
    </dgm:pt>
    <dgm:pt modelId="{54178503-DEC0-4817-B0A1-573FE963A19B}" type="pres">
      <dgm:prSet presAssocID="{B2275EAB-8F0F-4572-BFC0-138E2A1D8995}" presName="Name0" presStyleCnt="0">
        <dgm:presLayoutVars>
          <dgm:dir/>
          <dgm:animLvl val="lvl"/>
          <dgm:resizeHandles val="exact"/>
        </dgm:presLayoutVars>
      </dgm:prSet>
      <dgm:spPr/>
    </dgm:pt>
    <dgm:pt modelId="{474A512B-3352-417C-B2C7-44E359A57C1F}" type="pres">
      <dgm:prSet presAssocID="{0C445C8C-CC9A-4BA3-AF71-1DA82DB3777D}" presName="composite" presStyleCnt="0"/>
      <dgm:spPr/>
    </dgm:pt>
    <dgm:pt modelId="{BF5067BB-3940-4C63-B3C4-EB20C521E65E}" type="pres">
      <dgm:prSet presAssocID="{0C445C8C-CC9A-4BA3-AF71-1DA82DB3777D}" presName="parTx" presStyleLbl="alignNode1" presStyleIdx="0" presStyleCnt="3">
        <dgm:presLayoutVars>
          <dgm:chMax val="0"/>
          <dgm:chPref val="0"/>
          <dgm:bulletEnabled val="1"/>
        </dgm:presLayoutVars>
      </dgm:prSet>
      <dgm:spPr/>
    </dgm:pt>
    <dgm:pt modelId="{8CC9A273-B27B-427A-B877-1E21C75F5237}" type="pres">
      <dgm:prSet presAssocID="{0C445C8C-CC9A-4BA3-AF71-1DA82DB3777D}" presName="desTx" presStyleLbl="alignAccFollowNode1" presStyleIdx="0" presStyleCnt="3">
        <dgm:presLayoutVars>
          <dgm:bulletEnabled val="1"/>
        </dgm:presLayoutVars>
      </dgm:prSet>
      <dgm:spPr/>
    </dgm:pt>
    <dgm:pt modelId="{0652949A-0B73-4973-8523-3D4E15100A09}" type="pres">
      <dgm:prSet presAssocID="{6F8C2396-807B-45EE-9D4D-7B2E4D578EF5}" presName="space" presStyleCnt="0"/>
      <dgm:spPr/>
    </dgm:pt>
    <dgm:pt modelId="{C34B3EB3-629E-4E32-B2E8-305090586021}" type="pres">
      <dgm:prSet presAssocID="{7AC23873-A0D1-43E7-A293-E37F73FAFE21}" presName="composite" presStyleCnt="0"/>
      <dgm:spPr/>
    </dgm:pt>
    <dgm:pt modelId="{14BC1D66-CD17-4C7E-BA22-3B3CE122B346}" type="pres">
      <dgm:prSet presAssocID="{7AC23873-A0D1-43E7-A293-E37F73FAFE21}" presName="parTx" presStyleLbl="alignNode1" presStyleIdx="1" presStyleCnt="3">
        <dgm:presLayoutVars>
          <dgm:chMax val="0"/>
          <dgm:chPref val="0"/>
          <dgm:bulletEnabled val="1"/>
        </dgm:presLayoutVars>
      </dgm:prSet>
      <dgm:spPr/>
    </dgm:pt>
    <dgm:pt modelId="{6A014A99-E9D2-486B-B910-B590AA7EDDC0}" type="pres">
      <dgm:prSet presAssocID="{7AC23873-A0D1-43E7-A293-E37F73FAFE21}" presName="desTx" presStyleLbl="alignAccFollowNode1" presStyleIdx="1" presStyleCnt="3">
        <dgm:presLayoutVars>
          <dgm:bulletEnabled val="1"/>
        </dgm:presLayoutVars>
      </dgm:prSet>
      <dgm:spPr/>
    </dgm:pt>
    <dgm:pt modelId="{363F1D04-CB24-4E29-A645-1C44C5B7D9B1}" type="pres">
      <dgm:prSet presAssocID="{64B3F295-AE1D-4581-AD8A-656CB75A7438}" presName="space" presStyleCnt="0"/>
      <dgm:spPr/>
    </dgm:pt>
    <dgm:pt modelId="{932858A1-26E4-4554-A5A2-A6577479CAE0}" type="pres">
      <dgm:prSet presAssocID="{53D72F25-26B7-4505-8E7C-04CFE7233F64}" presName="composite" presStyleCnt="0"/>
      <dgm:spPr/>
    </dgm:pt>
    <dgm:pt modelId="{9AE5DE69-A4DF-483F-8157-2B8A65EC0014}" type="pres">
      <dgm:prSet presAssocID="{53D72F25-26B7-4505-8E7C-04CFE7233F64}" presName="parTx" presStyleLbl="alignNode1" presStyleIdx="2" presStyleCnt="3">
        <dgm:presLayoutVars>
          <dgm:chMax val="0"/>
          <dgm:chPref val="0"/>
          <dgm:bulletEnabled val="1"/>
        </dgm:presLayoutVars>
      </dgm:prSet>
      <dgm:spPr/>
    </dgm:pt>
    <dgm:pt modelId="{FBA5177C-73B2-4DAE-A6D4-F3ABAB0EB2C5}" type="pres">
      <dgm:prSet presAssocID="{53D72F25-26B7-4505-8E7C-04CFE7233F64}" presName="desTx" presStyleLbl="alignAccFollowNode1" presStyleIdx="2" presStyleCnt="3">
        <dgm:presLayoutVars>
          <dgm:bulletEnabled val="1"/>
        </dgm:presLayoutVars>
      </dgm:prSet>
      <dgm:spPr/>
    </dgm:pt>
  </dgm:ptLst>
  <dgm:cxnLst>
    <dgm:cxn modelId="{BA59B31A-FBDF-4D03-A90F-1DBF8E93AA2D}" srcId="{7AC23873-A0D1-43E7-A293-E37F73FAFE21}" destId="{69E094BE-E1FE-45EC-9060-396255C70EEA}" srcOrd="0" destOrd="0" parTransId="{02944900-7203-4782-B8EB-028E76551005}" sibTransId="{EC19F18A-80E1-42CC-AD82-E8209CB48F4F}"/>
    <dgm:cxn modelId="{E100B029-9BCE-47FD-ABE4-F7E8A25A891D}" type="presOf" srcId="{7AC23873-A0D1-43E7-A293-E37F73FAFE21}" destId="{14BC1D66-CD17-4C7E-BA22-3B3CE122B346}" srcOrd="0" destOrd="0" presId="urn:microsoft.com/office/officeart/2005/8/layout/hList1"/>
    <dgm:cxn modelId="{01945B60-1729-4251-A0E6-39092CA94019}" srcId="{B2275EAB-8F0F-4572-BFC0-138E2A1D8995}" destId="{7AC23873-A0D1-43E7-A293-E37F73FAFE21}" srcOrd="1" destOrd="0" parTransId="{41B165C9-42F6-4458-BB0A-B5288DB2AC70}" sibTransId="{64B3F295-AE1D-4581-AD8A-656CB75A7438}"/>
    <dgm:cxn modelId="{E7E64244-B16B-4F8C-9F5F-8C8163E22CA1}" type="presOf" srcId="{69E094BE-E1FE-45EC-9060-396255C70EEA}" destId="{6A014A99-E9D2-486B-B910-B590AA7EDDC0}" srcOrd="0" destOrd="0" presId="urn:microsoft.com/office/officeart/2005/8/layout/hList1"/>
    <dgm:cxn modelId="{CDFCC14D-C53E-4614-9BFF-147D981FF7A1}" srcId="{53D72F25-26B7-4505-8E7C-04CFE7233F64}" destId="{31038CDE-1E77-4CF3-9452-3E71376A4CC7}" srcOrd="0" destOrd="0" parTransId="{2E026905-EF8B-4B0D-9910-F4003CCA824C}" sibTransId="{D4010177-E222-4CF3-9E3F-3C15C6202D87}"/>
    <dgm:cxn modelId="{2B29874F-EC5E-4597-90C4-1DD7195C4F81}" type="presOf" srcId="{31038CDE-1E77-4CF3-9452-3E71376A4CC7}" destId="{FBA5177C-73B2-4DAE-A6D4-F3ABAB0EB2C5}" srcOrd="0" destOrd="0" presId="urn:microsoft.com/office/officeart/2005/8/layout/hList1"/>
    <dgm:cxn modelId="{5887DF53-A498-44CC-BB27-EFE0FE12AF07}" srcId="{B2275EAB-8F0F-4572-BFC0-138E2A1D8995}" destId="{0C445C8C-CC9A-4BA3-AF71-1DA82DB3777D}" srcOrd="0" destOrd="0" parTransId="{78AC46C2-2F0A-4850-B1CE-F54E3C83D874}" sibTransId="{6F8C2396-807B-45EE-9D4D-7B2E4D578EF5}"/>
    <dgm:cxn modelId="{D9B74A56-9D13-4D83-BDDA-4F543A42D195}" type="presOf" srcId="{0C445C8C-CC9A-4BA3-AF71-1DA82DB3777D}" destId="{BF5067BB-3940-4C63-B3C4-EB20C521E65E}" srcOrd="0" destOrd="0" presId="urn:microsoft.com/office/officeart/2005/8/layout/hList1"/>
    <dgm:cxn modelId="{776AFF58-D18D-4BF5-9159-5212C0E7C768}" type="presOf" srcId="{53D72F25-26B7-4505-8E7C-04CFE7233F64}" destId="{9AE5DE69-A4DF-483F-8157-2B8A65EC0014}" srcOrd="0" destOrd="0" presId="urn:microsoft.com/office/officeart/2005/8/layout/hList1"/>
    <dgm:cxn modelId="{3AAD6C84-5B70-4CCC-B091-B342A687318C}" srcId="{0C445C8C-CC9A-4BA3-AF71-1DA82DB3777D}" destId="{F9CB20D1-11E2-4503-A2C0-F2F8B3D175E3}" srcOrd="0" destOrd="0" parTransId="{48061798-2D1D-4F52-AA61-B2733E01711F}" sibTransId="{22AA2B77-BB83-45B7-BC5A-D525AD69BE5B}"/>
    <dgm:cxn modelId="{A4A1FB8A-6F92-4D73-B75B-3D403AC7B002}" srcId="{B2275EAB-8F0F-4572-BFC0-138E2A1D8995}" destId="{53D72F25-26B7-4505-8E7C-04CFE7233F64}" srcOrd="2" destOrd="0" parTransId="{6DE13A4E-FD52-4D3F-8EFF-6CB5608CE6E9}" sibTransId="{050FAE5E-4F8A-4B92-BCC8-9584E8BA8C24}"/>
    <dgm:cxn modelId="{7E58B18B-117D-41F4-8EDC-BDF6CEC76B4D}" type="presOf" srcId="{F9CB20D1-11E2-4503-A2C0-F2F8B3D175E3}" destId="{8CC9A273-B27B-427A-B877-1E21C75F5237}" srcOrd="0" destOrd="0" presId="urn:microsoft.com/office/officeart/2005/8/layout/hList1"/>
    <dgm:cxn modelId="{1A3430CF-1E66-4D26-9B3B-24E44B59186A}" type="presOf" srcId="{B2275EAB-8F0F-4572-BFC0-138E2A1D8995}" destId="{54178503-DEC0-4817-B0A1-573FE963A19B}" srcOrd="0" destOrd="0" presId="urn:microsoft.com/office/officeart/2005/8/layout/hList1"/>
    <dgm:cxn modelId="{8BDEDA17-BBA0-4648-819B-858E7260187D}" type="presParOf" srcId="{54178503-DEC0-4817-B0A1-573FE963A19B}" destId="{474A512B-3352-417C-B2C7-44E359A57C1F}" srcOrd="0" destOrd="0" presId="urn:microsoft.com/office/officeart/2005/8/layout/hList1"/>
    <dgm:cxn modelId="{7FD1CF79-B4A7-4685-9CC9-12934D70C86F}" type="presParOf" srcId="{474A512B-3352-417C-B2C7-44E359A57C1F}" destId="{BF5067BB-3940-4C63-B3C4-EB20C521E65E}" srcOrd="0" destOrd="0" presId="urn:microsoft.com/office/officeart/2005/8/layout/hList1"/>
    <dgm:cxn modelId="{35094DDC-DF12-4AEA-BE06-4C5E001170EA}" type="presParOf" srcId="{474A512B-3352-417C-B2C7-44E359A57C1F}" destId="{8CC9A273-B27B-427A-B877-1E21C75F5237}" srcOrd="1" destOrd="0" presId="urn:microsoft.com/office/officeart/2005/8/layout/hList1"/>
    <dgm:cxn modelId="{D8A2967F-D18D-4A84-A37B-9BAB7CA6E10B}" type="presParOf" srcId="{54178503-DEC0-4817-B0A1-573FE963A19B}" destId="{0652949A-0B73-4973-8523-3D4E15100A09}" srcOrd="1" destOrd="0" presId="urn:microsoft.com/office/officeart/2005/8/layout/hList1"/>
    <dgm:cxn modelId="{1B61E873-2156-4A04-9F22-CEC05E5F0E77}" type="presParOf" srcId="{54178503-DEC0-4817-B0A1-573FE963A19B}" destId="{C34B3EB3-629E-4E32-B2E8-305090586021}" srcOrd="2" destOrd="0" presId="urn:microsoft.com/office/officeart/2005/8/layout/hList1"/>
    <dgm:cxn modelId="{89744125-AD67-4FAE-9458-9449A0EC10E4}" type="presParOf" srcId="{C34B3EB3-629E-4E32-B2E8-305090586021}" destId="{14BC1D66-CD17-4C7E-BA22-3B3CE122B346}" srcOrd="0" destOrd="0" presId="urn:microsoft.com/office/officeart/2005/8/layout/hList1"/>
    <dgm:cxn modelId="{A52CD242-3EE6-45D8-B814-B83C14EAC250}" type="presParOf" srcId="{C34B3EB3-629E-4E32-B2E8-305090586021}" destId="{6A014A99-E9D2-486B-B910-B590AA7EDDC0}" srcOrd="1" destOrd="0" presId="urn:microsoft.com/office/officeart/2005/8/layout/hList1"/>
    <dgm:cxn modelId="{31A235E6-D920-4031-9676-E88C2EDE84BE}" type="presParOf" srcId="{54178503-DEC0-4817-B0A1-573FE963A19B}" destId="{363F1D04-CB24-4E29-A645-1C44C5B7D9B1}" srcOrd="3" destOrd="0" presId="urn:microsoft.com/office/officeart/2005/8/layout/hList1"/>
    <dgm:cxn modelId="{71BF4A16-4827-423A-A65E-50C09FFFF581}" type="presParOf" srcId="{54178503-DEC0-4817-B0A1-573FE963A19B}" destId="{932858A1-26E4-4554-A5A2-A6577479CAE0}" srcOrd="4" destOrd="0" presId="urn:microsoft.com/office/officeart/2005/8/layout/hList1"/>
    <dgm:cxn modelId="{6109317F-947E-4303-8FF7-1853A7A19752}" type="presParOf" srcId="{932858A1-26E4-4554-A5A2-A6577479CAE0}" destId="{9AE5DE69-A4DF-483F-8157-2B8A65EC0014}" srcOrd="0" destOrd="0" presId="urn:microsoft.com/office/officeart/2005/8/layout/hList1"/>
    <dgm:cxn modelId="{62496417-708B-4D95-8327-FF6641DA7631}" type="presParOf" srcId="{932858A1-26E4-4554-A5A2-A6577479CAE0}" destId="{FBA5177C-73B2-4DAE-A6D4-F3ABAB0EB2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44511D-41D0-4365-8BFC-8F060C8927F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CA5EF320-C478-429E-8791-B995BEE303CA}">
      <dgm:prSet phldrT="[Text]" custT="1"/>
      <dgm:spPr>
        <a:solidFill>
          <a:srgbClr val="193EB0"/>
        </a:solidFill>
      </dgm:spPr>
      <dgm:t>
        <a:bodyPr/>
        <a:lstStyle/>
        <a:p>
          <a:r>
            <a:rPr lang="en-GB" sz="4000" dirty="0"/>
            <a:t>Max of Engine HP</a:t>
          </a:r>
        </a:p>
      </dgm:t>
    </dgm:pt>
    <dgm:pt modelId="{D566DA22-259A-4CCE-8C63-DA66A31DE195}" type="parTrans" cxnId="{61FAC62F-5ABE-4539-8F79-51CB242E3E44}">
      <dgm:prSet/>
      <dgm:spPr/>
      <dgm:t>
        <a:bodyPr/>
        <a:lstStyle/>
        <a:p>
          <a:endParaRPr lang="en-GB"/>
        </a:p>
      </dgm:t>
    </dgm:pt>
    <dgm:pt modelId="{EFB74F19-4FC1-4DE9-AAAB-49632DA066C3}" type="sibTrans" cxnId="{61FAC62F-5ABE-4539-8F79-51CB242E3E44}">
      <dgm:prSet/>
      <dgm:spPr>
        <a:ln>
          <a:solidFill>
            <a:srgbClr val="193EB0"/>
          </a:solidFill>
        </a:ln>
      </dgm:spPr>
      <dgm:t>
        <a:bodyPr/>
        <a:lstStyle/>
        <a:p>
          <a:endParaRPr lang="en-GB"/>
        </a:p>
      </dgm:t>
    </dgm:pt>
    <dgm:pt modelId="{5EB3FA02-9595-45AB-B401-B3A5D786D2F1}">
      <dgm:prSet phldrT="[Text]" custT="1"/>
      <dgm:spPr>
        <a:solidFill>
          <a:srgbClr val="193EB0"/>
        </a:solidFill>
        <a:ln w="25400" cap="flat" cmpd="sng" algn="ctr">
          <a:solidFill>
            <a:prstClr val="white">
              <a:hueOff val="0"/>
              <a:satOff val="0"/>
              <a:lumOff val="0"/>
              <a:alphaOff val="0"/>
            </a:prstClr>
          </a:solidFill>
          <a:prstDash val="solid"/>
        </a:ln>
        <a:effectLst/>
      </dgm:spPr>
      <dgm:t>
        <a:bodyPr spcFirstLastPara="0" vert="horz" wrap="square" lIns="736110" tIns="101600" rIns="101600" bIns="101600" numCol="1" spcCol="1270" anchor="ctr" anchorCtr="0"/>
        <a:lstStyle/>
        <a:p>
          <a:pPr marL="0" lvl="0" indent="0" algn="l" defTabSz="1778000">
            <a:lnSpc>
              <a:spcPct val="90000"/>
            </a:lnSpc>
            <a:spcBef>
              <a:spcPct val="0"/>
            </a:spcBef>
            <a:spcAft>
              <a:spcPct val="35000"/>
            </a:spcAft>
            <a:buNone/>
          </a:pPr>
          <a:r>
            <a:rPr lang="en-GB" sz="3800" kern="1200" dirty="0">
              <a:solidFill>
                <a:prstClr val="white"/>
              </a:solidFill>
              <a:latin typeface="Calibri"/>
              <a:ea typeface="+mn-ea"/>
              <a:cs typeface="+mn-cs"/>
            </a:rPr>
            <a:t>Average of Engine HP</a:t>
          </a:r>
        </a:p>
      </dgm:t>
    </dgm:pt>
    <dgm:pt modelId="{97CB0DD9-A2F7-48C6-8FCF-78B779CD23D3}" type="parTrans" cxnId="{A6958F83-BE7F-43C5-9563-7CE1019EF299}">
      <dgm:prSet/>
      <dgm:spPr/>
      <dgm:t>
        <a:bodyPr/>
        <a:lstStyle/>
        <a:p>
          <a:endParaRPr lang="en-GB"/>
        </a:p>
      </dgm:t>
    </dgm:pt>
    <dgm:pt modelId="{23BA5C05-E68F-4EB8-954E-9A30646291A7}" type="sibTrans" cxnId="{A6958F83-BE7F-43C5-9563-7CE1019EF299}">
      <dgm:prSet/>
      <dgm:spPr/>
      <dgm:t>
        <a:bodyPr/>
        <a:lstStyle/>
        <a:p>
          <a:endParaRPr lang="en-GB"/>
        </a:p>
      </dgm:t>
    </dgm:pt>
    <dgm:pt modelId="{B5F7DFBD-DC51-499B-B607-0EACED5AFF37}">
      <dgm:prSet phldrT="[Text]" custT="1"/>
      <dgm:spPr>
        <a:solidFill>
          <a:srgbClr val="193EB0"/>
        </a:solidFill>
        <a:ln w="25400" cap="flat" cmpd="sng" algn="ctr">
          <a:solidFill>
            <a:prstClr val="white">
              <a:hueOff val="0"/>
              <a:satOff val="0"/>
              <a:lumOff val="0"/>
              <a:alphaOff val="0"/>
            </a:prstClr>
          </a:solidFill>
          <a:prstDash val="solid"/>
        </a:ln>
        <a:effectLst/>
      </dgm:spPr>
      <dgm:t>
        <a:bodyPr spcFirstLastPara="0" vert="horz" wrap="square" lIns="736110" tIns="101600" rIns="101600" bIns="101600" numCol="1" spcCol="1270" anchor="ctr" anchorCtr="0"/>
        <a:lstStyle/>
        <a:p>
          <a:pPr marL="0" lvl="0" indent="0" algn="l" defTabSz="1778000">
            <a:lnSpc>
              <a:spcPct val="90000"/>
            </a:lnSpc>
            <a:spcBef>
              <a:spcPct val="0"/>
            </a:spcBef>
            <a:spcAft>
              <a:spcPct val="35000"/>
            </a:spcAft>
            <a:buNone/>
          </a:pPr>
          <a:r>
            <a:rPr lang="en-GB" sz="4000" kern="1200" dirty="0">
              <a:solidFill>
                <a:prstClr val="white"/>
              </a:solidFill>
              <a:latin typeface="Calibri"/>
              <a:ea typeface="+mn-ea"/>
              <a:cs typeface="+mn-cs"/>
            </a:rPr>
            <a:t>Min of Engine HP</a:t>
          </a:r>
        </a:p>
      </dgm:t>
    </dgm:pt>
    <dgm:pt modelId="{1D104A2E-53E4-45B5-939F-86197A3073C3}" type="parTrans" cxnId="{9AA227B8-0A50-4E80-A1AB-91948CAA6AB3}">
      <dgm:prSet/>
      <dgm:spPr/>
      <dgm:t>
        <a:bodyPr/>
        <a:lstStyle/>
        <a:p>
          <a:endParaRPr lang="en-GB"/>
        </a:p>
      </dgm:t>
    </dgm:pt>
    <dgm:pt modelId="{AAD0F38D-EA77-4E1C-B817-0F9D2B5FE0DE}" type="sibTrans" cxnId="{9AA227B8-0A50-4E80-A1AB-91948CAA6AB3}">
      <dgm:prSet/>
      <dgm:spPr/>
      <dgm:t>
        <a:bodyPr/>
        <a:lstStyle/>
        <a:p>
          <a:endParaRPr lang="en-GB"/>
        </a:p>
      </dgm:t>
    </dgm:pt>
    <dgm:pt modelId="{F13421ED-1A5F-4C63-97B9-2584A2C3E5DF}" type="pres">
      <dgm:prSet presAssocID="{0644511D-41D0-4365-8BFC-8F060C8927F9}" presName="Name0" presStyleCnt="0">
        <dgm:presLayoutVars>
          <dgm:chMax val="7"/>
          <dgm:chPref val="7"/>
          <dgm:dir/>
        </dgm:presLayoutVars>
      </dgm:prSet>
      <dgm:spPr/>
    </dgm:pt>
    <dgm:pt modelId="{7B2CC072-892F-40FF-9890-2296B6737B40}" type="pres">
      <dgm:prSet presAssocID="{0644511D-41D0-4365-8BFC-8F060C8927F9}" presName="Name1" presStyleCnt="0"/>
      <dgm:spPr/>
    </dgm:pt>
    <dgm:pt modelId="{9F574A78-F6D7-4B44-A39D-E003CD5560E1}" type="pres">
      <dgm:prSet presAssocID="{0644511D-41D0-4365-8BFC-8F060C8927F9}" presName="cycle" presStyleCnt="0"/>
      <dgm:spPr/>
    </dgm:pt>
    <dgm:pt modelId="{82A09B7D-536D-4549-ACD9-2208091E3015}" type="pres">
      <dgm:prSet presAssocID="{0644511D-41D0-4365-8BFC-8F060C8927F9}" presName="srcNode" presStyleLbl="node1" presStyleIdx="0" presStyleCnt="3"/>
      <dgm:spPr/>
    </dgm:pt>
    <dgm:pt modelId="{F1AD8FB3-867A-45B2-B374-BB795F32126F}" type="pres">
      <dgm:prSet presAssocID="{0644511D-41D0-4365-8BFC-8F060C8927F9}" presName="conn" presStyleLbl="parChTrans1D2" presStyleIdx="0" presStyleCnt="1"/>
      <dgm:spPr/>
    </dgm:pt>
    <dgm:pt modelId="{38948020-E7D9-43D8-BC76-FE40841D1CBE}" type="pres">
      <dgm:prSet presAssocID="{0644511D-41D0-4365-8BFC-8F060C8927F9}" presName="extraNode" presStyleLbl="node1" presStyleIdx="0" presStyleCnt="3"/>
      <dgm:spPr/>
    </dgm:pt>
    <dgm:pt modelId="{DD421B2E-B502-44B4-B0B9-C4F7A1369203}" type="pres">
      <dgm:prSet presAssocID="{0644511D-41D0-4365-8BFC-8F060C8927F9}" presName="dstNode" presStyleLbl="node1" presStyleIdx="0" presStyleCnt="3"/>
      <dgm:spPr/>
    </dgm:pt>
    <dgm:pt modelId="{6A12ED95-8C47-48F7-B424-46E6AB5CE2A5}" type="pres">
      <dgm:prSet presAssocID="{CA5EF320-C478-429E-8791-B995BEE303CA}" presName="text_1" presStyleLbl="node1" presStyleIdx="0" presStyleCnt="3" custScaleX="89810">
        <dgm:presLayoutVars>
          <dgm:bulletEnabled val="1"/>
        </dgm:presLayoutVars>
      </dgm:prSet>
      <dgm:spPr/>
    </dgm:pt>
    <dgm:pt modelId="{85422F09-F9E4-420D-8CE3-4CC7F3E4CE8C}" type="pres">
      <dgm:prSet presAssocID="{CA5EF320-C478-429E-8791-B995BEE303CA}" presName="accent_1" presStyleCnt="0"/>
      <dgm:spPr/>
    </dgm:pt>
    <dgm:pt modelId="{ED26896C-9F05-4F48-9D8E-5B5F92A61E4E}" type="pres">
      <dgm:prSet presAssocID="{CA5EF320-C478-429E-8791-B995BEE303CA}" presName="accentRepeatNode" presStyleLbl="solidFgAcc1" presStyleIdx="0" presStyleCnt="3"/>
      <dgm:spPr>
        <a:ln>
          <a:solidFill>
            <a:srgbClr val="193EB0"/>
          </a:solidFill>
        </a:ln>
      </dgm:spPr>
    </dgm:pt>
    <dgm:pt modelId="{09B89993-0B56-43C2-BC5D-E664219D2966}" type="pres">
      <dgm:prSet presAssocID="{5EB3FA02-9595-45AB-B401-B3A5D786D2F1}" presName="text_2" presStyleLbl="node1" presStyleIdx="1" presStyleCnt="3" custScaleX="95302" custLinFactNeighborX="-2434" custLinFactNeighborY="4241">
        <dgm:presLayoutVars>
          <dgm:bulletEnabled val="1"/>
        </dgm:presLayoutVars>
      </dgm:prSet>
      <dgm:spPr>
        <a:xfrm>
          <a:off x="980706" y="1854764"/>
          <a:ext cx="5884738" cy="927382"/>
        </a:xfrm>
        <a:prstGeom prst="rect">
          <a:avLst/>
        </a:prstGeom>
      </dgm:spPr>
    </dgm:pt>
    <dgm:pt modelId="{3F6D860B-456E-42E2-B90D-396621A57D59}" type="pres">
      <dgm:prSet presAssocID="{5EB3FA02-9595-45AB-B401-B3A5D786D2F1}" presName="accent_2" presStyleCnt="0"/>
      <dgm:spPr/>
    </dgm:pt>
    <dgm:pt modelId="{8E157D29-2EC1-4386-BECF-B22A7FF915EE}" type="pres">
      <dgm:prSet presAssocID="{5EB3FA02-9595-45AB-B401-B3A5D786D2F1}" presName="accentRepeatNode" presStyleLbl="solidFgAcc1" presStyleIdx="1" presStyleCnt="3"/>
      <dgm:spPr>
        <a:xfrm>
          <a:off x="401092" y="1738841"/>
          <a:ext cx="1159227" cy="1159227"/>
        </a:xfrm>
        <a:prstGeom prst="ellipse">
          <a:avLst/>
        </a:prstGeom>
        <a:solidFill>
          <a:prstClr val="white">
            <a:hueOff val="0"/>
            <a:satOff val="0"/>
            <a:lumOff val="0"/>
            <a:alphaOff val="0"/>
          </a:prstClr>
        </a:solidFill>
        <a:ln w="25400" cap="flat" cmpd="sng" algn="ctr">
          <a:solidFill>
            <a:srgbClr val="193EB0"/>
          </a:solidFill>
          <a:prstDash val="solid"/>
        </a:ln>
        <a:effectLst/>
      </dgm:spPr>
    </dgm:pt>
    <dgm:pt modelId="{004BD49A-6F08-45C2-9B2A-E69570524A06}" type="pres">
      <dgm:prSet presAssocID="{B5F7DFBD-DC51-499B-B607-0EACED5AFF37}" presName="text_3" presStyleLbl="node1" presStyleIdx="2" presStyleCnt="3" custScaleX="87360">
        <dgm:presLayoutVars>
          <dgm:bulletEnabled val="1"/>
        </dgm:presLayoutVars>
      </dgm:prSet>
      <dgm:spPr>
        <a:xfrm>
          <a:off x="643603" y="3245837"/>
          <a:ext cx="6221842" cy="927382"/>
        </a:xfrm>
        <a:prstGeom prst="rect">
          <a:avLst/>
        </a:prstGeom>
      </dgm:spPr>
    </dgm:pt>
    <dgm:pt modelId="{B8CAE08A-E7C6-46CC-8DAA-8892154653B4}" type="pres">
      <dgm:prSet presAssocID="{B5F7DFBD-DC51-499B-B607-0EACED5AFF37}" presName="accent_3" presStyleCnt="0"/>
      <dgm:spPr/>
    </dgm:pt>
    <dgm:pt modelId="{BDC39632-77AF-484D-9139-A44DF3A2F0D9}" type="pres">
      <dgm:prSet presAssocID="{B5F7DFBD-DC51-499B-B607-0EACED5AFF37}" presName="accentRepeatNode" presStyleLbl="solidFgAcc1" presStyleIdx="2" presStyleCnt="3"/>
      <dgm:spPr>
        <a:xfrm>
          <a:off x="63989" y="3129914"/>
          <a:ext cx="1159227" cy="1159227"/>
        </a:xfrm>
        <a:prstGeom prst="ellipse">
          <a:avLst/>
        </a:prstGeom>
        <a:solidFill>
          <a:prstClr val="white">
            <a:hueOff val="0"/>
            <a:satOff val="0"/>
            <a:lumOff val="0"/>
            <a:alphaOff val="0"/>
          </a:prstClr>
        </a:solidFill>
        <a:ln w="25400" cap="flat" cmpd="sng" algn="ctr">
          <a:solidFill>
            <a:srgbClr val="193EB0"/>
          </a:solidFill>
          <a:prstDash val="solid"/>
        </a:ln>
        <a:effectLst/>
      </dgm:spPr>
    </dgm:pt>
  </dgm:ptLst>
  <dgm:cxnLst>
    <dgm:cxn modelId="{61FAC62F-5ABE-4539-8F79-51CB242E3E44}" srcId="{0644511D-41D0-4365-8BFC-8F060C8927F9}" destId="{CA5EF320-C478-429E-8791-B995BEE303CA}" srcOrd="0" destOrd="0" parTransId="{D566DA22-259A-4CCE-8C63-DA66A31DE195}" sibTransId="{EFB74F19-4FC1-4DE9-AAAB-49632DA066C3}"/>
    <dgm:cxn modelId="{9AD11845-7C0A-458F-86EE-FC9B4ACBA6E1}" type="presOf" srcId="{EFB74F19-4FC1-4DE9-AAAB-49632DA066C3}" destId="{F1AD8FB3-867A-45B2-B374-BB795F32126F}" srcOrd="0" destOrd="0" presId="urn:microsoft.com/office/officeart/2008/layout/VerticalCurvedList"/>
    <dgm:cxn modelId="{A6958F83-BE7F-43C5-9563-7CE1019EF299}" srcId="{0644511D-41D0-4365-8BFC-8F060C8927F9}" destId="{5EB3FA02-9595-45AB-B401-B3A5D786D2F1}" srcOrd="1" destOrd="0" parTransId="{97CB0DD9-A2F7-48C6-8FCF-78B779CD23D3}" sibTransId="{23BA5C05-E68F-4EB8-954E-9A30646291A7}"/>
    <dgm:cxn modelId="{DE1DD399-3996-4B72-860F-8F2702EEA9C6}" type="presOf" srcId="{CA5EF320-C478-429E-8791-B995BEE303CA}" destId="{6A12ED95-8C47-48F7-B424-46E6AB5CE2A5}" srcOrd="0" destOrd="0" presId="urn:microsoft.com/office/officeart/2008/layout/VerticalCurvedList"/>
    <dgm:cxn modelId="{9AA227B8-0A50-4E80-A1AB-91948CAA6AB3}" srcId="{0644511D-41D0-4365-8BFC-8F060C8927F9}" destId="{B5F7DFBD-DC51-499B-B607-0EACED5AFF37}" srcOrd="2" destOrd="0" parTransId="{1D104A2E-53E4-45B5-939F-86197A3073C3}" sibTransId="{AAD0F38D-EA77-4E1C-B817-0F9D2B5FE0DE}"/>
    <dgm:cxn modelId="{2F279FEC-88C3-40F2-A3D0-8765C35C3657}" type="presOf" srcId="{5EB3FA02-9595-45AB-B401-B3A5D786D2F1}" destId="{09B89993-0B56-43C2-BC5D-E664219D2966}" srcOrd="0" destOrd="0" presId="urn:microsoft.com/office/officeart/2008/layout/VerticalCurvedList"/>
    <dgm:cxn modelId="{F172DAF4-C3C4-40DC-B1D9-4BB9CD6D8D5C}" type="presOf" srcId="{B5F7DFBD-DC51-499B-B607-0EACED5AFF37}" destId="{004BD49A-6F08-45C2-9B2A-E69570524A06}" srcOrd="0" destOrd="0" presId="urn:microsoft.com/office/officeart/2008/layout/VerticalCurvedList"/>
    <dgm:cxn modelId="{0426C6F9-D030-4B5F-977A-1AC8678E3E27}" type="presOf" srcId="{0644511D-41D0-4365-8BFC-8F060C8927F9}" destId="{F13421ED-1A5F-4C63-97B9-2584A2C3E5DF}" srcOrd="0" destOrd="0" presId="urn:microsoft.com/office/officeart/2008/layout/VerticalCurvedList"/>
    <dgm:cxn modelId="{AB477697-82E6-47FF-937F-A67A87843EDD}" type="presParOf" srcId="{F13421ED-1A5F-4C63-97B9-2584A2C3E5DF}" destId="{7B2CC072-892F-40FF-9890-2296B6737B40}" srcOrd="0" destOrd="0" presId="urn:microsoft.com/office/officeart/2008/layout/VerticalCurvedList"/>
    <dgm:cxn modelId="{0C7BBDB5-B049-4B82-B6B8-73485C3ACF02}" type="presParOf" srcId="{7B2CC072-892F-40FF-9890-2296B6737B40}" destId="{9F574A78-F6D7-4B44-A39D-E003CD5560E1}" srcOrd="0" destOrd="0" presId="urn:microsoft.com/office/officeart/2008/layout/VerticalCurvedList"/>
    <dgm:cxn modelId="{3B383EDC-EB26-4125-9E89-8120B7545333}" type="presParOf" srcId="{9F574A78-F6D7-4B44-A39D-E003CD5560E1}" destId="{82A09B7D-536D-4549-ACD9-2208091E3015}" srcOrd="0" destOrd="0" presId="urn:microsoft.com/office/officeart/2008/layout/VerticalCurvedList"/>
    <dgm:cxn modelId="{E4DB17E3-0B11-4ADF-8894-318FFC98B920}" type="presParOf" srcId="{9F574A78-F6D7-4B44-A39D-E003CD5560E1}" destId="{F1AD8FB3-867A-45B2-B374-BB795F32126F}" srcOrd="1" destOrd="0" presId="urn:microsoft.com/office/officeart/2008/layout/VerticalCurvedList"/>
    <dgm:cxn modelId="{36A20A9B-5AF1-4F4B-BF22-3F595ED70DE3}" type="presParOf" srcId="{9F574A78-F6D7-4B44-A39D-E003CD5560E1}" destId="{38948020-E7D9-43D8-BC76-FE40841D1CBE}" srcOrd="2" destOrd="0" presId="urn:microsoft.com/office/officeart/2008/layout/VerticalCurvedList"/>
    <dgm:cxn modelId="{1A93F30B-342B-45B2-857E-CB9ACD4B1E6C}" type="presParOf" srcId="{9F574A78-F6D7-4B44-A39D-E003CD5560E1}" destId="{DD421B2E-B502-44B4-B0B9-C4F7A1369203}" srcOrd="3" destOrd="0" presId="urn:microsoft.com/office/officeart/2008/layout/VerticalCurvedList"/>
    <dgm:cxn modelId="{BFBD874F-DC83-49F4-946D-32816A07ED23}" type="presParOf" srcId="{7B2CC072-892F-40FF-9890-2296B6737B40}" destId="{6A12ED95-8C47-48F7-B424-46E6AB5CE2A5}" srcOrd="1" destOrd="0" presId="urn:microsoft.com/office/officeart/2008/layout/VerticalCurvedList"/>
    <dgm:cxn modelId="{20644DE8-4B61-452C-9FE3-49FE76C5B2FF}" type="presParOf" srcId="{7B2CC072-892F-40FF-9890-2296B6737B40}" destId="{85422F09-F9E4-420D-8CE3-4CC7F3E4CE8C}" srcOrd="2" destOrd="0" presId="urn:microsoft.com/office/officeart/2008/layout/VerticalCurvedList"/>
    <dgm:cxn modelId="{92B1C75D-5DD8-4750-AD8B-DFF64C9B96E5}" type="presParOf" srcId="{85422F09-F9E4-420D-8CE3-4CC7F3E4CE8C}" destId="{ED26896C-9F05-4F48-9D8E-5B5F92A61E4E}" srcOrd="0" destOrd="0" presId="urn:microsoft.com/office/officeart/2008/layout/VerticalCurvedList"/>
    <dgm:cxn modelId="{7DCCF6C2-EEA4-4FCE-BF96-728E71C14E02}" type="presParOf" srcId="{7B2CC072-892F-40FF-9890-2296B6737B40}" destId="{09B89993-0B56-43C2-BC5D-E664219D2966}" srcOrd="3" destOrd="0" presId="urn:microsoft.com/office/officeart/2008/layout/VerticalCurvedList"/>
    <dgm:cxn modelId="{7CFC4780-52DE-403A-8494-C4BE783E2D5E}" type="presParOf" srcId="{7B2CC072-892F-40FF-9890-2296B6737B40}" destId="{3F6D860B-456E-42E2-B90D-396621A57D59}" srcOrd="4" destOrd="0" presId="urn:microsoft.com/office/officeart/2008/layout/VerticalCurvedList"/>
    <dgm:cxn modelId="{8612D039-A9FA-4A48-B690-98A09C335C28}" type="presParOf" srcId="{3F6D860B-456E-42E2-B90D-396621A57D59}" destId="{8E157D29-2EC1-4386-BECF-B22A7FF915EE}" srcOrd="0" destOrd="0" presId="urn:microsoft.com/office/officeart/2008/layout/VerticalCurvedList"/>
    <dgm:cxn modelId="{18193665-54E2-48AC-BE6D-CF0B60DC7F4A}" type="presParOf" srcId="{7B2CC072-892F-40FF-9890-2296B6737B40}" destId="{004BD49A-6F08-45C2-9B2A-E69570524A06}" srcOrd="5" destOrd="0" presId="urn:microsoft.com/office/officeart/2008/layout/VerticalCurvedList"/>
    <dgm:cxn modelId="{18D9FAAD-C085-4445-AE50-E32AF86D8791}" type="presParOf" srcId="{7B2CC072-892F-40FF-9890-2296B6737B40}" destId="{B8CAE08A-E7C6-46CC-8DAA-8892154653B4}" srcOrd="6" destOrd="0" presId="urn:microsoft.com/office/officeart/2008/layout/VerticalCurvedList"/>
    <dgm:cxn modelId="{2A23BDE8-EADC-4648-84E1-CE6F3E38188C}" type="presParOf" srcId="{B8CAE08A-E7C6-46CC-8DAA-8892154653B4}" destId="{BDC39632-77AF-484D-9139-A44DF3A2F0D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8D2E7C-7420-4907-8133-115E905D5673}"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GB"/>
        </a:p>
      </dgm:t>
    </dgm:pt>
    <dgm:pt modelId="{6F055313-FAD0-4373-8612-64C105124251}">
      <dgm:prSet phldrT="[Text]"/>
      <dgm:spPr/>
      <dgm:t>
        <a:bodyPr/>
        <a:lstStyle/>
        <a:p>
          <a:pPr rtl="0"/>
          <a:r>
            <a:rPr lang="en-US" dirty="0"/>
            <a:t>Data Collection &amp; Preparation </a:t>
          </a:r>
          <a:endParaRPr lang="en-GB" dirty="0"/>
        </a:p>
      </dgm:t>
    </dgm:pt>
    <dgm:pt modelId="{6E93EDFD-F865-4B26-A2DB-034485BCFC91}" type="parTrans" cxnId="{C7F95075-26F9-4762-AA01-001FE8089AD2}">
      <dgm:prSet/>
      <dgm:spPr/>
      <dgm:t>
        <a:bodyPr/>
        <a:lstStyle/>
        <a:p>
          <a:endParaRPr lang="en-GB"/>
        </a:p>
      </dgm:t>
    </dgm:pt>
    <dgm:pt modelId="{06C2FBB5-EE44-44E0-9C53-D655B828E3F2}" type="sibTrans" cxnId="{C7F95075-26F9-4762-AA01-001FE8089AD2}">
      <dgm:prSet/>
      <dgm:spPr/>
      <dgm:t>
        <a:bodyPr/>
        <a:lstStyle/>
        <a:p>
          <a:endParaRPr lang="en-GB"/>
        </a:p>
      </dgm:t>
    </dgm:pt>
    <dgm:pt modelId="{DEF9AD6E-1E9E-4507-9E38-02BA4445B4A2}">
      <dgm:prSet phldrT="[Text]"/>
      <dgm:spPr/>
      <dgm:t>
        <a:bodyPr/>
        <a:lstStyle/>
        <a:p>
          <a:pPr rtl="0"/>
          <a:r>
            <a:rPr lang="en-GB" dirty="0"/>
            <a:t>Visualization </a:t>
          </a:r>
        </a:p>
      </dgm:t>
    </dgm:pt>
    <dgm:pt modelId="{8593FA78-2C64-40BE-82B0-E95557FD0BC2}" type="parTrans" cxnId="{94E5AEEB-68E6-4D1A-8465-4A628442C40A}">
      <dgm:prSet/>
      <dgm:spPr/>
      <dgm:t>
        <a:bodyPr/>
        <a:lstStyle/>
        <a:p>
          <a:endParaRPr lang="en-GB"/>
        </a:p>
      </dgm:t>
    </dgm:pt>
    <dgm:pt modelId="{78B9A7BA-C6CD-462D-821C-30880CD6E313}" type="sibTrans" cxnId="{94E5AEEB-68E6-4D1A-8465-4A628442C40A}">
      <dgm:prSet/>
      <dgm:spPr/>
      <dgm:t>
        <a:bodyPr/>
        <a:lstStyle/>
        <a:p>
          <a:endParaRPr lang="en-GB"/>
        </a:p>
      </dgm:t>
    </dgm:pt>
    <dgm:pt modelId="{3357C77F-8FE3-4BA1-A359-2208C20FABA8}">
      <dgm:prSet phldrT="[Text]"/>
      <dgm:spPr/>
      <dgm:t>
        <a:bodyPr/>
        <a:lstStyle/>
        <a:p>
          <a:r>
            <a:rPr lang="en-GB" dirty="0"/>
            <a:t>Conclusion </a:t>
          </a:r>
        </a:p>
      </dgm:t>
    </dgm:pt>
    <dgm:pt modelId="{1C9B6F81-1063-4652-8517-E2A5D8688807}" type="parTrans" cxnId="{80C7D733-3C25-444F-A3B2-59878E7F2B48}">
      <dgm:prSet/>
      <dgm:spPr/>
      <dgm:t>
        <a:bodyPr/>
        <a:lstStyle/>
        <a:p>
          <a:endParaRPr lang="en-GB"/>
        </a:p>
      </dgm:t>
    </dgm:pt>
    <dgm:pt modelId="{6D7DE79A-56E3-4474-97DB-5977B160BF50}" type="sibTrans" cxnId="{80C7D733-3C25-444F-A3B2-59878E7F2B48}">
      <dgm:prSet/>
      <dgm:spPr/>
      <dgm:t>
        <a:bodyPr/>
        <a:lstStyle/>
        <a:p>
          <a:endParaRPr lang="en-GB"/>
        </a:p>
      </dgm:t>
    </dgm:pt>
    <dgm:pt modelId="{3C1CDF81-EEE2-4274-9090-E8A90AE0E182}" type="pres">
      <dgm:prSet presAssocID="{A28D2E7C-7420-4907-8133-115E905D5673}" presName="linear" presStyleCnt="0">
        <dgm:presLayoutVars>
          <dgm:dir/>
          <dgm:resizeHandles val="exact"/>
        </dgm:presLayoutVars>
      </dgm:prSet>
      <dgm:spPr/>
    </dgm:pt>
    <dgm:pt modelId="{EE489599-3ABB-46FF-8B31-5F9FE4E8D17C}" type="pres">
      <dgm:prSet presAssocID="{6F055313-FAD0-4373-8612-64C105124251}" presName="comp" presStyleCnt="0"/>
      <dgm:spPr/>
    </dgm:pt>
    <dgm:pt modelId="{C178D552-BE4E-461E-B47D-6B5329C991D4}" type="pres">
      <dgm:prSet presAssocID="{6F055313-FAD0-4373-8612-64C105124251}" presName="box" presStyleLbl="node1" presStyleIdx="0" presStyleCnt="3"/>
      <dgm:spPr/>
    </dgm:pt>
    <dgm:pt modelId="{8B5834EB-E372-4666-B534-B16D01150ED3}" type="pres">
      <dgm:prSet presAssocID="{6F055313-FAD0-4373-8612-64C105124251}" presName="img" presStyleLbl="fgImgPlace1" presStyleIdx="0" presStyleCnt="3" custScaleX="89807" custScaleY="109637"/>
      <dgm:spPr>
        <a:blipFill>
          <a:blip xmlns:r="http://schemas.openxmlformats.org/officeDocument/2006/relationships" r:embed="rId1"/>
          <a:srcRect/>
          <a:stretch>
            <a:fillRect t="-28000" b="-28000"/>
          </a:stretch>
        </a:blipFill>
      </dgm:spPr>
    </dgm:pt>
    <dgm:pt modelId="{A2FF8E56-E5D6-49AB-A29F-567DE4749304}" type="pres">
      <dgm:prSet presAssocID="{6F055313-FAD0-4373-8612-64C105124251}" presName="text" presStyleLbl="node1" presStyleIdx="0" presStyleCnt="3">
        <dgm:presLayoutVars>
          <dgm:bulletEnabled val="1"/>
        </dgm:presLayoutVars>
      </dgm:prSet>
      <dgm:spPr/>
    </dgm:pt>
    <dgm:pt modelId="{1B624920-DEF8-4647-AC82-872ABDB0DE69}" type="pres">
      <dgm:prSet presAssocID="{06C2FBB5-EE44-44E0-9C53-D655B828E3F2}" presName="spacer" presStyleCnt="0"/>
      <dgm:spPr/>
    </dgm:pt>
    <dgm:pt modelId="{5328B044-61FF-4613-AFF7-FC651E88AB4B}" type="pres">
      <dgm:prSet presAssocID="{DEF9AD6E-1E9E-4507-9E38-02BA4445B4A2}" presName="comp" presStyleCnt="0"/>
      <dgm:spPr/>
    </dgm:pt>
    <dgm:pt modelId="{6EDD2003-450E-4A22-A5A0-68FEF0AD35BA}" type="pres">
      <dgm:prSet presAssocID="{DEF9AD6E-1E9E-4507-9E38-02BA4445B4A2}" presName="box" presStyleLbl="node1" presStyleIdx="1" presStyleCnt="3"/>
      <dgm:spPr/>
    </dgm:pt>
    <dgm:pt modelId="{D35AA5B2-A880-4610-B06D-CC020D74679D}" type="pres">
      <dgm:prSet presAssocID="{DEF9AD6E-1E9E-4507-9E38-02BA4445B4A2}" presName="img" presStyleLbl="fgImgPlace1" presStyleIdx="1" presStyleCnt="3" custScaleX="89807" custScaleY="97051"/>
      <dgm:spPr>
        <a:blipFill>
          <a:blip xmlns:r="http://schemas.openxmlformats.org/officeDocument/2006/relationships" r:embed="rId2"/>
          <a:srcRect/>
          <a:stretch>
            <a:fillRect t="-8000" b="-8000"/>
          </a:stretch>
        </a:blipFill>
      </dgm:spPr>
    </dgm:pt>
    <dgm:pt modelId="{FBCDF536-9A8A-4848-9FA7-1DFA65B29495}" type="pres">
      <dgm:prSet presAssocID="{DEF9AD6E-1E9E-4507-9E38-02BA4445B4A2}" presName="text" presStyleLbl="node1" presStyleIdx="1" presStyleCnt="3">
        <dgm:presLayoutVars>
          <dgm:bulletEnabled val="1"/>
        </dgm:presLayoutVars>
      </dgm:prSet>
      <dgm:spPr/>
    </dgm:pt>
    <dgm:pt modelId="{04F70DD1-9696-464F-A4B9-D2672C0CB89C}" type="pres">
      <dgm:prSet presAssocID="{78B9A7BA-C6CD-462D-821C-30880CD6E313}" presName="spacer" presStyleCnt="0"/>
      <dgm:spPr/>
    </dgm:pt>
    <dgm:pt modelId="{9413FB95-6DD0-48A8-A604-ADDB8A29A471}" type="pres">
      <dgm:prSet presAssocID="{3357C77F-8FE3-4BA1-A359-2208C20FABA8}" presName="comp" presStyleCnt="0"/>
      <dgm:spPr/>
    </dgm:pt>
    <dgm:pt modelId="{EFA54E38-16EC-4CC1-A6CB-3B72124AA1AF}" type="pres">
      <dgm:prSet presAssocID="{3357C77F-8FE3-4BA1-A359-2208C20FABA8}" presName="box" presStyleLbl="node1" presStyleIdx="2" presStyleCnt="3" custLinFactNeighborY="-2153"/>
      <dgm:spPr/>
    </dgm:pt>
    <dgm:pt modelId="{2CC04C63-C3E8-4FD2-BD97-34A2657F5581}" type="pres">
      <dgm:prSet presAssocID="{3357C77F-8FE3-4BA1-A359-2208C20FABA8}" presName="img" presStyleLbl="fgImgPlace1" presStyleIdx="2" presStyleCnt="3" custAng="10800000" custFlipVert="1" custScaleX="93112" custScaleY="92475"/>
      <dgm:spPr>
        <a:blipFill>
          <a:blip xmlns:r="http://schemas.openxmlformats.org/officeDocument/2006/relationships" r:embed="rId3"/>
          <a:srcRect/>
          <a:stretch>
            <a:fillRect t="-23000" b="-23000"/>
          </a:stretch>
        </a:blipFill>
      </dgm:spPr>
    </dgm:pt>
    <dgm:pt modelId="{A02C9B44-C517-4A36-B14D-CB0B51780048}" type="pres">
      <dgm:prSet presAssocID="{3357C77F-8FE3-4BA1-A359-2208C20FABA8}" presName="text" presStyleLbl="node1" presStyleIdx="2" presStyleCnt="3">
        <dgm:presLayoutVars>
          <dgm:bulletEnabled val="1"/>
        </dgm:presLayoutVars>
      </dgm:prSet>
      <dgm:spPr/>
    </dgm:pt>
  </dgm:ptLst>
  <dgm:cxnLst>
    <dgm:cxn modelId="{AE0BDF21-F89E-423B-BE10-EEDBFB44FE46}" type="presOf" srcId="{6F055313-FAD0-4373-8612-64C105124251}" destId="{A2FF8E56-E5D6-49AB-A29F-567DE4749304}" srcOrd="1" destOrd="0" presId="urn:microsoft.com/office/officeart/2005/8/layout/vList4"/>
    <dgm:cxn modelId="{DC603928-6BF4-4A1F-BA45-3F90DC34B396}" type="presOf" srcId="{DEF9AD6E-1E9E-4507-9E38-02BA4445B4A2}" destId="{FBCDF536-9A8A-4848-9FA7-1DFA65B29495}" srcOrd="1" destOrd="0" presId="urn:microsoft.com/office/officeart/2005/8/layout/vList4"/>
    <dgm:cxn modelId="{80C7D733-3C25-444F-A3B2-59878E7F2B48}" srcId="{A28D2E7C-7420-4907-8133-115E905D5673}" destId="{3357C77F-8FE3-4BA1-A359-2208C20FABA8}" srcOrd="2" destOrd="0" parTransId="{1C9B6F81-1063-4652-8517-E2A5D8688807}" sibTransId="{6D7DE79A-56E3-4474-97DB-5977B160BF50}"/>
    <dgm:cxn modelId="{C7F95075-26F9-4762-AA01-001FE8089AD2}" srcId="{A28D2E7C-7420-4907-8133-115E905D5673}" destId="{6F055313-FAD0-4373-8612-64C105124251}" srcOrd="0" destOrd="0" parTransId="{6E93EDFD-F865-4B26-A2DB-034485BCFC91}" sibTransId="{06C2FBB5-EE44-44E0-9C53-D655B828E3F2}"/>
    <dgm:cxn modelId="{41195A77-EE50-49EA-A18C-B68E77CCC3C0}" type="presOf" srcId="{3357C77F-8FE3-4BA1-A359-2208C20FABA8}" destId="{A02C9B44-C517-4A36-B14D-CB0B51780048}" srcOrd="1" destOrd="0" presId="urn:microsoft.com/office/officeart/2005/8/layout/vList4"/>
    <dgm:cxn modelId="{6DD92390-7FCC-476C-8C66-53B273743C61}" type="presOf" srcId="{6F055313-FAD0-4373-8612-64C105124251}" destId="{C178D552-BE4E-461E-B47D-6B5329C991D4}" srcOrd="0" destOrd="0" presId="urn:microsoft.com/office/officeart/2005/8/layout/vList4"/>
    <dgm:cxn modelId="{C3CA789B-EEC2-4053-896C-09C4F84001E0}" type="presOf" srcId="{DEF9AD6E-1E9E-4507-9E38-02BA4445B4A2}" destId="{6EDD2003-450E-4A22-A5A0-68FEF0AD35BA}" srcOrd="0" destOrd="0" presId="urn:microsoft.com/office/officeart/2005/8/layout/vList4"/>
    <dgm:cxn modelId="{02C6B1A1-F5E2-4071-AE9E-EA2094F50F89}" type="presOf" srcId="{A28D2E7C-7420-4907-8133-115E905D5673}" destId="{3C1CDF81-EEE2-4274-9090-E8A90AE0E182}" srcOrd="0" destOrd="0" presId="urn:microsoft.com/office/officeart/2005/8/layout/vList4"/>
    <dgm:cxn modelId="{1955A0C7-CB33-43E7-AF46-09507999F8AA}" type="presOf" srcId="{3357C77F-8FE3-4BA1-A359-2208C20FABA8}" destId="{EFA54E38-16EC-4CC1-A6CB-3B72124AA1AF}" srcOrd="0" destOrd="0" presId="urn:microsoft.com/office/officeart/2005/8/layout/vList4"/>
    <dgm:cxn modelId="{94E5AEEB-68E6-4D1A-8465-4A628442C40A}" srcId="{A28D2E7C-7420-4907-8133-115E905D5673}" destId="{DEF9AD6E-1E9E-4507-9E38-02BA4445B4A2}" srcOrd="1" destOrd="0" parTransId="{8593FA78-2C64-40BE-82B0-E95557FD0BC2}" sibTransId="{78B9A7BA-C6CD-462D-821C-30880CD6E313}"/>
    <dgm:cxn modelId="{7D07CED9-7A4D-4F17-95CC-CE56148FF1BB}" type="presParOf" srcId="{3C1CDF81-EEE2-4274-9090-E8A90AE0E182}" destId="{EE489599-3ABB-46FF-8B31-5F9FE4E8D17C}" srcOrd="0" destOrd="0" presId="urn:microsoft.com/office/officeart/2005/8/layout/vList4"/>
    <dgm:cxn modelId="{D7B48064-A7BB-4CDF-8E99-D483BA43236E}" type="presParOf" srcId="{EE489599-3ABB-46FF-8B31-5F9FE4E8D17C}" destId="{C178D552-BE4E-461E-B47D-6B5329C991D4}" srcOrd="0" destOrd="0" presId="urn:microsoft.com/office/officeart/2005/8/layout/vList4"/>
    <dgm:cxn modelId="{023DF70C-DC11-45C3-8CED-EB41BAF39111}" type="presParOf" srcId="{EE489599-3ABB-46FF-8B31-5F9FE4E8D17C}" destId="{8B5834EB-E372-4666-B534-B16D01150ED3}" srcOrd="1" destOrd="0" presId="urn:microsoft.com/office/officeart/2005/8/layout/vList4"/>
    <dgm:cxn modelId="{194A0D7F-C237-4F1D-9347-2B9CFB5FE891}" type="presParOf" srcId="{EE489599-3ABB-46FF-8B31-5F9FE4E8D17C}" destId="{A2FF8E56-E5D6-49AB-A29F-567DE4749304}" srcOrd="2" destOrd="0" presId="urn:microsoft.com/office/officeart/2005/8/layout/vList4"/>
    <dgm:cxn modelId="{1CE39BD3-9292-4DA5-9E9D-3F79786AA849}" type="presParOf" srcId="{3C1CDF81-EEE2-4274-9090-E8A90AE0E182}" destId="{1B624920-DEF8-4647-AC82-872ABDB0DE69}" srcOrd="1" destOrd="0" presId="urn:microsoft.com/office/officeart/2005/8/layout/vList4"/>
    <dgm:cxn modelId="{C4A66D09-FB2E-4AC8-9DCC-49C53EABF1A3}" type="presParOf" srcId="{3C1CDF81-EEE2-4274-9090-E8A90AE0E182}" destId="{5328B044-61FF-4613-AFF7-FC651E88AB4B}" srcOrd="2" destOrd="0" presId="urn:microsoft.com/office/officeart/2005/8/layout/vList4"/>
    <dgm:cxn modelId="{0529892B-2196-4F42-8066-4EF15B5CEBB4}" type="presParOf" srcId="{5328B044-61FF-4613-AFF7-FC651E88AB4B}" destId="{6EDD2003-450E-4A22-A5A0-68FEF0AD35BA}" srcOrd="0" destOrd="0" presId="urn:microsoft.com/office/officeart/2005/8/layout/vList4"/>
    <dgm:cxn modelId="{8EC63771-A4A4-4F48-981A-937DD1A664EB}" type="presParOf" srcId="{5328B044-61FF-4613-AFF7-FC651E88AB4B}" destId="{D35AA5B2-A880-4610-B06D-CC020D74679D}" srcOrd="1" destOrd="0" presId="urn:microsoft.com/office/officeart/2005/8/layout/vList4"/>
    <dgm:cxn modelId="{67D0380C-6592-47D5-949B-F86359C148EB}" type="presParOf" srcId="{5328B044-61FF-4613-AFF7-FC651E88AB4B}" destId="{FBCDF536-9A8A-4848-9FA7-1DFA65B29495}" srcOrd="2" destOrd="0" presId="urn:microsoft.com/office/officeart/2005/8/layout/vList4"/>
    <dgm:cxn modelId="{F140F783-BA5C-484C-81D9-A97FAA9B6D7D}" type="presParOf" srcId="{3C1CDF81-EEE2-4274-9090-E8A90AE0E182}" destId="{04F70DD1-9696-464F-A4B9-D2672C0CB89C}" srcOrd="3" destOrd="0" presId="urn:microsoft.com/office/officeart/2005/8/layout/vList4"/>
    <dgm:cxn modelId="{AAD06D53-0F5B-4ACD-811E-2162C04D704A}" type="presParOf" srcId="{3C1CDF81-EEE2-4274-9090-E8A90AE0E182}" destId="{9413FB95-6DD0-48A8-A604-ADDB8A29A471}" srcOrd="4" destOrd="0" presId="urn:microsoft.com/office/officeart/2005/8/layout/vList4"/>
    <dgm:cxn modelId="{B7785EFB-65C9-465C-8548-F3A0475C4D65}" type="presParOf" srcId="{9413FB95-6DD0-48A8-A604-ADDB8A29A471}" destId="{EFA54E38-16EC-4CC1-A6CB-3B72124AA1AF}" srcOrd="0" destOrd="0" presId="urn:microsoft.com/office/officeart/2005/8/layout/vList4"/>
    <dgm:cxn modelId="{4F281F4C-18E4-418A-A14B-16CCE2389517}" type="presParOf" srcId="{9413FB95-6DD0-48A8-A604-ADDB8A29A471}" destId="{2CC04C63-C3E8-4FD2-BD97-34A2657F5581}" srcOrd="1" destOrd="0" presId="urn:microsoft.com/office/officeart/2005/8/layout/vList4"/>
    <dgm:cxn modelId="{92BCB47C-FD90-47C5-9A70-54340694AC57}" type="presParOf" srcId="{9413FB95-6DD0-48A8-A604-ADDB8A29A471}" destId="{A02C9B44-C517-4A36-B14D-CB0B51780048}"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81B81-8638-4283-9BD0-5264E5C4C8B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77618C1B-C518-4F36-B6F2-BDD7E5E61785}">
      <dgm:prSet phldrT="[Text]" custT="1"/>
      <dgm:spPr>
        <a:solidFill>
          <a:srgbClr val="193EB0"/>
        </a:solidFill>
      </dgm:spPr>
      <dgm:t>
        <a:bodyPr/>
        <a:lstStyle/>
        <a:p>
          <a:r>
            <a:rPr lang="en-GB" sz="2800" dirty="0"/>
            <a:t>Data Source</a:t>
          </a:r>
        </a:p>
      </dgm:t>
    </dgm:pt>
    <dgm:pt modelId="{E9DB1DA2-7562-4AE8-AC98-0F75B66DE264}" type="parTrans" cxnId="{FB8FA13B-7F60-4CC6-A5B3-6BE0DEFDA057}">
      <dgm:prSet/>
      <dgm:spPr/>
      <dgm:t>
        <a:bodyPr/>
        <a:lstStyle/>
        <a:p>
          <a:endParaRPr lang="en-GB"/>
        </a:p>
      </dgm:t>
    </dgm:pt>
    <dgm:pt modelId="{25FC4464-DD4D-42BF-8D08-450E92D3E7A3}" type="sibTrans" cxnId="{FB8FA13B-7F60-4CC6-A5B3-6BE0DEFDA057}">
      <dgm:prSet/>
      <dgm:spPr/>
      <dgm:t>
        <a:bodyPr/>
        <a:lstStyle/>
        <a:p>
          <a:endParaRPr lang="en-GB"/>
        </a:p>
      </dgm:t>
    </dgm:pt>
    <dgm:pt modelId="{B6E4B86F-1EE3-4DB8-94CE-C7B8E0F20F85}">
      <dgm:prSet phldrT="[Text]" custT="1"/>
      <dgm:spPr/>
      <dgm:t>
        <a:bodyPr/>
        <a:lstStyle/>
        <a:p>
          <a:pPr>
            <a:buFont typeface="Arial" panose="020B0604020202020204" pitchFamily="34" charset="0"/>
            <a:buChar char="•"/>
          </a:pPr>
          <a:r>
            <a:rPr lang="en-GB" sz="2000" dirty="0">
              <a:solidFill>
                <a:schemeClr val="tx1"/>
              </a:solidFill>
              <a:latin typeface="Arial" panose="020B0604020202020204" pitchFamily="34" charset="0"/>
              <a:cs typeface="Arial" panose="020B0604020202020204" pitchFamily="34" charset="0"/>
            </a:rPr>
            <a:t>Kaggle dataset </a:t>
          </a:r>
        </a:p>
      </dgm:t>
    </dgm:pt>
    <dgm:pt modelId="{762DCA9F-3310-4210-8D3F-28CFE8120F19}" type="parTrans" cxnId="{88BEC978-C755-4E90-A8BF-7B195201B658}">
      <dgm:prSet/>
      <dgm:spPr/>
      <dgm:t>
        <a:bodyPr/>
        <a:lstStyle/>
        <a:p>
          <a:endParaRPr lang="en-GB"/>
        </a:p>
      </dgm:t>
    </dgm:pt>
    <dgm:pt modelId="{3E0E9E68-5851-45FC-AA79-E1C08210CAFA}" type="sibTrans" cxnId="{88BEC978-C755-4E90-A8BF-7B195201B658}">
      <dgm:prSet/>
      <dgm:spPr/>
      <dgm:t>
        <a:bodyPr/>
        <a:lstStyle/>
        <a:p>
          <a:endParaRPr lang="en-GB"/>
        </a:p>
      </dgm:t>
    </dgm:pt>
    <dgm:pt modelId="{D06ECDC7-E0B0-41DE-8F1E-716AB48F54FC}">
      <dgm:prSet phldrT="[Text]" custT="1"/>
      <dgm:spPr>
        <a:solidFill>
          <a:srgbClr val="193EB0"/>
        </a:solidFill>
      </dgm:spPr>
      <dgm:t>
        <a:bodyPr/>
        <a:lstStyle/>
        <a:p>
          <a:r>
            <a:rPr lang="en-US" sz="2500" dirty="0"/>
            <a:t>Key Columns </a:t>
          </a:r>
          <a:endParaRPr lang="en-GB" sz="2500" dirty="0"/>
        </a:p>
      </dgm:t>
    </dgm:pt>
    <dgm:pt modelId="{5E5922D9-854A-4298-B22A-D1464C14C1F4}" type="parTrans" cxnId="{676209D3-24CC-4A57-A346-5878B2E9785E}">
      <dgm:prSet/>
      <dgm:spPr/>
      <dgm:t>
        <a:bodyPr/>
        <a:lstStyle/>
        <a:p>
          <a:endParaRPr lang="en-GB"/>
        </a:p>
      </dgm:t>
    </dgm:pt>
    <dgm:pt modelId="{187402B4-5C0C-4A34-BF69-39D1DF52B26D}" type="sibTrans" cxnId="{676209D3-24CC-4A57-A346-5878B2E9785E}">
      <dgm:prSet/>
      <dgm:spPr/>
      <dgm:t>
        <a:bodyPr/>
        <a:lstStyle/>
        <a:p>
          <a:endParaRPr lang="en-GB"/>
        </a:p>
      </dgm:t>
    </dgm:pt>
    <dgm:pt modelId="{4F237292-9E97-4FA8-B61D-34291C48116C}">
      <dgm:prSet phldrT="[Text]" custT="1"/>
      <dgm:spPr/>
      <dgm:t>
        <a:bodyPr/>
        <a:lstStyle/>
        <a:p>
          <a:r>
            <a:rPr lang="en-GB" sz="2000" kern="1200" dirty="0">
              <a:solidFill>
                <a:prstClr val="black"/>
              </a:solidFill>
              <a:latin typeface="Arial" panose="020B0604020202020204" pitchFamily="34" charset="0"/>
              <a:ea typeface="+mn-ea"/>
              <a:cs typeface="Arial" panose="020B0604020202020204" pitchFamily="34" charset="0"/>
            </a:rPr>
            <a:t>Make, model, year, fuel type , number of doors , market category, …</a:t>
          </a:r>
        </a:p>
      </dgm:t>
    </dgm:pt>
    <dgm:pt modelId="{3BB36495-28BB-4DEE-A507-10550DF0E658}" type="parTrans" cxnId="{49E5C987-9153-4EB7-97CD-570C23469801}">
      <dgm:prSet/>
      <dgm:spPr/>
      <dgm:t>
        <a:bodyPr/>
        <a:lstStyle/>
        <a:p>
          <a:endParaRPr lang="en-GB"/>
        </a:p>
      </dgm:t>
    </dgm:pt>
    <dgm:pt modelId="{EC10BFCC-C887-4468-A475-73AD1560E33E}" type="sibTrans" cxnId="{49E5C987-9153-4EB7-97CD-570C23469801}">
      <dgm:prSet/>
      <dgm:spPr/>
      <dgm:t>
        <a:bodyPr/>
        <a:lstStyle/>
        <a:p>
          <a:endParaRPr lang="en-GB"/>
        </a:p>
      </dgm:t>
    </dgm:pt>
    <dgm:pt modelId="{B5EA5E89-AB04-4948-A810-143C2227B26E}">
      <dgm:prSet custT="1"/>
      <dgm:spPr>
        <a:solidFill>
          <a:srgbClr val="193EB0"/>
        </a:solidFill>
      </dgm:spPr>
      <dgm:t>
        <a:bodyPr/>
        <a:lstStyle/>
        <a:p>
          <a:r>
            <a:rPr lang="en-GB" sz="2500" dirty="0"/>
            <a:t>Initial Size </a:t>
          </a:r>
        </a:p>
      </dgm:t>
    </dgm:pt>
    <dgm:pt modelId="{68968ACB-212D-40AC-ABD4-6A144910BACA}" type="parTrans" cxnId="{84359F38-3C5E-400F-B747-40601C299C49}">
      <dgm:prSet/>
      <dgm:spPr/>
      <dgm:t>
        <a:bodyPr/>
        <a:lstStyle/>
        <a:p>
          <a:endParaRPr lang="en-GB"/>
        </a:p>
      </dgm:t>
    </dgm:pt>
    <dgm:pt modelId="{FC127A68-9102-4204-B499-9105E36F5C77}" type="sibTrans" cxnId="{84359F38-3C5E-400F-B747-40601C299C49}">
      <dgm:prSet/>
      <dgm:spPr/>
      <dgm:t>
        <a:bodyPr/>
        <a:lstStyle/>
        <a:p>
          <a:endParaRPr lang="en-GB"/>
        </a:p>
      </dgm:t>
    </dgm:pt>
    <dgm:pt modelId="{191DC957-54F3-4C99-A778-C75025603BD0}" type="pres">
      <dgm:prSet presAssocID="{CEE81B81-8638-4283-9BD0-5264E5C4C8BE}" presName="Name0" presStyleCnt="0">
        <dgm:presLayoutVars>
          <dgm:dir/>
          <dgm:animLvl val="lvl"/>
          <dgm:resizeHandles val="exact"/>
        </dgm:presLayoutVars>
      </dgm:prSet>
      <dgm:spPr/>
    </dgm:pt>
    <dgm:pt modelId="{FF38EB72-2B62-479B-92E9-B1054FA8910E}" type="pres">
      <dgm:prSet presAssocID="{77618C1B-C518-4F36-B6F2-BDD7E5E61785}" presName="linNode" presStyleCnt="0"/>
      <dgm:spPr/>
    </dgm:pt>
    <dgm:pt modelId="{02406FE9-21A8-4D5D-8C78-DDE558C7CE8D}" type="pres">
      <dgm:prSet presAssocID="{77618C1B-C518-4F36-B6F2-BDD7E5E61785}" presName="parentText" presStyleLbl="node1" presStyleIdx="0" presStyleCnt="3" custLinFactNeighborX="532" custLinFactNeighborY="1853">
        <dgm:presLayoutVars>
          <dgm:chMax val="1"/>
          <dgm:bulletEnabled val="1"/>
        </dgm:presLayoutVars>
      </dgm:prSet>
      <dgm:spPr/>
    </dgm:pt>
    <dgm:pt modelId="{FA7604D2-F214-4F20-92CF-A50188BDD9E2}" type="pres">
      <dgm:prSet presAssocID="{77618C1B-C518-4F36-B6F2-BDD7E5E61785}" presName="descendantText" presStyleLbl="alignAccFollowNode1" presStyleIdx="0" presStyleCnt="2">
        <dgm:presLayoutVars>
          <dgm:bulletEnabled val="1"/>
        </dgm:presLayoutVars>
      </dgm:prSet>
      <dgm:spPr/>
    </dgm:pt>
    <dgm:pt modelId="{8601F5A1-4145-49BF-93EA-847C3DA9684C}" type="pres">
      <dgm:prSet presAssocID="{25FC4464-DD4D-42BF-8D08-450E92D3E7A3}" presName="sp" presStyleCnt="0"/>
      <dgm:spPr/>
    </dgm:pt>
    <dgm:pt modelId="{E588C3B2-8A82-403D-BB59-91C007376977}" type="pres">
      <dgm:prSet presAssocID="{D06ECDC7-E0B0-41DE-8F1E-716AB48F54FC}" presName="linNode" presStyleCnt="0"/>
      <dgm:spPr/>
    </dgm:pt>
    <dgm:pt modelId="{8E92D133-C7D9-4D23-9C6D-FB1850F7ADF0}" type="pres">
      <dgm:prSet presAssocID="{D06ECDC7-E0B0-41DE-8F1E-716AB48F54FC}" presName="parentText" presStyleLbl="node1" presStyleIdx="1" presStyleCnt="3" custLinFactNeighborX="55" custLinFactNeighborY="-2101">
        <dgm:presLayoutVars>
          <dgm:chMax val="1"/>
          <dgm:bulletEnabled val="1"/>
        </dgm:presLayoutVars>
      </dgm:prSet>
      <dgm:spPr/>
    </dgm:pt>
    <dgm:pt modelId="{B528D397-4D59-49AD-9EC0-6B6A0A45E63E}" type="pres">
      <dgm:prSet presAssocID="{D06ECDC7-E0B0-41DE-8F1E-716AB48F54FC}" presName="descendantText" presStyleLbl="alignAccFollowNode1" presStyleIdx="1" presStyleCnt="2" custScaleY="174716">
        <dgm:presLayoutVars>
          <dgm:bulletEnabled val="1"/>
        </dgm:presLayoutVars>
      </dgm:prSet>
      <dgm:spPr/>
    </dgm:pt>
    <dgm:pt modelId="{876EE4DD-20F2-43E9-BC2A-0EE6BA0ABB31}" type="pres">
      <dgm:prSet presAssocID="{187402B4-5C0C-4A34-BF69-39D1DF52B26D}" presName="sp" presStyleCnt="0"/>
      <dgm:spPr/>
    </dgm:pt>
    <dgm:pt modelId="{B3D3E44C-4078-4CDD-BBC8-37E48424C1DA}" type="pres">
      <dgm:prSet presAssocID="{B5EA5E89-AB04-4948-A810-143C2227B26E}" presName="linNode" presStyleCnt="0"/>
      <dgm:spPr/>
    </dgm:pt>
    <dgm:pt modelId="{B3C1D2C5-D6A5-46B5-862C-807737FB5C19}" type="pres">
      <dgm:prSet presAssocID="{B5EA5E89-AB04-4948-A810-143C2227B26E}" presName="parentText" presStyleLbl="node1" presStyleIdx="2" presStyleCnt="3" custLinFactNeighborX="-95" custLinFactNeighborY="1460">
        <dgm:presLayoutVars>
          <dgm:chMax val="1"/>
          <dgm:bulletEnabled val="1"/>
        </dgm:presLayoutVars>
      </dgm:prSet>
      <dgm:spPr/>
    </dgm:pt>
  </dgm:ptLst>
  <dgm:cxnLst>
    <dgm:cxn modelId="{E06C2716-CC75-410B-B734-406E68AC4E22}" type="presOf" srcId="{B6E4B86F-1EE3-4DB8-94CE-C7B8E0F20F85}" destId="{FA7604D2-F214-4F20-92CF-A50188BDD9E2}" srcOrd="0" destOrd="0" presId="urn:microsoft.com/office/officeart/2005/8/layout/vList5"/>
    <dgm:cxn modelId="{84359F38-3C5E-400F-B747-40601C299C49}" srcId="{CEE81B81-8638-4283-9BD0-5264E5C4C8BE}" destId="{B5EA5E89-AB04-4948-A810-143C2227B26E}" srcOrd="2" destOrd="0" parTransId="{68968ACB-212D-40AC-ABD4-6A144910BACA}" sibTransId="{FC127A68-9102-4204-B499-9105E36F5C77}"/>
    <dgm:cxn modelId="{FB8FA13B-7F60-4CC6-A5B3-6BE0DEFDA057}" srcId="{CEE81B81-8638-4283-9BD0-5264E5C4C8BE}" destId="{77618C1B-C518-4F36-B6F2-BDD7E5E61785}" srcOrd="0" destOrd="0" parTransId="{E9DB1DA2-7562-4AE8-AC98-0F75B66DE264}" sibTransId="{25FC4464-DD4D-42BF-8D08-450E92D3E7A3}"/>
    <dgm:cxn modelId="{14D86561-79E1-419D-97A6-3513F6299495}" type="presOf" srcId="{77618C1B-C518-4F36-B6F2-BDD7E5E61785}" destId="{02406FE9-21A8-4D5D-8C78-DDE558C7CE8D}" srcOrd="0" destOrd="0" presId="urn:microsoft.com/office/officeart/2005/8/layout/vList5"/>
    <dgm:cxn modelId="{88BEC978-C755-4E90-A8BF-7B195201B658}" srcId="{77618C1B-C518-4F36-B6F2-BDD7E5E61785}" destId="{B6E4B86F-1EE3-4DB8-94CE-C7B8E0F20F85}" srcOrd="0" destOrd="0" parTransId="{762DCA9F-3310-4210-8D3F-28CFE8120F19}" sibTransId="{3E0E9E68-5851-45FC-AA79-E1C08210CAFA}"/>
    <dgm:cxn modelId="{49E5C987-9153-4EB7-97CD-570C23469801}" srcId="{D06ECDC7-E0B0-41DE-8F1E-716AB48F54FC}" destId="{4F237292-9E97-4FA8-B61D-34291C48116C}" srcOrd="0" destOrd="0" parTransId="{3BB36495-28BB-4DEE-A507-10550DF0E658}" sibTransId="{EC10BFCC-C887-4468-A475-73AD1560E33E}"/>
    <dgm:cxn modelId="{D1086F98-E754-4770-AED2-2804E0F52D4B}" type="presOf" srcId="{B5EA5E89-AB04-4948-A810-143C2227B26E}" destId="{B3C1D2C5-D6A5-46B5-862C-807737FB5C19}" srcOrd="0" destOrd="0" presId="urn:microsoft.com/office/officeart/2005/8/layout/vList5"/>
    <dgm:cxn modelId="{BB9F529E-812B-46CD-9A4E-5571E6A8F4B4}" type="presOf" srcId="{CEE81B81-8638-4283-9BD0-5264E5C4C8BE}" destId="{191DC957-54F3-4C99-A778-C75025603BD0}" srcOrd="0" destOrd="0" presId="urn:microsoft.com/office/officeart/2005/8/layout/vList5"/>
    <dgm:cxn modelId="{1F7583AF-6749-4938-9D37-B983E9975E17}" type="presOf" srcId="{D06ECDC7-E0B0-41DE-8F1E-716AB48F54FC}" destId="{8E92D133-C7D9-4D23-9C6D-FB1850F7ADF0}" srcOrd="0" destOrd="0" presId="urn:microsoft.com/office/officeart/2005/8/layout/vList5"/>
    <dgm:cxn modelId="{676209D3-24CC-4A57-A346-5878B2E9785E}" srcId="{CEE81B81-8638-4283-9BD0-5264E5C4C8BE}" destId="{D06ECDC7-E0B0-41DE-8F1E-716AB48F54FC}" srcOrd="1" destOrd="0" parTransId="{5E5922D9-854A-4298-B22A-D1464C14C1F4}" sibTransId="{187402B4-5C0C-4A34-BF69-39D1DF52B26D}"/>
    <dgm:cxn modelId="{73388BEC-9E07-4CE9-A967-56048ADBDD1E}" type="presOf" srcId="{4F237292-9E97-4FA8-B61D-34291C48116C}" destId="{B528D397-4D59-49AD-9EC0-6B6A0A45E63E}" srcOrd="0" destOrd="0" presId="urn:microsoft.com/office/officeart/2005/8/layout/vList5"/>
    <dgm:cxn modelId="{F55F8784-492A-4E73-9B6F-BB962335B719}" type="presParOf" srcId="{191DC957-54F3-4C99-A778-C75025603BD0}" destId="{FF38EB72-2B62-479B-92E9-B1054FA8910E}" srcOrd="0" destOrd="0" presId="urn:microsoft.com/office/officeart/2005/8/layout/vList5"/>
    <dgm:cxn modelId="{14D2908E-1325-4224-881A-8E1FA50B0B98}" type="presParOf" srcId="{FF38EB72-2B62-479B-92E9-B1054FA8910E}" destId="{02406FE9-21A8-4D5D-8C78-DDE558C7CE8D}" srcOrd="0" destOrd="0" presId="urn:microsoft.com/office/officeart/2005/8/layout/vList5"/>
    <dgm:cxn modelId="{720AC436-E0A5-426B-9A93-1CC89D598A86}" type="presParOf" srcId="{FF38EB72-2B62-479B-92E9-B1054FA8910E}" destId="{FA7604D2-F214-4F20-92CF-A50188BDD9E2}" srcOrd="1" destOrd="0" presId="urn:microsoft.com/office/officeart/2005/8/layout/vList5"/>
    <dgm:cxn modelId="{D343369F-81A3-4398-A52D-9E23EF403EF4}" type="presParOf" srcId="{191DC957-54F3-4C99-A778-C75025603BD0}" destId="{8601F5A1-4145-49BF-93EA-847C3DA9684C}" srcOrd="1" destOrd="0" presId="urn:microsoft.com/office/officeart/2005/8/layout/vList5"/>
    <dgm:cxn modelId="{981ED25D-BFB4-4649-96C8-CE1DF1F87703}" type="presParOf" srcId="{191DC957-54F3-4C99-A778-C75025603BD0}" destId="{E588C3B2-8A82-403D-BB59-91C007376977}" srcOrd="2" destOrd="0" presId="urn:microsoft.com/office/officeart/2005/8/layout/vList5"/>
    <dgm:cxn modelId="{0015D361-2338-403F-9788-140E86704940}" type="presParOf" srcId="{E588C3B2-8A82-403D-BB59-91C007376977}" destId="{8E92D133-C7D9-4D23-9C6D-FB1850F7ADF0}" srcOrd="0" destOrd="0" presId="urn:microsoft.com/office/officeart/2005/8/layout/vList5"/>
    <dgm:cxn modelId="{748A15C7-BE85-4827-A3D0-B46C6F37B2C5}" type="presParOf" srcId="{E588C3B2-8A82-403D-BB59-91C007376977}" destId="{B528D397-4D59-49AD-9EC0-6B6A0A45E63E}" srcOrd="1" destOrd="0" presId="urn:microsoft.com/office/officeart/2005/8/layout/vList5"/>
    <dgm:cxn modelId="{B277AB26-8DF0-4C1C-BD30-1A470B855772}" type="presParOf" srcId="{191DC957-54F3-4C99-A778-C75025603BD0}" destId="{876EE4DD-20F2-43E9-BC2A-0EE6BA0ABB31}" srcOrd="3" destOrd="0" presId="urn:microsoft.com/office/officeart/2005/8/layout/vList5"/>
    <dgm:cxn modelId="{22A2F008-78C1-42D8-B690-10FFCE1F4952}" type="presParOf" srcId="{191DC957-54F3-4C99-A778-C75025603BD0}" destId="{B3D3E44C-4078-4CDD-BBC8-37E48424C1DA}" srcOrd="4" destOrd="0" presId="urn:microsoft.com/office/officeart/2005/8/layout/vList5"/>
    <dgm:cxn modelId="{C64DFA87-9DD0-4FE0-B8E9-2556BE573A31}" type="presParOf" srcId="{B3D3E44C-4078-4CDD-BBC8-37E48424C1DA}" destId="{B3C1D2C5-D6A5-46B5-862C-807737FB5C1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E81B81-8638-4283-9BD0-5264E5C4C8B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77618C1B-C518-4F36-B6F2-BDD7E5E61785}">
      <dgm:prSet phldrT="[Text]" custT="1"/>
      <dgm:spPr>
        <a:solidFill>
          <a:srgbClr val="193EB0"/>
        </a:solidFill>
      </dgm:spPr>
      <dgm:t>
        <a:bodyPr/>
        <a:lstStyle/>
        <a:p>
          <a:r>
            <a:rPr lang="en-GB" sz="2800" dirty="0"/>
            <a:t>Data Ingestion</a:t>
          </a:r>
        </a:p>
      </dgm:t>
    </dgm:pt>
    <dgm:pt modelId="{E9DB1DA2-7562-4AE8-AC98-0F75B66DE264}" type="parTrans" cxnId="{FB8FA13B-7F60-4CC6-A5B3-6BE0DEFDA057}">
      <dgm:prSet/>
      <dgm:spPr/>
      <dgm:t>
        <a:bodyPr/>
        <a:lstStyle/>
        <a:p>
          <a:endParaRPr lang="en-GB"/>
        </a:p>
      </dgm:t>
    </dgm:pt>
    <dgm:pt modelId="{25FC4464-DD4D-42BF-8D08-450E92D3E7A3}" type="sibTrans" cxnId="{FB8FA13B-7F60-4CC6-A5B3-6BE0DEFDA057}">
      <dgm:prSet/>
      <dgm:spPr/>
      <dgm:t>
        <a:bodyPr/>
        <a:lstStyle/>
        <a:p>
          <a:endParaRPr lang="en-GB"/>
        </a:p>
      </dgm:t>
    </dgm:pt>
    <dgm:pt modelId="{B6E4B86F-1EE3-4DB8-94CE-C7B8E0F20F85}">
      <dgm:prSet phldrT="[Text]" custT="1"/>
      <dgm:spPr/>
      <dgm:t>
        <a:bodyPr/>
        <a:lstStyle/>
        <a:p>
          <a:r>
            <a:rPr lang="en-GB" sz="2000" u="none" strike="noStrike" dirty="0">
              <a:solidFill>
                <a:schemeClr val="tx1"/>
              </a:solidFill>
              <a:latin typeface="Arial"/>
              <a:ea typeface="Arial"/>
              <a:cs typeface="Arial"/>
              <a:sym typeface="Arial"/>
            </a:rPr>
            <a:t>Loaded raw data into a Pandas                                     Data Frame for processing</a:t>
          </a:r>
          <a:endParaRPr lang="en-GB" sz="2000" dirty="0">
            <a:solidFill>
              <a:schemeClr val="tx1"/>
            </a:solidFill>
          </a:endParaRPr>
        </a:p>
      </dgm:t>
    </dgm:pt>
    <dgm:pt modelId="{762DCA9F-3310-4210-8D3F-28CFE8120F19}" type="parTrans" cxnId="{88BEC978-C755-4E90-A8BF-7B195201B658}">
      <dgm:prSet/>
      <dgm:spPr/>
      <dgm:t>
        <a:bodyPr/>
        <a:lstStyle/>
        <a:p>
          <a:endParaRPr lang="en-GB"/>
        </a:p>
      </dgm:t>
    </dgm:pt>
    <dgm:pt modelId="{3E0E9E68-5851-45FC-AA79-E1C08210CAFA}" type="sibTrans" cxnId="{88BEC978-C755-4E90-A8BF-7B195201B658}">
      <dgm:prSet/>
      <dgm:spPr/>
      <dgm:t>
        <a:bodyPr/>
        <a:lstStyle/>
        <a:p>
          <a:endParaRPr lang="en-GB"/>
        </a:p>
      </dgm:t>
    </dgm:pt>
    <dgm:pt modelId="{D06ECDC7-E0B0-41DE-8F1E-716AB48F54FC}">
      <dgm:prSet phldrT="[Text]" custT="1"/>
      <dgm:spPr>
        <a:solidFill>
          <a:srgbClr val="193EB0"/>
        </a:solidFill>
      </dgm:spPr>
      <dgm:t>
        <a:bodyPr/>
        <a:lstStyle/>
        <a:p>
          <a:r>
            <a:rPr lang="en-GB" sz="2500" dirty="0"/>
            <a:t>Column name Standardization</a:t>
          </a:r>
        </a:p>
      </dgm:t>
    </dgm:pt>
    <dgm:pt modelId="{5E5922D9-854A-4298-B22A-D1464C14C1F4}" type="parTrans" cxnId="{676209D3-24CC-4A57-A346-5878B2E9785E}">
      <dgm:prSet/>
      <dgm:spPr/>
      <dgm:t>
        <a:bodyPr/>
        <a:lstStyle/>
        <a:p>
          <a:endParaRPr lang="en-GB"/>
        </a:p>
      </dgm:t>
    </dgm:pt>
    <dgm:pt modelId="{187402B4-5C0C-4A34-BF69-39D1DF52B26D}" type="sibTrans" cxnId="{676209D3-24CC-4A57-A346-5878B2E9785E}">
      <dgm:prSet/>
      <dgm:spPr/>
      <dgm:t>
        <a:bodyPr/>
        <a:lstStyle/>
        <a:p>
          <a:endParaRPr lang="en-GB"/>
        </a:p>
      </dgm:t>
    </dgm:pt>
    <dgm:pt modelId="{4F237292-9E97-4FA8-B61D-34291C48116C}">
      <dgm:prSet phldrT="[Text]" custT="1"/>
      <dgm:spPr/>
      <dgm:t>
        <a:bodyPr/>
        <a:lstStyle/>
        <a:p>
          <a:r>
            <a:rPr lang="en-GB" sz="2000" u="none" strike="noStrike" kern="1200" dirty="0">
              <a:solidFill>
                <a:prstClr val="black"/>
              </a:solidFill>
              <a:latin typeface="Arial"/>
              <a:ea typeface="Arial"/>
              <a:cs typeface="Arial"/>
              <a:sym typeface="Arial"/>
            </a:rPr>
            <a:t>Inconsistencies were present in                                 the column names. </a:t>
          </a:r>
          <a:endParaRPr lang="en-GB" sz="2000" u="none" strike="noStrike" kern="1200" dirty="0">
            <a:solidFill>
              <a:prstClr val="black"/>
            </a:solidFill>
            <a:latin typeface="Arial"/>
            <a:ea typeface="Arial"/>
            <a:cs typeface="Arial"/>
          </a:endParaRPr>
        </a:p>
      </dgm:t>
    </dgm:pt>
    <dgm:pt modelId="{3BB36495-28BB-4DEE-A507-10550DF0E658}" type="parTrans" cxnId="{49E5C987-9153-4EB7-97CD-570C23469801}">
      <dgm:prSet/>
      <dgm:spPr/>
      <dgm:t>
        <a:bodyPr/>
        <a:lstStyle/>
        <a:p>
          <a:endParaRPr lang="en-GB"/>
        </a:p>
      </dgm:t>
    </dgm:pt>
    <dgm:pt modelId="{EC10BFCC-C887-4468-A475-73AD1560E33E}" type="sibTrans" cxnId="{49E5C987-9153-4EB7-97CD-570C23469801}">
      <dgm:prSet/>
      <dgm:spPr/>
      <dgm:t>
        <a:bodyPr/>
        <a:lstStyle/>
        <a:p>
          <a:endParaRPr lang="en-GB"/>
        </a:p>
      </dgm:t>
    </dgm:pt>
    <dgm:pt modelId="{69B4B9AF-0E1F-4B30-9FE2-9D8CFF2FFAB6}">
      <dgm:prSet phldrT="[Text]" custT="1"/>
      <dgm:spPr/>
      <dgm:t>
        <a:bodyPr/>
        <a:lstStyle/>
        <a:p>
          <a:r>
            <a:rPr lang="en-GB" sz="2000" u="none" strike="noStrike" kern="1200" dirty="0">
              <a:solidFill>
                <a:prstClr val="black"/>
              </a:solidFill>
              <a:latin typeface="Arial"/>
              <a:ea typeface="Arial"/>
              <a:cs typeface="Arial"/>
              <a:sym typeface="Arial"/>
            </a:rPr>
            <a:t>We standardized them by converting                       all names to a consistent format using                   spaces for readability</a:t>
          </a:r>
          <a:r>
            <a:rPr lang="en-GB" sz="2000" u="none" strike="noStrike" kern="1200" dirty="0">
              <a:solidFill>
                <a:srgbClr val="7F7F7F"/>
              </a:solidFill>
              <a:latin typeface="Arial"/>
              <a:ea typeface="Arial"/>
              <a:cs typeface="Arial"/>
              <a:sym typeface="Arial"/>
            </a:rPr>
            <a:t>.</a:t>
          </a:r>
          <a:endParaRPr lang="en-GB" sz="2000" kern="1200" dirty="0"/>
        </a:p>
      </dgm:t>
    </dgm:pt>
    <dgm:pt modelId="{DC048ADD-9CF1-4E91-B647-32B7B6A3DB2F}" type="parTrans" cxnId="{EC0A3405-FF41-4D3F-B544-324AF55DC973}">
      <dgm:prSet/>
      <dgm:spPr/>
      <dgm:t>
        <a:bodyPr/>
        <a:lstStyle/>
        <a:p>
          <a:endParaRPr lang="en-GB"/>
        </a:p>
      </dgm:t>
    </dgm:pt>
    <dgm:pt modelId="{794D401F-98DA-41A8-BA31-134DB07134F1}" type="sibTrans" cxnId="{EC0A3405-FF41-4D3F-B544-324AF55DC973}">
      <dgm:prSet/>
      <dgm:spPr/>
      <dgm:t>
        <a:bodyPr/>
        <a:lstStyle/>
        <a:p>
          <a:endParaRPr lang="en-GB"/>
        </a:p>
      </dgm:t>
    </dgm:pt>
    <dgm:pt modelId="{B5EA5E89-AB04-4948-A810-143C2227B26E}">
      <dgm:prSet custT="1"/>
      <dgm:spPr>
        <a:solidFill>
          <a:srgbClr val="193EB0"/>
        </a:solidFill>
      </dgm:spPr>
      <dgm:t>
        <a:bodyPr/>
        <a:lstStyle/>
        <a:p>
          <a:r>
            <a:rPr lang="en-GB" sz="2500" dirty="0"/>
            <a:t>Deleting duplicated rows</a:t>
          </a:r>
        </a:p>
      </dgm:t>
    </dgm:pt>
    <dgm:pt modelId="{68968ACB-212D-40AC-ABD4-6A144910BACA}" type="parTrans" cxnId="{84359F38-3C5E-400F-B747-40601C299C49}">
      <dgm:prSet/>
      <dgm:spPr/>
      <dgm:t>
        <a:bodyPr/>
        <a:lstStyle/>
        <a:p>
          <a:endParaRPr lang="en-GB"/>
        </a:p>
      </dgm:t>
    </dgm:pt>
    <dgm:pt modelId="{FC127A68-9102-4204-B499-9105E36F5C77}" type="sibTrans" cxnId="{84359F38-3C5E-400F-B747-40601C299C49}">
      <dgm:prSet/>
      <dgm:spPr/>
      <dgm:t>
        <a:bodyPr/>
        <a:lstStyle/>
        <a:p>
          <a:endParaRPr lang="en-GB"/>
        </a:p>
      </dgm:t>
    </dgm:pt>
    <dgm:pt modelId="{191DC957-54F3-4C99-A778-C75025603BD0}" type="pres">
      <dgm:prSet presAssocID="{CEE81B81-8638-4283-9BD0-5264E5C4C8BE}" presName="Name0" presStyleCnt="0">
        <dgm:presLayoutVars>
          <dgm:dir/>
          <dgm:animLvl val="lvl"/>
          <dgm:resizeHandles val="exact"/>
        </dgm:presLayoutVars>
      </dgm:prSet>
      <dgm:spPr/>
    </dgm:pt>
    <dgm:pt modelId="{FF38EB72-2B62-479B-92E9-B1054FA8910E}" type="pres">
      <dgm:prSet presAssocID="{77618C1B-C518-4F36-B6F2-BDD7E5E61785}" presName="linNode" presStyleCnt="0"/>
      <dgm:spPr/>
    </dgm:pt>
    <dgm:pt modelId="{02406FE9-21A8-4D5D-8C78-DDE558C7CE8D}" type="pres">
      <dgm:prSet presAssocID="{77618C1B-C518-4F36-B6F2-BDD7E5E61785}" presName="parentText" presStyleLbl="node1" presStyleIdx="0" presStyleCnt="3" custLinFactNeighborX="532" custLinFactNeighborY="1853">
        <dgm:presLayoutVars>
          <dgm:chMax val="1"/>
          <dgm:bulletEnabled val="1"/>
        </dgm:presLayoutVars>
      </dgm:prSet>
      <dgm:spPr/>
    </dgm:pt>
    <dgm:pt modelId="{FA7604D2-F214-4F20-92CF-A50188BDD9E2}" type="pres">
      <dgm:prSet presAssocID="{77618C1B-C518-4F36-B6F2-BDD7E5E61785}" presName="descendantText" presStyleLbl="alignAccFollowNode1" presStyleIdx="0" presStyleCnt="2">
        <dgm:presLayoutVars>
          <dgm:bulletEnabled val="1"/>
        </dgm:presLayoutVars>
      </dgm:prSet>
      <dgm:spPr/>
    </dgm:pt>
    <dgm:pt modelId="{8601F5A1-4145-49BF-93EA-847C3DA9684C}" type="pres">
      <dgm:prSet presAssocID="{25FC4464-DD4D-42BF-8D08-450E92D3E7A3}" presName="sp" presStyleCnt="0"/>
      <dgm:spPr/>
    </dgm:pt>
    <dgm:pt modelId="{E588C3B2-8A82-403D-BB59-91C007376977}" type="pres">
      <dgm:prSet presAssocID="{D06ECDC7-E0B0-41DE-8F1E-716AB48F54FC}" presName="linNode" presStyleCnt="0"/>
      <dgm:spPr/>
    </dgm:pt>
    <dgm:pt modelId="{8E92D133-C7D9-4D23-9C6D-FB1850F7ADF0}" type="pres">
      <dgm:prSet presAssocID="{D06ECDC7-E0B0-41DE-8F1E-716AB48F54FC}" presName="parentText" presStyleLbl="node1" presStyleIdx="1" presStyleCnt="3" custLinFactNeighborX="55" custLinFactNeighborY="-2101">
        <dgm:presLayoutVars>
          <dgm:chMax val="1"/>
          <dgm:bulletEnabled val="1"/>
        </dgm:presLayoutVars>
      </dgm:prSet>
      <dgm:spPr/>
    </dgm:pt>
    <dgm:pt modelId="{B528D397-4D59-49AD-9EC0-6B6A0A45E63E}" type="pres">
      <dgm:prSet presAssocID="{D06ECDC7-E0B0-41DE-8F1E-716AB48F54FC}" presName="descendantText" presStyleLbl="alignAccFollowNode1" presStyleIdx="1" presStyleCnt="2" custScaleY="174716">
        <dgm:presLayoutVars>
          <dgm:bulletEnabled val="1"/>
        </dgm:presLayoutVars>
      </dgm:prSet>
      <dgm:spPr/>
    </dgm:pt>
    <dgm:pt modelId="{876EE4DD-20F2-43E9-BC2A-0EE6BA0ABB31}" type="pres">
      <dgm:prSet presAssocID="{187402B4-5C0C-4A34-BF69-39D1DF52B26D}" presName="sp" presStyleCnt="0"/>
      <dgm:spPr/>
    </dgm:pt>
    <dgm:pt modelId="{B3D3E44C-4078-4CDD-BBC8-37E48424C1DA}" type="pres">
      <dgm:prSet presAssocID="{B5EA5E89-AB04-4948-A810-143C2227B26E}" presName="linNode" presStyleCnt="0"/>
      <dgm:spPr/>
    </dgm:pt>
    <dgm:pt modelId="{B3C1D2C5-D6A5-46B5-862C-807737FB5C19}" type="pres">
      <dgm:prSet presAssocID="{B5EA5E89-AB04-4948-A810-143C2227B26E}" presName="parentText" presStyleLbl="node1" presStyleIdx="2" presStyleCnt="3" custLinFactNeighborX="-95" custLinFactNeighborY="1460">
        <dgm:presLayoutVars>
          <dgm:chMax val="1"/>
          <dgm:bulletEnabled val="1"/>
        </dgm:presLayoutVars>
      </dgm:prSet>
      <dgm:spPr/>
    </dgm:pt>
  </dgm:ptLst>
  <dgm:cxnLst>
    <dgm:cxn modelId="{03F83A03-42A1-43C3-9A02-4E8AD3EFB96E}" type="presOf" srcId="{69B4B9AF-0E1F-4B30-9FE2-9D8CFF2FFAB6}" destId="{B528D397-4D59-49AD-9EC0-6B6A0A45E63E}" srcOrd="0" destOrd="1" presId="urn:microsoft.com/office/officeart/2005/8/layout/vList5"/>
    <dgm:cxn modelId="{EC0A3405-FF41-4D3F-B544-324AF55DC973}" srcId="{D06ECDC7-E0B0-41DE-8F1E-716AB48F54FC}" destId="{69B4B9AF-0E1F-4B30-9FE2-9D8CFF2FFAB6}" srcOrd="1" destOrd="0" parTransId="{DC048ADD-9CF1-4E91-B647-32B7B6A3DB2F}" sibTransId="{794D401F-98DA-41A8-BA31-134DB07134F1}"/>
    <dgm:cxn modelId="{E06C2716-CC75-410B-B734-406E68AC4E22}" type="presOf" srcId="{B6E4B86F-1EE3-4DB8-94CE-C7B8E0F20F85}" destId="{FA7604D2-F214-4F20-92CF-A50188BDD9E2}" srcOrd="0" destOrd="0" presId="urn:microsoft.com/office/officeart/2005/8/layout/vList5"/>
    <dgm:cxn modelId="{84359F38-3C5E-400F-B747-40601C299C49}" srcId="{CEE81B81-8638-4283-9BD0-5264E5C4C8BE}" destId="{B5EA5E89-AB04-4948-A810-143C2227B26E}" srcOrd="2" destOrd="0" parTransId="{68968ACB-212D-40AC-ABD4-6A144910BACA}" sibTransId="{FC127A68-9102-4204-B499-9105E36F5C77}"/>
    <dgm:cxn modelId="{FB8FA13B-7F60-4CC6-A5B3-6BE0DEFDA057}" srcId="{CEE81B81-8638-4283-9BD0-5264E5C4C8BE}" destId="{77618C1B-C518-4F36-B6F2-BDD7E5E61785}" srcOrd="0" destOrd="0" parTransId="{E9DB1DA2-7562-4AE8-AC98-0F75B66DE264}" sibTransId="{25FC4464-DD4D-42BF-8D08-450E92D3E7A3}"/>
    <dgm:cxn modelId="{14D86561-79E1-419D-97A6-3513F6299495}" type="presOf" srcId="{77618C1B-C518-4F36-B6F2-BDD7E5E61785}" destId="{02406FE9-21A8-4D5D-8C78-DDE558C7CE8D}" srcOrd="0" destOrd="0" presId="urn:microsoft.com/office/officeart/2005/8/layout/vList5"/>
    <dgm:cxn modelId="{88BEC978-C755-4E90-A8BF-7B195201B658}" srcId="{77618C1B-C518-4F36-B6F2-BDD7E5E61785}" destId="{B6E4B86F-1EE3-4DB8-94CE-C7B8E0F20F85}" srcOrd="0" destOrd="0" parTransId="{762DCA9F-3310-4210-8D3F-28CFE8120F19}" sibTransId="{3E0E9E68-5851-45FC-AA79-E1C08210CAFA}"/>
    <dgm:cxn modelId="{49E5C987-9153-4EB7-97CD-570C23469801}" srcId="{D06ECDC7-E0B0-41DE-8F1E-716AB48F54FC}" destId="{4F237292-9E97-4FA8-B61D-34291C48116C}" srcOrd="0" destOrd="0" parTransId="{3BB36495-28BB-4DEE-A507-10550DF0E658}" sibTransId="{EC10BFCC-C887-4468-A475-73AD1560E33E}"/>
    <dgm:cxn modelId="{D1086F98-E754-4770-AED2-2804E0F52D4B}" type="presOf" srcId="{B5EA5E89-AB04-4948-A810-143C2227B26E}" destId="{B3C1D2C5-D6A5-46B5-862C-807737FB5C19}" srcOrd="0" destOrd="0" presId="urn:microsoft.com/office/officeart/2005/8/layout/vList5"/>
    <dgm:cxn modelId="{BB9F529E-812B-46CD-9A4E-5571E6A8F4B4}" type="presOf" srcId="{CEE81B81-8638-4283-9BD0-5264E5C4C8BE}" destId="{191DC957-54F3-4C99-A778-C75025603BD0}" srcOrd="0" destOrd="0" presId="urn:microsoft.com/office/officeart/2005/8/layout/vList5"/>
    <dgm:cxn modelId="{1F7583AF-6749-4938-9D37-B983E9975E17}" type="presOf" srcId="{D06ECDC7-E0B0-41DE-8F1E-716AB48F54FC}" destId="{8E92D133-C7D9-4D23-9C6D-FB1850F7ADF0}" srcOrd="0" destOrd="0" presId="urn:microsoft.com/office/officeart/2005/8/layout/vList5"/>
    <dgm:cxn modelId="{676209D3-24CC-4A57-A346-5878B2E9785E}" srcId="{CEE81B81-8638-4283-9BD0-5264E5C4C8BE}" destId="{D06ECDC7-E0B0-41DE-8F1E-716AB48F54FC}" srcOrd="1" destOrd="0" parTransId="{5E5922D9-854A-4298-B22A-D1464C14C1F4}" sibTransId="{187402B4-5C0C-4A34-BF69-39D1DF52B26D}"/>
    <dgm:cxn modelId="{73388BEC-9E07-4CE9-A967-56048ADBDD1E}" type="presOf" srcId="{4F237292-9E97-4FA8-B61D-34291C48116C}" destId="{B528D397-4D59-49AD-9EC0-6B6A0A45E63E}" srcOrd="0" destOrd="0" presId="urn:microsoft.com/office/officeart/2005/8/layout/vList5"/>
    <dgm:cxn modelId="{F55F8784-492A-4E73-9B6F-BB962335B719}" type="presParOf" srcId="{191DC957-54F3-4C99-A778-C75025603BD0}" destId="{FF38EB72-2B62-479B-92E9-B1054FA8910E}" srcOrd="0" destOrd="0" presId="urn:microsoft.com/office/officeart/2005/8/layout/vList5"/>
    <dgm:cxn modelId="{14D2908E-1325-4224-881A-8E1FA50B0B98}" type="presParOf" srcId="{FF38EB72-2B62-479B-92E9-B1054FA8910E}" destId="{02406FE9-21A8-4D5D-8C78-DDE558C7CE8D}" srcOrd="0" destOrd="0" presId="urn:microsoft.com/office/officeart/2005/8/layout/vList5"/>
    <dgm:cxn modelId="{720AC436-E0A5-426B-9A93-1CC89D598A86}" type="presParOf" srcId="{FF38EB72-2B62-479B-92E9-B1054FA8910E}" destId="{FA7604D2-F214-4F20-92CF-A50188BDD9E2}" srcOrd="1" destOrd="0" presId="urn:microsoft.com/office/officeart/2005/8/layout/vList5"/>
    <dgm:cxn modelId="{D343369F-81A3-4398-A52D-9E23EF403EF4}" type="presParOf" srcId="{191DC957-54F3-4C99-A778-C75025603BD0}" destId="{8601F5A1-4145-49BF-93EA-847C3DA9684C}" srcOrd="1" destOrd="0" presId="urn:microsoft.com/office/officeart/2005/8/layout/vList5"/>
    <dgm:cxn modelId="{981ED25D-BFB4-4649-96C8-CE1DF1F87703}" type="presParOf" srcId="{191DC957-54F3-4C99-A778-C75025603BD0}" destId="{E588C3B2-8A82-403D-BB59-91C007376977}" srcOrd="2" destOrd="0" presId="urn:microsoft.com/office/officeart/2005/8/layout/vList5"/>
    <dgm:cxn modelId="{0015D361-2338-403F-9788-140E86704940}" type="presParOf" srcId="{E588C3B2-8A82-403D-BB59-91C007376977}" destId="{8E92D133-C7D9-4D23-9C6D-FB1850F7ADF0}" srcOrd="0" destOrd="0" presId="urn:microsoft.com/office/officeart/2005/8/layout/vList5"/>
    <dgm:cxn modelId="{748A15C7-BE85-4827-A3D0-B46C6F37B2C5}" type="presParOf" srcId="{E588C3B2-8A82-403D-BB59-91C007376977}" destId="{B528D397-4D59-49AD-9EC0-6B6A0A45E63E}" srcOrd="1" destOrd="0" presId="urn:microsoft.com/office/officeart/2005/8/layout/vList5"/>
    <dgm:cxn modelId="{B277AB26-8DF0-4C1C-BD30-1A470B855772}" type="presParOf" srcId="{191DC957-54F3-4C99-A778-C75025603BD0}" destId="{876EE4DD-20F2-43E9-BC2A-0EE6BA0ABB31}" srcOrd="3" destOrd="0" presId="urn:microsoft.com/office/officeart/2005/8/layout/vList5"/>
    <dgm:cxn modelId="{22A2F008-78C1-42D8-B690-10FFCE1F4952}" type="presParOf" srcId="{191DC957-54F3-4C99-A778-C75025603BD0}" destId="{B3D3E44C-4078-4CDD-BBC8-37E48424C1DA}" srcOrd="4" destOrd="0" presId="urn:microsoft.com/office/officeart/2005/8/layout/vList5"/>
    <dgm:cxn modelId="{C64DFA87-9DD0-4FE0-B8E9-2556BE573A31}" type="presParOf" srcId="{B3D3E44C-4078-4CDD-BBC8-37E48424C1DA}" destId="{B3C1D2C5-D6A5-46B5-862C-807737FB5C1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81B81-8638-4283-9BD0-5264E5C4C8B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77618C1B-C518-4F36-B6F2-BDD7E5E61785}">
      <dgm:prSet phldrT="[Text]" custT="1"/>
      <dgm:spPr>
        <a:solidFill>
          <a:srgbClr val="193EB0"/>
        </a:solidFill>
      </dgm:spPr>
      <dgm:t>
        <a:bodyPr/>
        <a:lstStyle/>
        <a:p>
          <a:r>
            <a:rPr lang="en-GB" sz="2500" dirty="0"/>
            <a:t>Correcting Data types</a:t>
          </a:r>
        </a:p>
      </dgm:t>
    </dgm:pt>
    <dgm:pt modelId="{E9DB1DA2-7562-4AE8-AC98-0F75B66DE264}" type="parTrans" cxnId="{FB8FA13B-7F60-4CC6-A5B3-6BE0DEFDA057}">
      <dgm:prSet/>
      <dgm:spPr/>
      <dgm:t>
        <a:bodyPr/>
        <a:lstStyle/>
        <a:p>
          <a:endParaRPr lang="en-GB"/>
        </a:p>
      </dgm:t>
    </dgm:pt>
    <dgm:pt modelId="{25FC4464-DD4D-42BF-8D08-450E92D3E7A3}" type="sibTrans" cxnId="{FB8FA13B-7F60-4CC6-A5B3-6BE0DEFDA057}">
      <dgm:prSet/>
      <dgm:spPr/>
      <dgm:t>
        <a:bodyPr/>
        <a:lstStyle/>
        <a:p>
          <a:endParaRPr lang="en-GB"/>
        </a:p>
      </dgm:t>
    </dgm:pt>
    <dgm:pt modelId="{B6E4B86F-1EE3-4DB8-94CE-C7B8E0F20F85}">
      <dgm:prSet phldrT="[Text]" custT="1"/>
      <dgm:spPr/>
      <dgm:t>
        <a:bodyPr/>
        <a:lstStyle/>
        <a:p>
          <a:pPr>
            <a:buChar char="•"/>
          </a:pPr>
          <a:r>
            <a:rPr lang="en-GB" sz="2000" dirty="0">
              <a:solidFill>
                <a:schemeClr val="tx1"/>
              </a:solidFill>
            </a:rPr>
            <a:t>Converted Number of Doors and                             Engine Cylinders Columns from float                         to integer data type</a:t>
          </a:r>
        </a:p>
      </dgm:t>
    </dgm:pt>
    <dgm:pt modelId="{762DCA9F-3310-4210-8D3F-28CFE8120F19}" type="parTrans" cxnId="{88BEC978-C755-4E90-A8BF-7B195201B658}">
      <dgm:prSet/>
      <dgm:spPr/>
      <dgm:t>
        <a:bodyPr/>
        <a:lstStyle/>
        <a:p>
          <a:endParaRPr lang="en-GB"/>
        </a:p>
      </dgm:t>
    </dgm:pt>
    <dgm:pt modelId="{3E0E9E68-5851-45FC-AA79-E1C08210CAFA}" type="sibTrans" cxnId="{88BEC978-C755-4E90-A8BF-7B195201B658}">
      <dgm:prSet/>
      <dgm:spPr/>
      <dgm:t>
        <a:bodyPr/>
        <a:lstStyle/>
        <a:p>
          <a:endParaRPr lang="en-GB"/>
        </a:p>
      </dgm:t>
    </dgm:pt>
    <dgm:pt modelId="{D06ECDC7-E0B0-41DE-8F1E-716AB48F54FC}">
      <dgm:prSet phldrT="[Text]" custT="1"/>
      <dgm:spPr>
        <a:solidFill>
          <a:srgbClr val="193EB0"/>
        </a:solidFill>
      </dgm:spPr>
      <dgm:t>
        <a:bodyPr/>
        <a:lstStyle/>
        <a:p>
          <a:r>
            <a:rPr lang="en-GB" sz="2500" dirty="0"/>
            <a:t>Feature Engineering</a:t>
          </a:r>
        </a:p>
      </dgm:t>
    </dgm:pt>
    <dgm:pt modelId="{5E5922D9-854A-4298-B22A-D1464C14C1F4}" type="parTrans" cxnId="{676209D3-24CC-4A57-A346-5878B2E9785E}">
      <dgm:prSet/>
      <dgm:spPr/>
      <dgm:t>
        <a:bodyPr/>
        <a:lstStyle/>
        <a:p>
          <a:endParaRPr lang="en-GB"/>
        </a:p>
      </dgm:t>
    </dgm:pt>
    <dgm:pt modelId="{187402B4-5C0C-4A34-BF69-39D1DF52B26D}" type="sibTrans" cxnId="{676209D3-24CC-4A57-A346-5878B2E9785E}">
      <dgm:prSet/>
      <dgm:spPr/>
      <dgm:t>
        <a:bodyPr/>
        <a:lstStyle/>
        <a:p>
          <a:endParaRPr lang="en-GB"/>
        </a:p>
      </dgm:t>
    </dgm:pt>
    <dgm:pt modelId="{4F237292-9E97-4FA8-B61D-34291C48116C}">
      <dgm:prSet phldrT="[Text]" custT="1"/>
      <dgm:spPr/>
      <dgm:t>
        <a:bodyPr/>
        <a:lstStyle/>
        <a:p>
          <a:r>
            <a:rPr lang="en-GB" sz="1900" u="none" strike="noStrike" kern="1200" dirty="0">
              <a:solidFill>
                <a:prstClr val="black"/>
              </a:solidFill>
              <a:latin typeface="Arial"/>
              <a:ea typeface="Arial"/>
              <a:cs typeface="Arial"/>
              <a:sym typeface="Arial"/>
            </a:rPr>
            <a:t>Created a new feature: Fuel efficiency,           which is the average of city mpg and         highway mpg</a:t>
          </a:r>
          <a:endParaRPr lang="en-GB" sz="1900" u="none" strike="noStrike" kern="1200" dirty="0">
            <a:solidFill>
              <a:prstClr val="black"/>
            </a:solidFill>
            <a:latin typeface="Arial"/>
            <a:ea typeface="Arial"/>
            <a:cs typeface="Arial"/>
          </a:endParaRPr>
        </a:p>
      </dgm:t>
    </dgm:pt>
    <dgm:pt modelId="{3BB36495-28BB-4DEE-A507-10550DF0E658}" type="parTrans" cxnId="{49E5C987-9153-4EB7-97CD-570C23469801}">
      <dgm:prSet/>
      <dgm:spPr/>
      <dgm:t>
        <a:bodyPr/>
        <a:lstStyle/>
        <a:p>
          <a:endParaRPr lang="en-GB"/>
        </a:p>
      </dgm:t>
    </dgm:pt>
    <dgm:pt modelId="{EC10BFCC-C887-4468-A475-73AD1560E33E}" type="sibTrans" cxnId="{49E5C987-9153-4EB7-97CD-570C23469801}">
      <dgm:prSet/>
      <dgm:spPr/>
      <dgm:t>
        <a:bodyPr/>
        <a:lstStyle/>
        <a:p>
          <a:endParaRPr lang="en-GB"/>
        </a:p>
      </dgm:t>
    </dgm:pt>
    <dgm:pt modelId="{B5EA5E89-AB04-4948-A810-143C2227B26E}">
      <dgm:prSet custT="1"/>
      <dgm:spPr>
        <a:solidFill>
          <a:srgbClr val="193EB0"/>
        </a:solidFill>
      </dgm:spPr>
      <dgm:t>
        <a:bodyPr/>
        <a:lstStyle/>
        <a:p>
          <a:r>
            <a:rPr lang="en-GB" sz="2500" dirty="0"/>
            <a:t>Dropping unnecessary columns</a:t>
          </a:r>
        </a:p>
      </dgm:t>
    </dgm:pt>
    <dgm:pt modelId="{68968ACB-212D-40AC-ABD4-6A144910BACA}" type="parTrans" cxnId="{84359F38-3C5E-400F-B747-40601C299C49}">
      <dgm:prSet/>
      <dgm:spPr/>
      <dgm:t>
        <a:bodyPr/>
        <a:lstStyle/>
        <a:p>
          <a:endParaRPr lang="en-GB"/>
        </a:p>
      </dgm:t>
    </dgm:pt>
    <dgm:pt modelId="{FC127A68-9102-4204-B499-9105E36F5C77}" type="sibTrans" cxnId="{84359F38-3C5E-400F-B747-40601C299C49}">
      <dgm:prSet/>
      <dgm:spPr/>
      <dgm:t>
        <a:bodyPr/>
        <a:lstStyle/>
        <a:p>
          <a:endParaRPr lang="en-GB"/>
        </a:p>
      </dgm:t>
    </dgm:pt>
    <dgm:pt modelId="{9B627728-3DB9-42DC-9D7A-7AA6B213E9F0}">
      <dgm:prSet phldrT="[Text]" custT="1"/>
      <dgm:spPr/>
      <dgm:t>
        <a:bodyPr/>
        <a:lstStyle/>
        <a:p>
          <a:r>
            <a:rPr lang="en-GB" sz="1900" u="none" strike="noStrike" kern="1200" dirty="0">
              <a:solidFill>
                <a:prstClr val="black"/>
              </a:solidFill>
              <a:latin typeface="Arial"/>
              <a:ea typeface="Arial"/>
              <a:cs typeface="Arial"/>
            </a:rPr>
            <a:t>Reduced the number of features</a:t>
          </a:r>
        </a:p>
      </dgm:t>
    </dgm:pt>
    <dgm:pt modelId="{04A1D064-D462-4E34-8069-92CF44979206}" type="parTrans" cxnId="{84190D88-619E-4D5E-81B6-1EDA6D3C3076}">
      <dgm:prSet/>
      <dgm:spPr/>
      <dgm:t>
        <a:bodyPr/>
        <a:lstStyle/>
        <a:p>
          <a:endParaRPr lang="en-GB"/>
        </a:p>
      </dgm:t>
    </dgm:pt>
    <dgm:pt modelId="{046597E3-7523-46B2-B158-9F2547C74A00}" type="sibTrans" cxnId="{84190D88-619E-4D5E-81B6-1EDA6D3C3076}">
      <dgm:prSet/>
      <dgm:spPr/>
      <dgm:t>
        <a:bodyPr/>
        <a:lstStyle/>
        <a:p>
          <a:endParaRPr lang="en-GB"/>
        </a:p>
      </dgm:t>
    </dgm:pt>
    <dgm:pt modelId="{191DC957-54F3-4C99-A778-C75025603BD0}" type="pres">
      <dgm:prSet presAssocID="{CEE81B81-8638-4283-9BD0-5264E5C4C8BE}" presName="Name0" presStyleCnt="0">
        <dgm:presLayoutVars>
          <dgm:dir/>
          <dgm:animLvl val="lvl"/>
          <dgm:resizeHandles val="exact"/>
        </dgm:presLayoutVars>
      </dgm:prSet>
      <dgm:spPr/>
    </dgm:pt>
    <dgm:pt modelId="{FF38EB72-2B62-479B-92E9-B1054FA8910E}" type="pres">
      <dgm:prSet presAssocID="{77618C1B-C518-4F36-B6F2-BDD7E5E61785}" presName="linNode" presStyleCnt="0"/>
      <dgm:spPr/>
    </dgm:pt>
    <dgm:pt modelId="{02406FE9-21A8-4D5D-8C78-DDE558C7CE8D}" type="pres">
      <dgm:prSet presAssocID="{77618C1B-C518-4F36-B6F2-BDD7E5E61785}" presName="parentText" presStyleLbl="node1" presStyleIdx="0" presStyleCnt="3">
        <dgm:presLayoutVars>
          <dgm:chMax val="1"/>
          <dgm:bulletEnabled val="1"/>
        </dgm:presLayoutVars>
      </dgm:prSet>
      <dgm:spPr/>
    </dgm:pt>
    <dgm:pt modelId="{FA7604D2-F214-4F20-92CF-A50188BDD9E2}" type="pres">
      <dgm:prSet presAssocID="{77618C1B-C518-4F36-B6F2-BDD7E5E61785}" presName="descendantText" presStyleLbl="alignAccFollowNode1" presStyleIdx="0" presStyleCnt="2">
        <dgm:presLayoutVars>
          <dgm:bulletEnabled val="1"/>
        </dgm:presLayoutVars>
      </dgm:prSet>
      <dgm:spPr/>
    </dgm:pt>
    <dgm:pt modelId="{8601F5A1-4145-49BF-93EA-847C3DA9684C}" type="pres">
      <dgm:prSet presAssocID="{25FC4464-DD4D-42BF-8D08-450E92D3E7A3}" presName="sp" presStyleCnt="0"/>
      <dgm:spPr/>
    </dgm:pt>
    <dgm:pt modelId="{E588C3B2-8A82-403D-BB59-91C007376977}" type="pres">
      <dgm:prSet presAssocID="{D06ECDC7-E0B0-41DE-8F1E-716AB48F54FC}" presName="linNode" presStyleCnt="0"/>
      <dgm:spPr/>
    </dgm:pt>
    <dgm:pt modelId="{8E92D133-C7D9-4D23-9C6D-FB1850F7ADF0}" type="pres">
      <dgm:prSet presAssocID="{D06ECDC7-E0B0-41DE-8F1E-716AB48F54FC}" presName="parentText" presStyleLbl="node1" presStyleIdx="1" presStyleCnt="3" custScaleY="100669">
        <dgm:presLayoutVars>
          <dgm:chMax val="1"/>
          <dgm:bulletEnabled val="1"/>
        </dgm:presLayoutVars>
      </dgm:prSet>
      <dgm:spPr/>
    </dgm:pt>
    <dgm:pt modelId="{B528D397-4D59-49AD-9EC0-6B6A0A45E63E}" type="pres">
      <dgm:prSet presAssocID="{D06ECDC7-E0B0-41DE-8F1E-716AB48F54FC}" presName="descendantText" presStyleLbl="alignAccFollowNode1" presStyleIdx="1" presStyleCnt="2" custScaleY="142261">
        <dgm:presLayoutVars>
          <dgm:bulletEnabled val="1"/>
        </dgm:presLayoutVars>
      </dgm:prSet>
      <dgm:spPr/>
    </dgm:pt>
    <dgm:pt modelId="{876EE4DD-20F2-43E9-BC2A-0EE6BA0ABB31}" type="pres">
      <dgm:prSet presAssocID="{187402B4-5C0C-4A34-BF69-39D1DF52B26D}" presName="sp" presStyleCnt="0"/>
      <dgm:spPr/>
    </dgm:pt>
    <dgm:pt modelId="{B3D3E44C-4078-4CDD-BBC8-37E48424C1DA}" type="pres">
      <dgm:prSet presAssocID="{B5EA5E89-AB04-4948-A810-143C2227B26E}" presName="linNode" presStyleCnt="0"/>
      <dgm:spPr/>
    </dgm:pt>
    <dgm:pt modelId="{B3C1D2C5-D6A5-46B5-862C-807737FB5C19}" type="pres">
      <dgm:prSet presAssocID="{B5EA5E89-AB04-4948-A810-143C2227B26E}" presName="parentText" presStyleLbl="node1" presStyleIdx="2" presStyleCnt="3">
        <dgm:presLayoutVars>
          <dgm:chMax val="1"/>
          <dgm:bulletEnabled val="1"/>
        </dgm:presLayoutVars>
      </dgm:prSet>
      <dgm:spPr/>
    </dgm:pt>
  </dgm:ptLst>
  <dgm:cxnLst>
    <dgm:cxn modelId="{E06C2716-CC75-410B-B734-406E68AC4E22}" type="presOf" srcId="{B6E4B86F-1EE3-4DB8-94CE-C7B8E0F20F85}" destId="{FA7604D2-F214-4F20-92CF-A50188BDD9E2}" srcOrd="0" destOrd="0" presId="urn:microsoft.com/office/officeart/2005/8/layout/vList5"/>
    <dgm:cxn modelId="{84359F38-3C5E-400F-B747-40601C299C49}" srcId="{CEE81B81-8638-4283-9BD0-5264E5C4C8BE}" destId="{B5EA5E89-AB04-4948-A810-143C2227B26E}" srcOrd="2" destOrd="0" parTransId="{68968ACB-212D-40AC-ABD4-6A144910BACA}" sibTransId="{FC127A68-9102-4204-B499-9105E36F5C77}"/>
    <dgm:cxn modelId="{FB8FA13B-7F60-4CC6-A5B3-6BE0DEFDA057}" srcId="{CEE81B81-8638-4283-9BD0-5264E5C4C8BE}" destId="{77618C1B-C518-4F36-B6F2-BDD7E5E61785}" srcOrd="0" destOrd="0" parTransId="{E9DB1DA2-7562-4AE8-AC98-0F75B66DE264}" sibTransId="{25FC4464-DD4D-42BF-8D08-450E92D3E7A3}"/>
    <dgm:cxn modelId="{14D86561-79E1-419D-97A6-3513F6299495}" type="presOf" srcId="{77618C1B-C518-4F36-B6F2-BDD7E5E61785}" destId="{02406FE9-21A8-4D5D-8C78-DDE558C7CE8D}" srcOrd="0" destOrd="0" presId="urn:microsoft.com/office/officeart/2005/8/layout/vList5"/>
    <dgm:cxn modelId="{26A2CD6F-A6C2-49DD-A420-73C960C5AF77}" type="presOf" srcId="{9B627728-3DB9-42DC-9D7A-7AA6B213E9F0}" destId="{B528D397-4D59-49AD-9EC0-6B6A0A45E63E}" srcOrd="0" destOrd="1" presId="urn:microsoft.com/office/officeart/2005/8/layout/vList5"/>
    <dgm:cxn modelId="{88BEC978-C755-4E90-A8BF-7B195201B658}" srcId="{77618C1B-C518-4F36-B6F2-BDD7E5E61785}" destId="{B6E4B86F-1EE3-4DB8-94CE-C7B8E0F20F85}" srcOrd="0" destOrd="0" parTransId="{762DCA9F-3310-4210-8D3F-28CFE8120F19}" sibTransId="{3E0E9E68-5851-45FC-AA79-E1C08210CAFA}"/>
    <dgm:cxn modelId="{49E5C987-9153-4EB7-97CD-570C23469801}" srcId="{D06ECDC7-E0B0-41DE-8F1E-716AB48F54FC}" destId="{4F237292-9E97-4FA8-B61D-34291C48116C}" srcOrd="0" destOrd="0" parTransId="{3BB36495-28BB-4DEE-A507-10550DF0E658}" sibTransId="{EC10BFCC-C887-4468-A475-73AD1560E33E}"/>
    <dgm:cxn modelId="{84190D88-619E-4D5E-81B6-1EDA6D3C3076}" srcId="{D06ECDC7-E0B0-41DE-8F1E-716AB48F54FC}" destId="{9B627728-3DB9-42DC-9D7A-7AA6B213E9F0}" srcOrd="1" destOrd="0" parTransId="{04A1D064-D462-4E34-8069-92CF44979206}" sibTransId="{046597E3-7523-46B2-B158-9F2547C74A00}"/>
    <dgm:cxn modelId="{D1086F98-E754-4770-AED2-2804E0F52D4B}" type="presOf" srcId="{B5EA5E89-AB04-4948-A810-143C2227B26E}" destId="{B3C1D2C5-D6A5-46B5-862C-807737FB5C19}" srcOrd="0" destOrd="0" presId="urn:microsoft.com/office/officeart/2005/8/layout/vList5"/>
    <dgm:cxn modelId="{BB9F529E-812B-46CD-9A4E-5571E6A8F4B4}" type="presOf" srcId="{CEE81B81-8638-4283-9BD0-5264E5C4C8BE}" destId="{191DC957-54F3-4C99-A778-C75025603BD0}" srcOrd="0" destOrd="0" presId="urn:microsoft.com/office/officeart/2005/8/layout/vList5"/>
    <dgm:cxn modelId="{1F7583AF-6749-4938-9D37-B983E9975E17}" type="presOf" srcId="{D06ECDC7-E0B0-41DE-8F1E-716AB48F54FC}" destId="{8E92D133-C7D9-4D23-9C6D-FB1850F7ADF0}" srcOrd="0" destOrd="0" presId="urn:microsoft.com/office/officeart/2005/8/layout/vList5"/>
    <dgm:cxn modelId="{676209D3-24CC-4A57-A346-5878B2E9785E}" srcId="{CEE81B81-8638-4283-9BD0-5264E5C4C8BE}" destId="{D06ECDC7-E0B0-41DE-8F1E-716AB48F54FC}" srcOrd="1" destOrd="0" parTransId="{5E5922D9-854A-4298-B22A-D1464C14C1F4}" sibTransId="{187402B4-5C0C-4A34-BF69-39D1DF52B26D}"/>
    <dgm:cxn modelId="{73388BEC-9E07-4CE9-A967-56048ADBDD1E}" type="presOf" srcId="{4F237292-9E97-4FA8-B61D-34291C48116C}" destId="{B528D397-4D59-49AD-9EC0-6B6A0A45E63E}" srcOrd="0" destOrd="0" presId="urn:microsoft.com/office/officeart/2005/8/layout/vList5"/>
    <dgm:cxn modelId="{F55F8784-492A-4E73-9B6F-BB962335B719}" type="presParOf" srcId="{191DC957-54F3-4C99-A778-C75025603BD0}" destId="{FF38EB72-2B62-479B-92E9-B1054FA8910E}" srcOrd="0" destOrd="0" presId="urn:microsoft.com/office/officeart/2005/8/layout/vList5"/>
    <dgm:cxn modelId="{14D2908E-1325-4224-881A-8E1FA50B0B98}" type="presParOf" srcId="{FF38EB72-2B62-479B-92E9-B1054FA8910E}" destId="{02406FE9-21A8-4D5D-8C78-DDE558C7CE8D}" srcOrd="0" destOrd="0" presId="urn:microsoft.com/office/officeart/2005/8/layout/vList5"/>
    <dgm:cxn modelId="{720AC436-E0A5-426B-9A93-1CC89D598A86}" type="presParOf" srcId="{FF38EB72-2B62-479B-92E9-B1054FA8910E}" destId="{FA7604D2-F214-4F20-92CF-A50188BDD9E2}" srcOrd="1" destOrd="0" presId="urn:microsoft.com/office/officeart/2005/8/layout/vList5"/>
    <dgm:cxn modelId="{D343369F-81A3-4398-A52D-9E23EF403EF4}" type="presParOf" srcId="{191DC957-54F3-4C99-A778-C75025603BD0}" destId="{8601F5A1-4145-49BF-93EA-847C3DA9684C}" srcOrd="1" destOrd="0" presId="urn:microsoft.com/office/officeart/2005/8/layout/vList5"/>
    <dgm:cxn modelId="{981ED25D-BFB4-4649-96C8-CE1DF1F87703}" type="presParOf" srcId="{191DC957-54F3-4C99-A778-C75025603BD0}" destId="{E588C3B2-8A82-403D-BB59-91C007376977}" srcOrd="2" destOrd="0" presId="urn:microsoft.com/office/officeart/2005/8/layout/vList5"/>
    <dgm:cxn modelId="{0015D361-2338-403F-9788-140E86704940}" type="presParOf" srcId="{E588C3B2-8A82-403D-BB59-91C007376977}" destId="{8E92D133-C7D9-4D23-9C6D-FB1850F7ADF0}" srcOrd="0" destOrd="0" presId="urn:microsoft.com/office/officeart/2005/8/layout/vList5"/>
    <dgm:cxn modelId="{748A15C7-BE85-4827-A3D0-B46C6F37B2C5}" type="presParOf" srcId="{E588C3B2-8A82-403D-BB59-91C007376977}" destId="{B528D397-4D59-49AD-9EC0-6B6A0A45E63E}" srcOrd="1" destOrd="0" presId="urn:microsoft.com/office/officeart/2005/8/layout/vList5"/>
    <dgm:cxn modelId="{B277AB26-8DF0-4C1C-BD30-1A470B855772}" type="presParOf" srcId="{191DC957-54F3-4C99-A778-C75025603BD0}" destId="{876EE4DD-20F2-43E9-BC2A-0EE6BA0ABB31}" srcOrd="3" destOrd="0" presId="urn:microsoft.com/office/officeart/2005/8/layout/vList5"/>
    <dgm:cxn modelId="{22A2F008-78C1-42D8-B690-10FFCE1F4952}" type="presParOf" srcId="{191DC957-54F3-4C99-A778-C75025603BD0}" destId="{B3D3E44C-4078-4CDD-BBC8-37E48424C1DA}" srcOrd="4" destOrd="0" presId="urn:microsoft.com/office/officeart/2005/8/layout/vList5"/>
    <dgm:cxn modelId="{C64DFA87-9DD0-4FE0-B8E9-2556BE573A31}" type="presParOf" srcId="{B3D3E44C-4078-4CDD-BBC8-37E48424C1DA}" destId="{B3C1D2C5-D6A5-46B5-862C-807737FB5C1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275EAB-8F0F-4572-BFC0-138E2A1D899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0C445C8C-CC9A-4BA3-AF71-1DA82DB3777D}">
      <dgm:prSet phldrT="[Text]" custT="1"/>
      <dgm:spPr>
        <a:solidFill>
          <a:srgbClr val="193EB0"/>
        </a:solidFill>
      </dgm:spPr>
      <dgm:t>
        <a:bodyPr/>
        <a:lstStyle/>
        <a:p>
          <a:r>
            <a:rPr lang="en-GB" sz="2400" dirty="0"/>
            <a:t>Engine Cylinders</a:t>
          </a:r>
        </a:p>
      </dgm:t>
    </dgm:pt>
    <dgm:pt modelId="{78AC46C2-2F0A-4850-B1CE-F54E3C83D874}" type="parTrans" cxnId="{5887DF53-A498-44CC-BB27-EFE0FE12AF07}">
      <dgm:prSet/>
      <dgm:spPr/>
      <dgm:t>
        <a:bodyPr/>
        <a:lstStyle/>
        <a:p>
          <a:endParaRPr lang="en-GB"/>
        </a:p>
      </dgm:t>
    </dgm:pt>
    <dgm:pt modelId="{6F8C2396-807B-45EE-9D4D-7B2E4D578EF5}" type="sibTrans" cxnId="{5887DF53-A498-44CC-BB27-EFE0FE12AF07}">
      <dgm:prSet/>
      <dgm:spPr/>
      <dgm:t>
        <a:bodyPr/>
        <a:lstStyle/>
        <a:p>
          <a:endParaRPr lang="en-GB"/>
        </a:p>
      </dgm:t>
    </dgm:pt>
    <dgm:pt modelId="{F9CB20D1-11E2-4503-A2C0-F2F8B3D175E3}">
      <dgm:prSet phldrT="[Text]"/>
      <dgm:spPr/>
      <dgm:t>
        <a:bodyPr/>
        <a:lstStyle/>
        <a:p>
          <a:r>
            <a:rPr lang="en-GB" b="0" dirty="0"/>
            <a:t>Average of MSRP increases significantly as the number of engine cylinders increases</a:t>
          </a:r>
        </a:p>
      </dgm:t>
    </dgm:pt>
    <dgm:pt modelId="{48061798-2D1D-4F52-AA61-B2733E01711F}" type="parTrans" cxnId="{3AAD6C84-5B70-4CCC-B091-B342A687318C}">
      <dgm:prSet/>
      <dgm:spPr/>
      <dgm:t>
        <a:bodyPr/>
        <a:lstStyle/>
        <a:p>
          <a:endParaRPr lang="en-GB"/>
        </a:p>
      </dgm:t>
    </dgm:pt>
    <dgm:pt modelId="{22AA2B77-BB83-45B7-BC5A-D525AD69BE5B}" type="sibTrans" cxnId="{3AAD6C84-5B70-4CCC-B091-B342A687318C}">
      <dgm:prSet/>
      <dgm:spPr/>
      <dgm:t>
        <a:bodyPr/>
        <a:lstStyle/>
        <a:p>
          <a:endParaRPr lang="en-GB"/>
        </a:p>
      </dgm:t>
    </dgm:pt>
    <dgm:pt modelId="{7AC23873-A0D1-43E7-A293-E37F73FAFE21}">
      <dgm:prSet phldrT="[Text]" custT="1"/>
      <dgm:spPr>
        <a:solidFill>
          <a:srgbClr val="193EB0"/>
        </a:solidFill>
      </dgm:spPr>
      <dgm:t>
        <a:bodyPr/>
        <a:lstStyle/>
        <a:p>
          <a:r>
            <a:rPr lang="en-GB" sz="2400" dirty="0"/>
            <a:t>Vehicle Size</a:t>
          </a:r>
        </a:p>
      </dgm:t>
    </dgm:pt>
    <dgm:pt modelId="{41B165C9-42F6-4458-BB0A-B5288DB2AC70}" type="parTrans" cxnId="{01945B60-1729-4251-A0E6-39092CA94019}">
      <dgm:prSet/>
      <dgm:spPr/>
      <dgm:t>
        <a:bodyPr/>
        <a:lstStyle/>
        <a:p>
          <a:endParaRPr lang="en-GB"/>
        </a:p>
      </dgm:t>
    </dgm:pt>
    <dgm:pt modelId="{64B3F295-AE1D-4581-AD8A-656CB75A7438}" type="sibTrans" cxnId="{01945B60-1729-4251-A0E6-39092CA94019}">
      <dgm:prSet/>
      <dgm:spPr/>
      <dgm:t>
        <a:bodyPr/>
        <a:lstStyle/>
        <a:p>
          <a:endParaRPr lang="en-GB"/>
        </a:p>
      </dgm:t>
    </dgm:pt>
    <dgm:pt modelId="{69E094BE-E1FE-45EC-9060-396255C70EEA}">
      <dgm:prSet phldrT="[Text]"/>
      <dgm:spPr>
        <a:ln>
          <a:noFill/>
        </a:ln>
      </dgm:spPr>
      <dgm:t>
        <a:bodyPr/>
        <a:lstStyle/>
        <a:p>
          <a:r>
            <a:rPr lang="en-GB" b="0" dirty="0"/>
            <a:t>Large cars have the highest MSRP.</a:t>
          </a:r>
        </a:p>
      </dgm:t>
    </dgm:pt>
    <dgm:pt modelId="{02944900-7203-4782-B8EB-028E76551005}" type="parTrans" cxnId="{BA59B31A-FBDF-4D03-A90F-1DBF8E93AA2D}">
      <dgm:prSet/>
      <dgm:spPr/>
      <dgm:t>
        <a:bodyPr/>
        <a:lstStyle/>
        <a:p>
          <a:endParaRPr lang="en-GB"/>
        </a:p>
      </dgm:t>
    </dgm:pt>
    <dgm:pt modelId="{EC19F18A-80E1-42CC-AD82-E8209CB48F4F}" type="sibTrans" cxnId="{BA59B31A-FBDF-4D03-A90F-1DBF8E93AA2D}">
      <dgm:prSet/>
      <dgm:spPr/>
      <dgm:t>
        <a:bodyPr/>
        <a:lstStyle/>
        <a:p>
          <a:endParaRPr lang="en-GB"/>
        </a:p>
      </dgm:t>
    </dgm:pt>
    <dgm:pt modelId="{53D72F25-26B7-4505-8E7C-04CFE7233F64}">
      <dgm:prSet phldrT="[Text]" custT="1"/>
      <dgm:spPr>
        <a:solidFill>
          <a:srgbClr val="193EB0"/>
        </a:solidFill>
      </dgm:spPr>
      <dgm:t>
        <a:bodyPr/>
        <a:lstStyle/>
        <a:p>
          <a:r>
            <a:rPr lang="en-GB" sz="2400" dirty="0"/>
            <a:t>Transmission</a:t>
          </a:r>
          <a:endParaRPr lang="en-GB" sz="1800" dirty="0"/>
        </a:p>
      </dgm:t>
    </dgm:pt>
    <dgm:pt modelId="{6DE13A4E-FD52-4D3F-8EFF-6CB5608CE6E9}" type="parTrans" cxnId="{A4A1FB8A-6F92-4D73-B75B-3D403AC7B002}">
      <dgm:prSet/>
      <dgm:spPr/>
      <dgm:t>
        <a:bodyPr/>
        <a:lstStyle/>
        <a:p>
          <a:endParaRPr lang="en-GB"/>
        </a:p>
      </dgm:t>
    </dgm:pt>
    <dgm:pt modelId="{050FAE5E-4F8A-4B92-BCC8-9584E8BA8C24}" type="sibTrans" cxnId="{A4A1FB8A-6F92-4D73-B75B-3D403AC7B002}">
      <dgm:prSet/>
      <dgm:spPr/>
      <dgm:t>
        <a:bodyPr/>
        <a:lstStyle/>
        <a:p>
          <a:endParaRPr lang="en-GB"/>
        </a:p>
      </dgm:t>
    </dgm:pt>
    <dgm:pt modelId="{31038CDE-1E77-4CF3-9452-3E71376A4CC7}">
      <dgm:prSet phldrT="[Text]"/>
      <dgm:spPr/>
      <dgm:t>
        <a:bodyPr/>
        <a:lstStyle/>
        <a:p>
          <a:r>
            <a:rPr lang="en-GB" b="0" dirty="0"/>
            <a:t>Automated manual and direct drive lead in price.
Automatic &amp; manual are lower.
Unknown transmission type lowest.</a:t>
          </a:r>
        </a:p>
      </dgm:t>
    </dgm:pt>
    <dgm:pt modelId="{2E026905-EF8B-4B0D-9910-F4003CCA824C}" type="parTrans" cxnId="{CDFCC14D-C53E-4614-9BFF-147D981FF7A1}">
      <dgm:prSet/>
      <dgm:spPr/>
      <dgm:t>
        <a:bodyPr/>
        <a:lstStyle/>
        <a:p>
          <a:endParaRPr lang="en-GB"/>
        </a:p>
      </dgm:t>
    </dgm:pt>
    <dgm:pt modelId="{D4010177-E222-4CF3-9E3F-3C15C6202D87}" type="sibTrans" cxnId="{CDFCC14D-C53E-4614-9BFF-147D981FF7A1}">
      <dgm:prSet/>
      <dgm:spPr/>
      <dgm:t>
        <a:bodyPr/>
        <a:lstStyle/>
        <a:p>
          <a:endParaRPr lang="en-GB"/>
        </a:p>
      </dgm:t>
    </dgm:pt>
    <dgm:pt modelId="{D8476892-7A0E-418F-A822-D5602CB52CB1}">
      <dgm:prSet/>
      <dgm:spPr/>
      <dgm:t>
        <a:bodyPr/>
        <a:lstStyle/>
        <a:p>
          <a:pPr>
            <a:buFont typeface="Arial" panose="020B0604020202020204" pitchFamily="34" charset="0"/>
            <a:buChar char="•"/>
          </a:pPr>
          <a:r>
            <a:rPr lang="en-GB" b="0" dirty="0"/>
            <a:t>Midsize follow</a:t>
          </a:r>
        </a:p>
      </dgm:t>
    </dgm:pt>
    <dgm:pt modelId="{AD33A3E5-C7E1-4E12-9D52-B0F1A2C3DD63}" type="parTrans" cxnId="{79836265-9F94-4F9D-B855-12C11FA7F03C}">
      <dgm:prSet/>
      <dgm:spPr/>
      <dgm:t>
        <a:bodyPr/>
        <a:lstStyle/>
        <a:p>
          <a:endParaRPr lang="en-GB"/>
        </a:p>
      </dgm:t>
    </dgm:pt>
    <dgm:pt modelId="{55561AE6-FF4E-49DA-A6EC-530CBD08097B}" type="sibTrans" cxnId="{79836265-9F94-4F9D-B855-12C11FA7F03C}">
      <dgm:prSet/>
      <dgm:spPr/>
      <dgm:t>
        <a:bodyPr/>
        <a:lstStyle/>
        <a:p>
          <a:endParaRPr lang="en-GB"/>
        </a:p>
      </dgm:t>
    </dgm:pt>
    <dgm:pt modelId="{89B12247-38B0-4ADA-9C6E-9089840C2D25}">
      <dgm:prSet/>
      <dgm:spPr/>
      <dgm:t>
        <a:bodyPr/>
        <a:lstStyle/>
        <a:p>
          <a:pPr>
            <a:buFont typeface="Arial" panose="020B0604020202020204" pitchFamily="34" charset="0"/>
            <a:buChar char="•"/>
          </a:pPr>
          <a:r>
            <a:rPr lang="en-GB" b="0" dirty="0"/>
            <a:t>Compact lowest.</a:t>
          </a:r>
        </a:p>
      </dgm:t>
    </dgm:pt>
    <dgm:pt modelId="{F9D9C0AA-FBB9-42F2-A897-DAFADADC901D}" type="parTrans" cxnId="{FA54521E-C2EA-4FEC-83AF-114B82C524AC}">
      <dgm:prSet/>
      <dgm:spPr/>
      <dgm:t>
        <a:bodyPr/>
        <a:lstStyle/>
        <a:p>
          <a:endParaRPr lang="en-GB"/>
        </a:p>
      </dgm:t>
    </dgm:pt>
    <dgm:pt modelId="{AF5B8AC7-9367-4FBB-A072-E99EAA960C06}" type="sibTrans" cxnId="{FA54521E-C2EA-4FEC-83AF-114B82C524AC}">
      <dgm:prSet/>
      <dgm:spPr/>
      <dgm:t>
        <a:bodyPr/>
        <a:lstStyle/>
        <a:p>
          <a:endParaRPr lang="en-GB"/>
        </a:p>
      </dgm:t>
    </dgm:pt>
    <dgm:pt modelId="{54178503-DEC0-4817-B0A1-573FE963A19B}" type="pres">
      <dgm:prSet presAssocID="{B2275EAB-8F0F-4572-BFC0-138E2A1D8995}" presName="Name0" presStyleCnt="0">
        <dgm:presLayoutVars>
          <dgm:dir/>
          <dgm:animLvl val="lvl"/>
          <dgm:resizeHandles val="exact"/>
        </dgm:presLayoutVars>
      </dgm:prSet>
      <dgm:spPr/>
    </dgm:pt>
    <dgm:pt modelId="{474A512B-3352-417C-B2C7-44E359A57C1F}" type="pres">
      <dgm:prSet presAssocID="{0C445C8C-CC9A-4BA3-AF71-1DA82DB3777D}" presName="composite" presStyleCnt="0"/>
      <dgm:spPr/>
    </dgm:pt>
    <dgm:pt modelId="{BF5067BB-3940-4C63-B3C4-EB20C521E65E}" type="pres">
      <dgm:prSet presAssocID="{0C445C8C-CC9A-4BA3-AF71-1DA82DB3777D}" presName="parTx" presStyleLbl="alignNode1" presStyleIdx="0" presStyleCnt="3">
        <dgm:presLayoutVars>
          <dgm:chMax val="0"/>
          <dgm:chPref val="0"/>
          <dgm:bulletEnabled val="1"/>
        </dgm:presLayoutVars>
      </dgm:prSet>
      <dgm:spPr/>
    </dgm:pt>
    <dgm:pt modelId="{8CC9A273-B27B-427A-B877-1E21C75F5237}" type="pres">
      <dgm:prSet presAssocID="{0C445C8C-CC9A-4BA3-AF71-1DA82DB3777D}" presName="desTx" presStyleLbl="alignAccFollowNode1" presStyleIdx="0" presStyleCnt="3" custScaleY="100000">
        <dgm:presLayoutVars>
          <dgm:bulletEnabled val="1"/>
        </dgm:presLayoutVars>
      </dgm:prSet>
      <dgm:spPr/>
    </dgm:pt>
    <dgm:pt modelId="{0652949A-0B73-4973-8523-3D4E15100A09}" type="pres">
      <dgm:prSet presAssocID="{6F8C2396-807B-45EE-9D4D-7B2E4D578EF5}" presName="space" presStyleCnt="0"/>
      <dgm:spPr/>
    </dgm:pt>
    <dgm:pt modelId="{C34B3EB3-629E-4E32-B2E8-305090586021}" type="pres">
      <dgm:prSet presAssocID="{7AC23873-A0D1-43E7-A293-E37F73FAFE21}" presName="composite" presStyleCnt="0"/>
      <dgm:spPr/>
    </dgm:pt>
    <dgm:pt modelId="{14BC1D66-CD17-4C7E-BA22-3B3CE122B346}" type="pres">
      <dgm:prSet presAssocID="{7AC23873-A0D1-43E7-A293-E37F73FAFE21}" presName="parTx" presStyleLbl="alignNode1" presStyleIdx="1" presStyleCnt="3">
        <dgm:presLayoutVars>
          <dgm:chMax val="0"/>
          <dgm:chPref val="0"/>
          <dgm:bulletEnabled val="1"/>
        </dgm:presLayoutVars>
      </dgm:prSet>
      <dgm:spPr/>
    </dgm:pt>
    <dgm:pt modelId="{6A014A99-E9D2-486B-B910-B590AA7EDDC0}" type="pres">
      <dgm:prSet presAssocID="{7AC23873-A0D1-43E7-A293-E37F73FAFE21}" presName="desTx" presStyleLbl="alignAccFollowNode1" presStyleIdx="1" presStyleCnt="3">
        <dgm:presLayoutVars>
          <dgm:bulletEnabled val="1"/>
        </dgm:presLayoutVars>
      </dgm:prSet>
      <dgm:spPr/>
    </dgm:pt>
    <dgm:pt modelId="{363F1D04-CB24-4E29-A645-1C44C5B7D9B1}" type="pres">
      <dgm:prSet presAssocID="{64B3F295-AE1D-4581-AD8A-656CB75A7438}" presName="space" presStyleCnt="0"/>
      <dgm:spPr/>
    </dgm:pt>
    <dgm:pt modelId="{932858A1-26E4-4554-A5A2-A6577479CAE0}" type="pres">
      <dgm:prSet presAssocID="{53D72F25-26B7-4505-8E7C-04CFE7233F64}" presName="composite" presStyleCnt="0"/>
      <dgm:spPr/>
    </dgm:pt>
    <dgm:pt modelId="{9AE5DE69-A4DF-483F-8157-2B8A65EC0014}" type="pres">
      <dgm:prSet presAssocID="{53D72F25-26B7-4505-8E7C-04CFE7233F64}" presName="parTx" presStyleLbl="alignNode1" presStyleIdx="2" presStyleCnt="3">
        <dgm:presLayoutVars>
          <dgm:chMax val="0"/>
          <dgm:chPref val="0"/>
          <dgm:bulletEnabled val="1"/>
        </dgm:presLayoutVars>
      </dgm:prSet>
      <dgm:spPr/>
    </dgm:pt>
    <dgm:pt modelId="{FBA5177C-73B2-4DAE-A6D4-F3ABAB0EB2C5}" type="pres">
      <dgm:prSet presAssocID="{53D72F25-26B7-4505-8E7C-04CFE7233F64}" presName="desTx" presStyleLbl="alignAccFollowNode1" presStyleIdx="2" presStyleCnt="3">
        <dgm:presLayoutVars>
          <dgm:bulletEnabled val="1"/>
        </dgm:presLayoutVars>
      </dgm:prSet>
      <dgm:spPr/>
    </dgm:pt>
  </dgm:ptLst>
  <dgm:cxnLst>
    <dgm:cxn modelId="{BA59B31A-FBDF-4D03-A90F-1DBF8E93AA2D}" srcId="{7AC23873-A0D1-43E7-A293-E37F73FAFE21}" destId="{69E094BE-E1FE-45EC-9060-396255C70EEA}" srcOrd="0" destOrd="0" parTransId="{02944900-7203-4782-B8EB-028E76551005}" sibTransId="{EC19F18A-80E1-42CC-AD82-E8209CB48F4F}"/>
    <dgm:cxn modelId="{FA54521E-C2EA-4FEC-83AF-114B82C524AC}" srcId="{7AC23873-A0D1-43E7-A293-E37F73FAFE21}" destId="{89B12247-38B0-4ADA-9C6E-9089840C2D25}" srcOrd="2" destOrd="0" parTransId="{F9D9C0AA-FBB9-42F2-A897-DAFADADC901D}" sibTransId="{AF5B8AC7-9367-4FBB-A072-E99EAA960C06}"/>
    <dgm:cxn modelId="{E100B029-9BCE-47FD-ABE4-F7E8A25A891D}" type="presOf" srcId="{7AC23873-A0D1-43E7-A293-E37F73FAFE21}" destId="{14BC1D66-CD17-4C7E-BA22-3B3CE122B346}" srcOrd="0" destOrd="0" presId="urn:microsoft.com/office/officeart/2005/8/layout/hList1"/>
    <dgm:cxn modelId="{18F0CB3E-7329-47F7-8288-5E5C43BA2340}" type="presOf" srcId="{D8476892-7A0E-418F-A822-D5602CB52CB1}" destId="{6A014A99-E9D2-486B-B910-B590AA7EDDC0}" srcOrd="0" destOrd="1" presId="urn:microsoft.com/office/officeart/2005/8/layout/hList1"/>
    <dgm:cxn modelId="{01945B60-1729-4251-A0E6-39092CA94019}" srcId="{B2275EAB-8F0F-4572-BFC0-138E2A1D8995}" destId="{7AC23873-A0D1-43E7-A293-E37F73FAFE21}" srcOrd="1" destOrd="0" parTransId="{41B165C9-42F6-4458-BB0A-B5288DB2AC70}" sibTransId="{64B3F295-AE1D-4581-AD8A-656CB75A7438}"/>
    <dgm:cxn modelId="{E7E64244-B16B-4F8C-9F5F-8C8163E22CA1}" type="presOf" srcId="{69E094BE-E1FE-45EC-9060-396255C70EEA}" destId="{6A014A99-E9D2-486B-B910-B590AA7EDDC0}" srcOrd="0" destOrd="0" presId="urn:microsoft.com/office/officeart/2005/8/layout/hList1"/>
    <dgm:cxn modelId="{79836265-9F94-4F9D-B855-12C11FA7F03C}" srcId="{7AC23873-A0D1-43E7-A293-E37F73FAFE21}" destId="{D8476892-7A0E-418F-A822-D5602CB52CB1}" srcOrd="1" destOrd="0" parTransId="{AD33A3E5-C7E1-4E12-9D52-B0F1A2C3DD63}" sibTransId="{55561AE6-FF4E-49DA-A6EC-530CBD08097B}"/>
    <dgm:cxn modelId="{CDFCC14D-C53E-4614-9BFF-147D981FF7A1}" srcId="{53D72F25-26B7-4505-8E7C-04CFE7233F64}" destId="{31038CDE-1E77-4CF3-9452-3E71376A4CC7}" srcOrd="0" destOrd="0" parTransId="{2E026905-EF8B-4B0D-9910-F4003CCA824C}" sibTransId="{D4010177-E222-4CF3-9E3F-3C15C6202D87}"/>
    <dgm:cxn modelId="{2B29874F-EC5E-4597-90C4-1DD7195C4F81}" type="presOf" srcId="{31038CDE-1E77-4CF3-9452-3E71376A4CC7}" destId="{FBA5177C-73B2-4DAE-A6D4-F3ABAB0EB2C5}" srcOrd="0" destOrd="0" presId="urn:microsoft.com/office/officeart/2005/8/layout/hList1"/>
    <dgm:cxn modelId="{5887DF53-A498-44CC-BB27-EFE0FE12AF07}" srcId="{B2275EAB-8F0F-4572-BFC0-138E2A1D8995}" destId="{0C445C8C-CC9A-4BA3-AF71-1DA82DB3777D}" srcOrd="0" destOrd="0" parTransId="{78AC46C2-2F0A-4850-B1CE-F54E3C83D874}" sibTransId="{6F8C2396-807B-45EE-9D4D-7B2E4D578EF5}"/>
    <dgm:cxn modelId="{D9B74A56-9D13-4D83-BDDA-4F543A42D195}" type="presOf" srcId="{0C445C8C-CC9A-4BA3-AF71-1DA82DB3777D}" destId="{BF5067BB-3940-4C63-B3C4-EB20C521E65E}" srcOrd="0" destOrd="0" presId="urn:microsoft.com/office/officeart/2005/8/layout/hList1"/>
    <dgm:cxn modelId="{776AFF58-D18D-4BF5-9159-5212C0E7C768}" type="presOf" srcId="{53D72F25-26B7-4505-8E7C-04CFE7233F64}" destId="{9AE5DE69-A4DF-483F-8157-2B8A65EC0014}" srcOrd="0" destOrd="0" presId="urn:microsoft.com/office/officeart/2005/8/layout/hList1"/>
    <dgm:cxn modelId="{3AAD6C84-5B70-4CCC-B091-B342A687318C}" srcId="{0C445C8C-CC9A-4BA3-AF71-1DA82DB3777D}" destId="{F9CB20D1-11E2-4503-A2C0-F2F8B3D175E3}" srcOrd="0" destOrd="0" parTransId="{48061798-2D1D-4F52-AA61-B2733E01711F}" sibTransId="{22AA2B77-BB83-45B7-BC5A-D525AD69BE5B}"/>
    <dgm:cxn modelId="{A4A1FB8A-6F92-4D73-B75B-3D403AC7B002}" srcId="{B2275EAB-8F0F-4572-BFC0-138E2A1D8995}" destId="{53D72F25-26B7-4505-8E7C-04CFE7233F64}" srcOrd="2" destOrd="0" parTransId="{6DE13A4E-FD52-4D3F-8EFF-6CB5608CE6E9}" sibTransId="{050FAE5E-4F8A-4B92-BCC8-9584E8BA8C24}"/>
    <dgm:cxn modelId="{7E58B18B-117D-41F4-8EDC-BDF6CEC76B4D}" type="presOf" srcId="{F9CB20D1-11E2-4503-A2C0-F2F8B3D175E3}" destId="{8CC9A273-B27B-427A-B877-1E21C75F5237}" srcOrd="0" destOrd="0" presId="urn:microsoft.com/office/officeart/2005/8/layout/hList1"/>
    <dgm:cxn modelId="{AA02CD92-36AB-4024-902F-FF6C680A329F}" type="presOf" srcId="{89B12247-38B0-4ADA-9C6E-9089840C2D25}" destId="{6A014A99-E9D2-486B-B910-B590AA7EDDC0}" srcOrd="0" destOrd="2" presId="urn:microsoft.com/office/officeart/2005/8/layout/hList1"/>
    <dgm:cxn modelId="{1A3430CF-1E66-4D26-9B3B-24E44B59186A}" type="presOf" srcId="{B2275EAB-8F0F-4572-BFC0-138E2A1D8995}" destId="{54178503-DEC0-4817-B0A1-573FE963A19B}" srcOrd="0" destOrd="0" presId="urn:microsoft.com/office/officeart/2005/8/layout/hList1"/>
    <dgm:cxn modelId="{8BDEDA17-BBA0-4648-819B-858E7260187D}" type="presParOf" srcId="{54178503-DEC0-4817-B0A1-573FE963A19B}" destId="{474A512B-3352-417C-B2C7-44E359A57C1F}" srcOrd="0" destOrd="0" presId="urn:microsoft.com/office/officeart/2005/8/layout/hList1"/>
    <dgm:cxn modelId="{7FD1CF79-B4A7-4685-9CC9-12934D70C86F}" type="presParOf" srcId="{474A512B-3352-417C-B2C7-44E359A57C1F}" destId="{BF5067BB-3940-4C63-B3C4-EB20C521E65E}" srcOrd="0" destOrd="0" presId="urn:microsoft.com/office/officeart/2005/8/layout/hList1"/>
    <dgm:cxn modelId="{35094DDC-DF12-4AEA-BE06-4C5E001170EA}" type="presParOf" srcId="{474A512B-3352-417C-B2C7-44E359A57C1F}" destId="{8CC9A273-B27B-427A-B877-1E21C75F5237}" srcOrd="1" destOrd="0" presId="urn:microsoft.com/office/officeart/2005/8/layout/hList1"/>
    <dgm:cxn modelId="{D8A2967F-D18D-4A84-A37B-9BAB7CA6E10B}" type="presParOf" srcId="{54178503-DEC0-4817-B0A1-573FE963A19B}" destId="{0652949A-0B73-4973-8523-3D4E15100A09}" srcOrd="1" destOrd="0" presId="urn:microsoft.com/office/officeart/2005/8/layout/hList1"/>
    <dgm:cxn modelId="{1B61E873-2156-4A04-9F22-CEC05E5F0E77}" type="presParOf" srcId="{54178503-DEC0-4817-B0A1-573FE963A19B}" destId="{C34B3EB3-629E-4E32-B2E8-305090586021}" srcOrd="2" destOrd="0" presId="urn:microsoft.com/office/officeart/2005/8/layout/hList1"/>
    <dgm:cxn modelId="{89744125-AD67-4FAE-9458-9449A0EC10E4}" type="presParOf" srcId="{C34B3EB3-629E-4E32-B2E8-305090586021}" destId="{14BC1D66-CD17-4C7E-BA22-3B3CE122B346}" srcOrd="0" destOrd="0" presId="urn:microsoft.com/office/officeart/2005/8/layout/hList1"/>
    <dgm:cxn modelId="{A52CD242-3EE6-45D8-B814-B83C14EAC250}" type="presParOf" srcId="{C34B3EB3-629E-4E32-B2E8-305090586021}" destId="{6A014A99-E9D2-486B-B910-B590AA7EDDC0}" srcOrd="1" destOrd="0" presId="urn:microsoft.com/office/officeart/2005/8/layout/hList1"/>
    <dgm:cxn modelId="{31A235E6-D920-4031-9676-E88C2EDE84BE}" type="presParOf" srcId="{54178503-DEC0-4817-B0A1-573FE963A19B}" destId="{363F1D04-CB24-4E29-A645-1C44C5B7D9B1}" srcOrd="3" destOrd="0" presId="urn:microsoft.com/office/officeart/2005/8/layout/hList1"/>
    <dgm:cxn modelId="{71BF4A16-4827-423A-A65E-50C09FFFF581}" type="presParOf" srcId="{54178503-DEC0-4817-B0A1-573FE963A19B}" destId="{932858A1-26E4-4554-A5A2-A6577479CAE0}" srcOrd="4" destOrd="0" presId="urn:microsoft.com/office/officeart/2005/8/layout/hList1"/>
    <dgm:cxn modelId="{6109317F-947E-4303-8FF7-1853A7A19752}" type="presParOf" srcId="{932858A1-26E4-4554-A5A2-A6577479CAE0}" destId="{9AE5DE69-A4DF-483F-8157-2B8A65EC0014}" srcOrd="0" destOrd="0" presId="urn:microsoft.com/office/officeart/2005/8/layout/hList1"/>
    <dgm:cxn modelId="{62496417-708B-4D95-8327-FF6641DA7631}" type="presParOf" srcId="{932858A1-26E4-4554-A5A2-A6577479CAE0}" destId="{FBA5177C-73B2-4DAE-A6D4-F3ABAB0EB2C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E81B81-8638-4283-9BD0-5264E5C4C8B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77618C1B-C518-4F36-B6F2-BDD7E5E61785}">
      <dgm:prSet phldrT="[Text]" custT="1"/>
      <dgm:spPr>
        <a:solidFill>
          <a:srgbClr val="193EB0"/>
        </a:solidFill>
      </dgm:spPr>
      <dgm:t>
        <a:bodyPr/>
        <a:lstStyle/>
        <a:p>
          <a:r>
            <a:rPr lang="en-US" sz="2200" dirty="0"/>
            <a:t>Average MSRP vs Performance:</a:t>
          </a:r>
          <a:endParaRPr lang="en-GB" sz="2200" dirty="0"/>
        </a:p>
      </dgm:t>
    </dgm:pt>
    <dgm:pt modelId="{E9DB1DA2-7562-4AE8-AC98-0F75B66DE264}" type="parTrans" cxnId="{FB8FA13B-7F60-4CC6-A5B3-6BE0DEFDA057}">
      <dgm:prSet/>
      <dgm:spPr/>
      <dgm:t>
        <a:bodyPr/>
        <a:lstStyle/>
        <a:p>
          <a:endParaRPr lang="en-GB"/>
        </a:p>
      </dgm:t>
    </dgm:pt>
    <dgm:pt modelId="{25FC4464-DD4D-42BF-8D08-450E92D3E7A3}" type="sibTrans" cxnId="{FB8FA13B-7F60-4CC6-A5B3-6BE0DEFDA057}">
      <dgm:prSet/>
      <dgm:spPr/>
      <dgm:t>
        <a:bodyPr/>
        <a:lstStyle/>
        <a:p>
          <a:endParaRPr lang="en-GB"/>
        </a:p>
      </dgm:t>
    </dgm:pt>
    <dgm:pt modelId="{B6E4B86F-1EE3-4DB8-94CE-C7B8E0F20F85}">
      <dgm:prSet phldrT="[Text]" custT="1"/>
      <dgm:spPr/>
      <dgm:t>
        <a:bodyPr/>
        <a:lstStyle/>
        <a:p>
          <a:pPr>
            <a:buFont typeface="Arial" panose="020B0604020202020204" pitchFamily="34" charset="0"/>
            <a:buChar char="•"/>
          </a:pPr>
          <a:r>
            <a:rPr lang="en-GB" sz="2000" dirty="0"/>
            <a:t>High Performance cars: around $76K </a:t>
          </a:r>
          <a:endParaRPr lang="en-GB" sz="2000" dirty="0">
            <a:solidFill>
              <a:schemeClr val="tx1"/>
            </a:solidFill>
          </a:endParaRPr>
        </a:p>
      </dgm:t>
    </dgm:pt>
    <dgm:pt modelId="{762DCA9F-3310-4210-8D3F-28CFE8120F19}" type="parTrans" cxnId="{88BEC978-C755-4E90-A8BF-7B195201B658}">
      <dgm:prSet/>
      <dgm:spPr/>
      <dgm:t>
        <a:bodyPr/>
        <a:lstStyle/>
        <a:p>
          <a:endParaRPr lang="en-GB"/>
        </a:p>
      </dgm:t>
    </dgm:pt>
    <dgm:pt modelId="{3E0E9E68-5851-45FC-AA79-E1C08210CAFA}" type="sibTrans" cxnId="{88BEC978-C755-4E90-A8BF-7B195201B658}">
      <dgm:prSet/>
      <dgm:spPr/>
      <dgm:t>
        <a:bodyPr/>
        <a:lstStyle/>
        <a:p>
          <a:endParaRPr lang="en-GB"/>
        </a:p>
      </dgm:t>
    </dgm:pt>
    <dgm:pt modelId="{D06ECDC7-E0B0-41DE-8F1E-716AB48F54FC}">
      <dgm:prSet phldrT="[Text]" custT="1"/>
      <dgm:spPr>
        <a:solidFill>
          <a:srgbClr val="193EB0"/>
        </a:solidFill>
      </dgm:spPr>
      <dgm:t>
        <a:bodyPr/>
        <a:lstStyle/>
        <a:p>
          <a:r>
            <a:rPr lang="en-US" sz="2200" dirty="0"/>
            <a:t>Average MSRP vs Exotic:</a:t>
          </a:r>
          <a:endParaRPr lang="en-GB" sz="2200" dirty="0"/>
        </a:p>
      </dgm:t>
    </dgm:pt>
    <dgm:pt modelId="{5E5922D9-854A-4298-B22A-D1464C14C1F4}" type="parTrans" cxnId="{676209D3-24CC-4A57-A346-5878B2E9785E}">
      <dgm:prSet/>
      <dgm:spPr/>
      <dgm:t>
        <a:bodyPr/>
        <a:lstStyle/>
        <a:p>
          <a:endParaRPr lang="en-GB"/>
        </a:p>
      </dgm:t>
    </dgm:pt>
    <dgm:pt modelId="{187402B4-5C0C-4A34-BF69-39D1DF52B26D}" type="sibTrans" cxnId="{676209D3-24CC-4A57-A346-5878B2E9785E}">
      <dgm:prSet/>
      <dgm:spPr/>
      <dgm:t>
        <a:bodyPr/>
        <a:lstStyle/>
        <a:p>
          <a:endParaRPr lang="en-GB"/>
        </a:p>
      </dgm:t>
    </dgm:pt>
    <dgm:pt modelId="{4F237292-9E97-4FA8-B61D-34291C48116C}">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a:ea typeface="+mn-ea"/>
              <a:cs typeface="+mn-cs"/>
            </a:rPr>
            <a:t>Exotic cars: around $233K </a:t>
          </a:r>
        </a:p>
      </dgm:t>
    </dgm:pt>
    <dgm:pt modelId="{3BB36495-28BB-4DEE-A507-10550DF0E658}" type="parTrans" cxnId="{49E5C987-9153-4EB7-97CD-570C23469801}">
      <dgm:prSet/>
      <dgm:spPr/>
      <dgm:t>
        <a:bodyPr/>
        <a:lstStyle/>
        <a:p>
          <a:endParaRPr lang="en-GB"/>
        </a:p>
      </dgm:t>
    </dgm:pt>
    <dgm:pt modelId="{EC10BFCC-C887-4468-A475-73AD1560E33E}" type="sibTrans" cxnId="{49E5C987-9153-4EB7-97CD-570C23469801}">
      <dgm:prSet/>
      <dgm:spPr/>
      <dgm:t>
        <a:bodyPr/>
        <a:lstStyle/>
        <a:p>
          <a:endParaRPr lang="en-GB"/>
        </a:p>
      </dgm:t>
    </dgm:pt>
    <dgm:pt modelId="{FD077867-329E-4EB0-A940-36E6D8798E97}">
      <dgm:prSet custT="1"/>
      <dgm:spPr/>
      <dgm:t>
        <a:bodyPr/>
        <a:lstStyle/>
        <a:p>
          <a:pPr>
            <a:buFont typeface="Arial" panose="020B0604020202020204" pitchFamily="34" charset="0"/>
            <a:buChar char="•"/>
          </a:pPr>
          <a:r>
            <a:rPr lang="en-GB" sz="2000" dirty="0"/>
            <a:t>Low performance cars: around $28k</a:t>
          </a:r>
        </a:p>
      </dgm:t>
    </dgm:pt>
    <dgm:pt modelId="{3C3CE694-E957-4B8F-8BA3-9608711CA56C}" type="parTrans" cxnId="{B8203028-05A7-4EEA-A5C7-DE6AF1133B59}">
      <dgm:prSet/>
      <dgm:spPr/>
      <dgm:t>
        <a:bodyPr/>
        <a:lstStyle/>
        <a:p>
          <a:endParaRPr lang="en-GB"/>
        </a:p>
      </dgm:t>
    </dgm:pt>
    <dgm:pt modelId="{7F0CE377-9F38-4D2F-998B-EFD4547B6DA2}" type="sibTrans" cxnId="{B8203028-05A7-4EEA-A5C7-DE6AF1133B59}">
      <dgm:prSet/>
      <dgm:spPr/>
      <dgm:t>
        <a:bodyPr/>
        <a:lstStyle/>
        <a:p>
          <a:endParaRPr lang="en-GB"/>
        </a:p>
      </dgm:t>
    </dgm:pt>
    <dgm:pt modelId="{CDBCC5D1-66B9-4A3C-891C-FFAD92DAE6F3}">
      <dgm:prSe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a:ea typeface="+mn-ea"/>
              <a:cs typeface="+mn-cs"/>
            </a:rPr>
            <a:t>Non-exotic cars: around $33k</a:t>
          </a:r>
        </a:p>
      </dgm:t>
    </dgm:pt>
    <dgm:pt modelId="{C8DB4A1F-C722-4655-8DC3-19479E309824}" type="parTrans" cxnId="{FD380C07-59A7-4744-A757-0BACF05498C2}">
      <dgm:prSet/>
      <dgm:spPr/>
      <dgm:t>
        <a:bodyPr/>
        <a:lstStyle/>
        <a:p>
          <a:endParaRPr lang="en-GB"/>
        </a:p>
      </dgm:t>
    </dgm:pt>
    <dgm:pt modelId="{BC199E2F-234D-409F-8376-BDD9F1CCBB70}" type="sibTrans" cxnId="{FD380C07-59A7-4744-A757-0BACF05498C2}">
      <dgm:prSet/>
      <dgm:spPr/>
      <dgm:t>
        <a:bodyPr/>
        <a:lstStyle/>
        <a:p>
          <a:endParaRPr lang="en-GB"/>
        </a:p>
      </dgm:t>
    </dgm:pt>
    <dgm:pt modelId="{191DC957-54F3-4C99-A778-C75025603BD0}" type="pres">
      <dgm:prSet presAssocID="{CEE81B81-8638-4283-9BD0-5264E5C4C8BE}" presName="Name0" presStyleCnt="0">
        <dgm:presLayoutVars>
          <dgm:dir/>
          <dgm:animLvl val="lvl"/>
          <dgm:resizeHandles val="exact"/>
        </dgm:presLayoutVars>
      </dgm:prSet>
      <dgm:spPr/>
    </dgm:pt>
    <dgm:pt modelId="{FF38EB72-2B62-479B-92E9-B1054FA8910E}" type="pres">
      <dgm:prSet presAssocID="{77618C1B-C518-4F36-B6F2-BDD7E5E61785}" presName="linNode" presStyleCnt="0"/>
      <dgm:spPr/>
    </dgm:pt>
    <dgm:pt modelId="{02406FE9-21A8-4D5D-8C78-DDE558C7CE8D}" type="pres">
      <dgm:prSet presAssocID="{77618C1B-C518-4F36-B6F2-BDD7E5E61785}" presName="parentText" presStyleLbl="node1" presStyleIdx="0" presStyleCnt="2" custScaleX="74461" custScaleY="39191" custLinFactNeighborX="-183" custLinFactNeighborY="1472">
        <dgm:presLayoutVars>
          <dgm:chMax val="1"/>
          <dgm:bulletEnabled val="1"/>
        </dgm:presLayoutVars>
      </dgm:prSet>
      <dgm:spPr/>
    </dgm:pt>
    <dgm:pt modelId="{FA7604D2-F214-4F20-92CF-A50188BDD9E2}" type="pres">
      <dgm:prSet presAssocID="{77618C1B-C518-4F36-B6F2-BDD7E5E61785}" presName="descendantText" presStyleLbl="alignAccFollowNode1" presStyleIdx="0" presStyleCnt="2" custScaleY="32847" custLinFactNeighborX="-7452" custLinFactNeighborY="6333">
        <dgm:presLayoutVars>
          <dgm:bulletEnabled val="1"/>
        </dgm:presLayoutVars>
      </dgm:prSet>
      <dgm:spPr/>
    </dgm:pt>
    <dgm:pt modelId="{8601F5A1-4145-49BF-93EA-847C3DA9684C}" type="pres">
      <dgm:prSet presAssocID="{25FC4464-DD4D-42BF-8D08-450E92D3E7A3}" presName="sp" presStyleCnt="0"/>
      <dgm:spPr/>
    </dgm:pt>
    <dgm:pt modelId="{E588C3B2-8A82-403D-BB59-91C007376977}" type="pres">
      <dgm:prSet presAssocID="{D06ECDC7-E0B0-41DE-8F1E-716AB48F54FC}" presName="linNode" presStyleCnt="0"/>
      <dgm:spPr/>
    </dgm:pt>
    <dgm:pt modelId="{8E92D133-C7D9-4D23-9C6D-FB1850F7ADF0}" type="pres">
      <dgm:prSet presAssocID="{D06ECDC7-E0B0-41DE-8F1E-716AB48F54FC}" presName="parentText" presStyleLbl="node1" presStyleIdx="1" presStyleCnt="2" custScaleX="73405" custScaleY="38762" custLinFactNeighborX="355" custLinFactNeighborY="-377">
        <dgm:presLayoutVars>
          <dgm:chMax val="1"/>
          <dgm:bulletEnabled val="1"/>
        </dgm:presLayoutVars>
      </dgm:prSet>
      <dgm:spPr/>
    </dgm:pt>
    <dgm:pt modelId="{B528D397-4D59-49AD-9EC0-6B6A0A45E63E}" type="pres">
      <dgm:prSet presAssocID="{D06ECDC7-E0B0-41DE-8F1E-716AB48F54FC}" presName="descendantText" presStyleLbl="alignAccFollowNode1" presStyleIdx="1" presStyleCnt="2" custScaleY="37606" custLinFactNeighborX="-3598" custLinFactNeighborY="1668">
        <dgm:presLayoutVars>
          <dgm:bulletEnabled val="1"/>
        </dgm:presLayoutVars>
      </dgm:prSet>
      <dgm:spPr>
        <a:xfrm rot="5400000">
          <a:off x="4935800" y="-435714"/>
          <a:ext cx="942032" cy="5287400"/>
        </a:xfrm>
        <a:prstGeom prst="round2SameRect">
          <a:avLst/>
        </a:prstGeom>
      </dgm:spPr>
    </dgm:pt>
  </dgm:ptLst>
  <dgm:cxnLst>
    <dgm:cxn modelId="{FD380C07-59A7-4744-A757-0BACF05498C2}" srcId="{D06ECDC7-E0B0-41DE-8F1E-716AB48F54FC}" destId="{CDBCC5D1-66B9-4A3C-891C-FFAD92DAE6F3}" srcOrd="1" destOrd="0" parTransId="{C8DB4A1F-C722-4655-8DC3-19479E309824}" sibTransId="{BC199E2F-234D-409F-8376-BDD9F1CCBB70}"/>
    <dgm:cxn modelId="{E06C2716-CC75-410B-B734-406E68AC4E22}" type="presOf" srcId="{B6E4B86F-1EE3-4DB8-94CE-C7B8E0F20F85}" destId="{FA7604D2-F214-4F20-92CF-A50188BDD9E2}" srcOrd="0" destOrd="0" presId="urn:microsoft.com/office/officeart/2005/8/layout/vList5"/>
    <dgm:cxn modelId="{B8203028-05A7-4EEA-A5C7-DE6AF1133B59}" srcId="{77618C1B-C518-4F36-B6F2-BDD7E5E61785}" destId="{FD077867-329E-4EB0-A940-36E6D8798E97}" srcOrd="1" destOrd="0" parTransId="{3C3CE694-E957-4B8F-8BA3-9608711CA56C}" sibTransId="{7F0CE377-9F38-4D2F-998B-EFD4547B6DA2}"/>
    <dgm:cxn modelId="{FB8FA13B-7F60-4CC6-A5B3-6BE0DEFDA057}" srcId="{CEE81B81-8638-4283-9BD0-5264E5C4C8BE}" destId="{77618C1B-C518-4F36-B6F2-BDD7E5E61785}" srcOrd="0" destOrd="0" parTransId="{E9DB1DA2-7562-4AE8-AC98-0F75B66DE264}" sibTransId="{25FC4464-DD4D-42BF-8D08-450E92D3E7A3}"/>
    <dgm:cxn modelId="{14D86561-79E1-419D-97A6-3513F6299495}" type="presOf" srcId="{77618C1B-C518-4F36-B6F2-BDD7E5E61785}" destId="{02406FE9-21A8-4D5D-8C78-DDE558C7CE8D}" srcOrd="0" destOrd="0" presId="urn:microsoft.com/office/officeart/2005/8/layout/vList5"/>
    <dgm:cxn modelId="{57E8F56F-2C5B-40A0-92F1-75D9D88BE994}" type="presOf" srcId="{FD077867-329E-4EB0-A940-36E6D8798E97}" destId="{FA7604D2-F214-4F20-92CF-A50188BDD9E2}" srcOrd="0" destOrd="1" presId="urn:microsoft.com/office/officeart/2005/8/layout/vList5"/>
    <dgm:cxn modelId="{88BEC978-C755-4E90-A8BF-7B195201B658}" srcId="{77618C1B-C518-4F36-B6F2-BDD7E5E61785}" destId="{B6E4B86F-1EE3-4DB8-94CE-C7B8E0F20F85}" srcOrd="0" destOrd="0" parTransId="{762DCA9F-3310-4210-8D3F-28CFE8120F19}" sibTransId="{3E0E9E68-5851-45FC-AA79-E1C08210CAFA}"/>
    <dgm:cxn modelId="{49E5C987-9153-4EB7-97CD-570C23469801}" srcId="{D06ECDC7-E0B0-41DE-8F1E-716AB48F54FC}" destId="{4F237292-9E97-4FA8-B61D-34291C48116C}" srcOrd="0" destOrd="0" parTransId="{3BB36495-28BB-4DEE-A507-10550DF0E658}" sibTransId="{EC10BFCC-C887-4468-A475-73AD1560E33E}"/>
    <dgm:cxn modelId="{BB9F529E-812B-46CD-9A4E-5571E6A8F4B4}" type="presOf" srcId="{CEE81B81-8638-4283-9BD0-5264E5C4C8BE}" destId="{191DC957-54F3-4C99-A778-C75025603BD0}" srcOrd="0" destOrd="0" presId="urn:microsoft.com/office/officeart/2005/8/layout/vList5"/>
    <dgm:cxn modelId="{B70584AB-BCE3-4429-8339-8D9F7245CF91}" type="presOf" srcId="{CDBCC5D1-66B9-4A3C-891C-FFAD92DAE6F3}" destId="{B528D397-4D59-49AD-9EC0-6B6A0A45E63E}" srcOrd="0" destOrd="1" presId="urn:microsoft.com/office/officeart/2005/8/layout/vList5"/>
    <dgm:cxn modelId="{1F7583AF-6749-4938-9D37-B983E9975E17}" type="presOf" srcId="{D06ECDC7-E0B0-41DE-8F1E-716AB48F54FC}" destId="{8E92D133-C7D9-4D23-9C6D-FB1850F7ADF0}" srcOrd="0" destOrd="0" presId="urn:microsoft.com/office/officeart/2005/8/layout/vList5"/>
    <dgm:cxn modelId="{676209D3-24CC-4A57-A346-5878B2E9785E}" srcId="{CEE81B81-8638-4283-9BD0-5264E5C4C8BE}" destId="{D06ECDC7-E0B0-41DE-8F1E-716AB48F54FC}" srcOrd="1" destOrd="0" parTransId="{5E5922D9-854A-4298-B22A-D1464C14C1F4}" sibTransId="{187402B4-5C0C-4A34-BF69-39D1DF52B26D}"/>
    <dgm:cxn modelId="{73388BEC-9E07-4CE9-A967-56048ADBDD1E}" type="presOf" srcId="{4F237292-9E97-4FA8-B61D-34291C48116C}" destId="{B528D397-4D59-49AD-9EC0-6B6A0A45E63E}" srcOrd="0" destOrd="0" presId="urn:microsoft.com/office/officeart/2005/8/layout/vList5"/>
    <dgm:cxn modelId="{F55F8784-492A-4E73-9B6F-BB962335B719}" type="presParOf" srcId="{191DC957-54F3-4C99-A778-C75025603BD0}" destId="{FF38EB72-2B62-479B-92E9-B1054FA8910E}" srcOrd="0" destOrd="0" presId="urn:microsoft.com/office/officeart/2005/8/layout/vList5"/>
    <dgm:cxn modelId="{14D2908E-1325-4224-881A-8E1FA50B0B98}" type="presParOf" srcId="{FF38EB72-2B62-479B-92E9-B1054FA8910E}" destId="{02406FE9-21A8-4D5D-8C78-DDE558C7CE8D}" srcOrd="0" destOrd="0" presId="urn:microsoft.com/office/officeart/2005/8/layout/vList5"/>
    <dgm:cxn modelId="{720AC436-E0A5-426B-9A93-1CC89D598A86}" type="presParOf" srcId="{FF38EB72-2B62-479B-92E9-B1054FA8910E}" destId="{FA7604D2-F214-4F20-92CF-A50188BDD9E2}" srcOrd="1" destOrd="0" presId="urn:microsoft.com/office/officeart/2005/8/layout/vList5"/>
    <dgm:cxn modelId="{D343369F-81A3-4398-A52D-9E23EF403EF4}" type="presParOf" srcId="{191DC957-54F3-4C99-A778-C75025603BD0}" destId="{8601F5A1-4145-49BF-93EA-847C3DA9684C}" srcOrd="1" destOrd="0" presId="urn:microsoft.com/office/officeart/2005/8/layout/vList5"/>
    <dgm:cxn modelId="{981ED25D-BFB4-4649-96C8-CE1DF1F87703}" type="presParOf" srcId="{191DC957-54F3-4C99-A778-C75025603BD0}" destId="{E588C3B2-8A82-403D-BB59-91C007376977}" srcOrd="2" destOrd="0" presId="urn:microsoft.com/office/officeart/2005/8/layout/vList5"/>
    <dgm:cxn modelId="{0015D361-2338-403F-9788-140E86704940}" type="presParOf" srcId="{E588C3B2-8A82-403D-BB59-91C007376977}" destId="{8E92D133-C7D9-4D23-9C6D-FB1850F7ADF0}" srcOrd="0" destOrd="0" presId="urn:microsoft.com/office/officeart/2005/8/layout/vList5"/>
    <dgm:cxn modelId="{748A15C7-BE85-4827-A3D0-B46C6F37B2C5}" type="presParOf" srcId="{E588C3B2-8A82-403D-BB59-91C007376977}" destId="{B528D397-4D59-49AD-9EC0-6B6A0A45E63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E81B81-8638-4283-9BD0-5264E5C4C8B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77618C1B-C518-4F36-B6F2-BDD7E5E61785}">
      <dgm:prSet phldrT="[Text]" custT="1"/>
      <dgm:spPr>
        <a:solidFill>
          <a:srgbClr val="193EB0"/>
        </a:solidFill>
      </dgm:spPr>
      <dgm:t>
        <a:bodyPr/>
        <a:lstStyle/>
        <a:p>
          <a:r>
            <a:rPr lang="en-US" sz="2200" dirty="0"/>
            <a:t>Average MSRP vs Make:</a:t>
          </a:r>
          <a:endParaRPr lang="en-GB" sz="2200" dirty="0"/>
        </a:p>
      </dgm:t>
    </dgm:pt>
    <dgm:pt modelId="{E9DB1DA2-7562-4AE8-AC98-0F75B66DE264}" type="parTrans" cxnId="{FB8FA13B-7F60-4CC6-A5B3-6BE0DEFDA057}">
      <dgm:prSet/>
      <dgm:spPr/>
      <dgm:t>
        <a:bodyPr/>
        <a:lstStyle/>
        <a:p>
          <a:endParaRPr lang="en-GB"/>
        </a:p>
      </dgm:t>
    </dgm:pt>
    <dgm:pt modelId="{25FC4464-DD4D-42BF-8D08-450E92D3E7A3}" type="sibTrans" cxnId="{FB8FA13B-7F60-4CC6-A5B3-6BE0DEFDA057}">
      <dgm:prSet/>
      <dgm:spPr/>
      <dgm:t>
        <a:bodyPr/>
        <a:lstStyle/>
        <a:p>
          <a:endParaRPr lang="en-GB"/>
        </a:p>
      </dgm:t>
    </dgm:pt>
    <dgm:pt modelId="{B6E4B86F-1EE3-4DB8-94CE-C7B8E0F20F85}">
      <dgm:prSet phldrT="[Text]" custT="1"/>
      <dgm:spPr/>
      <dgm:t>
        <a:bodyPr/>
        <a:lstStyle/>
        <a:p>
          <a:pPr>
            <a:buFont typeface="Arial" panose="020B0604020202020204" pitchFamily="34" charset="0"/>
            <a:buChar char="•"/>
          </a:pPr>
          <a:r>
            <a:rPr lang="en-GB" sz="2000" dirty="0"/>
            <a:t>Bugatti is the highest priced make. Other makes' prices are far below it.</a:t>
          </a:r>
          <a:endParaRPr lang="en-GB" sz="2000" dirty="0">
            <a:solidFill>
              <a:schemeClr val="tx1"/>
            </a:solidFill>
          </a:endParaRPr>
        </a:p>
      </dgm:t>
    </dgm:pt>
    <dgm:pt modelId="{762DCA9F-3310-4210-8D3F-28CFE8120F19}" type="parTrans" cxnId="{88BEC978-C755-4E90-A8BF-7B195201B658}">
      <dgm:prSet/>
      <dgm:spPr/>
      <dgm:t>
        <a:bodyPr/>
        <a:lstStyle/>
        <a:p>
          <a:endParaRPr lang="en-GB"/>
        </a:p>
      </dgm:t>
    </dgm:pt>
    <dgm:pt modelId="{3E0E9E68-5851-45FC-AA79-E1C08210CAFA}" type="sibTrans" cxnId="{88BEC978-C755-4E90-A8BF-7B195201B658}">
      <dgm:prSet/>
      <dgm:spPr/>
      <dgm:t>
        <a:bodyPr/>
        <a:lstStyle/>
        <a:p>
          <a:endParaRPr lang="en-GB"/>
        </a:p>
      </dgm:t>
    </dgm:pt>
    <dgm:pt modelId="{D06ECDC7-E0B0-41DE-8F1E-716AB48F54FC}">
      <dgm:prSet phldrT="[Text]" custT="1"/>
      <dgm:spPr>
        <a:solidFill>
          <a:srgbClr val="193EB0"/>
        </a:solidFill>
      </dgm:spPr>
      <dgm:t>
        <a:bodyPr/>
        <a:lstStyle/>
        <a:p>
          <a:r>
            <a:rPr lang="en-US" sz="2200" dirty="0"/>
            <a:t>Average MSRP vs Model:</a:t>
          </a:r>
          <a:endParaRPr lang="en-GB" sz="2200" dirty="0"/>
        </a:p>
      </dgm:t>
    </dgm:pt>
    <dgm:pt modelId="{5E5922D9-854A-4298-B22A-D1464C14C1F4}" type="parTrans" cxnId="{676209D3-24CC-4A57-A346-5878B2E9785E}">
      <dgm:prSet/>
      <dgm:spPr/>
      <dgm:t>
        <a:bodyPr/>
        <a:lstStyle/>
        <a:p>
          <a:endParaRPr lang="en-GB"/>
        </a:p>
      </dgm:t>
    </dgm:pt>
    <dgm:pt modelId="{187402B4-5C0C-4A34-BF69-39D1DF52B26D}" type="sibTrans" cxnId="{676209D3-24CC-4A57-A346-5878B2E9785E}">
      <dgm:prSet/>
      <dgm:spPr/>
      <dgm:t>
        <a:bodyPr/>
        <a:lstStyle/>
        <a:p>
          <a:endParaRPr lang="en-GB"/>
        </a:p>
      </dgm:t>
    </dgm:pt>
    <dgm:pt modelId="{4F237292-9E97-4FA8-B61D-34291C48116C}">
      <dgm:prSet phldrT="[Text]" custT="1"/>
      <dgm:spPr>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171450" lvl="1" indent="-171450" algn="l" defTabSz="8001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a:ea typeface="+mn-ea"/>
              <a:cs typeface="+mn-cs"/>
            </a:rPr>
            <a:t>Veyron 16.4, Reventon and Landaulet are the top 3 priced models. </a:t>
          </a:r>
          <a:r>
            <a:rPr lang="en-GB" sz="2000" kern="1200" dirty="0"/>
            <a:t>Other models' prices are far below it.</a:t>
          </a:r>
          <a:endParaRPr lang="en-GB" sz="2000" kern="1200" dirty="0">
            <a:solidFill>
              <a:prstClr val="black">
                <a:hueOff val="0"/>
                <a:satOff val="0"/>
                <a:lumOff val="0"/>
                <a:alphaOff val="0"/>
              </a:prstClr>
            </a:solidFill>
            <a:latin typeface="Calibri"/>
            <a:ea typeface="+mn-ea"/>
            <a:cs typeface="+mn-cs"/>
          </a:endParaRPr>
        </a:p>
      </dgm:t>
    </dgm:pt>
    <dgm:pt modelId="{3BB36495-28BB-4DEE-A507-10550DF0E658}" type="parTrans" cxnId="{49E5C987-9153-4EB7-97CD-570C23469801}">
      <dgm:prSet/>
      <dgm:spPr/>
      <dgm:t>
        <a:bodyPr/>
        <a:lstStyle/>
        <a:p>
          <a:endParaRPr lang="en-GB"/>
        </a:p>
      </dgm:t>
    </dgm:pt>
    <dgm:pt modelId="{EC10BFCC-C887-4468-A475-73AD1560E33E}" type="sibTrans" cxnId="{49E5C987-9153-4EB7-97CD-570C23469801}">
      <dgm:prSet/>
      <dgm:spPr/>
      <dgm:t>
        <a:bodyPr/>
        <a:lstStyle/>
        <a:p>
          <a:endParaRPr lang="en-GB"/>
        </a:p>
      </dgm:t>
    </dgm:pt>
    <dgm:pt modelId="{191DC957-54F3-4C99-A778-C75025603BD0}" type="pres">
      <dgm:prSet presAssocID="{CEE81B81-8638-4283-9BD0-5264E5C4C8BE}" presName="Name0" presStyleCnt="0">
        <dgm:presLayoutVars>
          <dgm:dir/>
          <dgm:animLvl val="lvl"/>
          <dgm:resizeHandles val="exact"/>
        </dgm:presLayoutVars>
      </dgm:prSet>
      <dgm:spPr/>
    </dgm:pt>
    <dgm:pt modelId="{FF38EB72-2B62-479B-92E9-B1054FA8910E}" type="pres">
      <dgm:prSet presAssocID="{77618C1B-C518-4F36-B6F2-BDD7E5E61785}" presName="linNode" presStyleCnt="0"/>
      <dgm:spPr/>
    </dgm:pt>
    <dgm:pt modelId="{02406FE9-21A8-4D5D-8C78-DDE558C7CE8D}" type="pres">
      <dgm:prSet presAssocID="{77618C1B-C518-4F36-B6F2-BDD7E5E61785}" presName="parentText" presStyleLbl="node1" presStyleIdx="0" presStyleCnt="2" custScaleX="74461" custScaleY="39191" custLinFactNeighborX="-183" custLinFactNeighborY="1472">
        <dgm:presLayoutVars>
          <dgm:chMax val="1"/>
          <dgm:bulletEnabled val="1"/>
        </dgm:presLayoutVars>
      </dgm:prSet>
      <dgm:spPr/>
    </dgm:pt>
    <dgm:pt modelId="{FA7604D2-F214-4F20-92CF-A50188BDD9E2}" type="pres">
      <dgm:prSet presAssocID="{77618C1B-C518-4F36-B6F2-BDD7E5E61785}" presName="descendantText" presStyleLbl="alignAccFollowNode1" presStyleIdx="0" presStyleCnt="2" custScaleY="32847" custLinFactNeighborX="-7452" custLinFactNeighborY="6333">
        <dgm:presLayoutVars>
          <dgm:bulletEnabled val="1"/>
        </dgm:presLayoutVars>
      </dgm:prSet>
      <dgm:spPr/>
    </dgm:pt>
    <dgm:pt modelId="{8601F5A1-4145-49BF-93EA-847C3DA9684C}" type="pres">
      <dgm:prSet presAssocID="{25FC4464-DD4D-42BF-8D08-450E92D3E7A3}" presName="sp" presStyleCnt="0"/>
      <dgm:spPr/>
    </dgm:pt>
    <dgm:pt modelId="{E588C3B2-8A82-403D-BB59-91C007376977}" type="pres">
      <dgm:prSet presAssocID="{D06ECDC7-E0B0-41DE-8F1E-716AB48F54FC}" presName="linNode" presStyleCnt="0"/>
      <dgm:spPr/>
    </dgm:pt>
    <dgm:pt modelId="{8E92D133-C7D9-4D23-9C6D-FB1850F7ADF0}" type="pres">
      <dgm:prSet presAssocID="{D06ECDC7-E0B0-41DE-8F1E-716AB48F54FC}" presName="parentText" presStyleLbl="node1" presStyleIdx="1" presStyleCnt="2" custScaleX="73405" custScaleY="38762" custLinFactNeighborX="355" custLinFactNeighborY="-377">
        <dgm:presLayoutVars>
          <dgm:chMax val="1"/>
          <dgm:bulletEnabled val="1"/>
        </dgm:presLayoutVars>
      </dgm:prSet>
      <dgm:spPr/>
    </dgm:pt>
    <dgm:pt modelId="{B528D397-4D59-49AD-9EC0-6B6A0A45E63E}" type="pres">
      <dgm:prSet presAssocID="{D06ECDC7-E0B0-41DE-8F1E-716AB48F54FC}" presName="descendantText" presStyleLbl="alignAccFollowNode1" presStyleIdx="1" presStyleCnt="2" custScaleY="37606" custLinFactNeighborX="-3598" custLinFactNeighborY="1668">
        <dgm:presLayoutVars>
          <dgm:bulletEnabled val="1"/>
        </dgm:presLayoutVars>
      </dgm:prSet>
      <dgm:spPr>
        <a:xfrm rot="5400000">
          <a:off x="4935800" y="-435714"/>
          <a:ext cx="942032" cy="5287400"/>
        </a:xfrm>
        <a:prstGeom prst="round2SameRect">
          <a:avLst/>
        </a:prstGeom>
      </dgm:spPr>
    </dgm:pt>
  </dgm:ptLst>
  <dgm:cxnLst>
    <dgm:cxn modelId="{E06C2716-CC75-410B-B734-406E68AC4E22}" type="presOf" srcId="{B6E4B86F-1EE3-4DB8-94CE-C7B8E0F20F85}" destId="{FA7604D2-F214-4F20-92CF-A50188BDD9E2}" srcOrd="0" destOrd="0" presId="urn:microsoft.com/office/officeart/2005/8/layout/vList5"/>
    <dgm:cxn modelId="{FB8FA13B-7F60-4CC6-A5B3-6BE0DEFDA057}" srcId="{CEE81B81-8638-4283-9BD0-5264E5C4C8BE}" destId="{77618C1B-C518-4F36-B6F2-BDD7E5E61785}" srcOrd="0" destOrd="0" parTransId="{E9DB1DA2-7562-4AE8-AC98-0F75B66DE264}" sibTransId="{25FC4464-DD4D-42BF-8D08-450E92D3E7A3}"/>
    <dgm:cxn modelId="{14D86561-79E1-419D-97A6-3513F6299495}" type="presOf" srcId="{77618C1B-C518-4F36-B6F2-BDD7E5E61785}" destId="{02406FE9-21A8-4D5D-8C78-DDE558C7CE8D}" srcOrd="0" destOrd="0" presId="urn:microsoft.com/office/officeart/2005/8/layout/vList5"/>
    <dgm:cxn modelId="{88BEC978-C755-4E90-A8BF-7B195201B658}" srcId="{77618C1B-C518-4F36-B6F2-BDD7E5E61785}" destId="{B6E4B86F-1EE3-4DB8-94CE-C7B8E0F20F85}" srcOrd="0" destOrd="0" parTransId="{762DCA9F-3310-4210-8D3F-28CFE8120F19}" sibTransId="{3E0E9E68-5851-45FC-AA79-E1C08210CAFA}"/>
    <dgm:cxn modelId="{49E5C987-9153-4EB7-97CD-570C23469801}" srcId="{D06ECDC7-E0B0-41DE-8F1E-716AB48F54FC}" destId="{4F237292-9E97-4FA8-B61D-34291C48116C}" srcOrd="0" destOrd="0" parTransId="{3BB36495-28BB-4DEE-A507-10550DF0E658}" sibTransId="{EC10BFCC-C887-4468-A475-73AD1560E33E}"/>
    <dgm:cxn modelId="{BB9F529E-812B-46CD-9A4E-5571E6A8F4B4}" type="presOf" srcId="{CEE81B81-8638-4283-9BD0-5264E5C4C8BE}" destId="{191DC957-54F3-4C99-A778-C75025603BD0}" srcOrd="0" destOrd="0" presId="urn:microsoft.com/office/officeart/2005/8/layout/vList5"/>
    <dgm:cxn modelId="{1F7583AF-6749-4938-9D37-B983E9975E17}" type="presOf" srcId="{D06ECDC7-E0B0-41DE-8F1E-716AB48F54FC}" destId="{8E92D133-C7D9-4D23-9C6D-FB1850F7ADF0}" srcOrd="0" destOrd="0" presId="urn:microsoft.com/office/officeart/2005/8/layout/vList5"/>
    <dgm:cxn modelId="{676209D3-24CC-4A57-A346-5878B2E9785E}" srcId="{CEE81B81-8638-4283-9BD0-5264E5C4C8BE}" destId="{D06ECDC7-E0B0-41DE-8F1E-716AB48F54FC}" srcOrd="1" destOrd="0" parTransId="{5E5922D9-854A-4298-B22A-D1464C14C1F4}" sibTransId="{187402B4-5C0C-4A34-BF69-39D1DF52B26D}"/>
    <dgm:cxn modelId="{73388BEC-9E07-4CE9-A967-56048ADBDD1E}" type="presOf" srcId="{4F237292-9E97-4FA8-B61D-34291C48116C}" destId="{B528D397-4D59-49AD-9EC0-6B6A0A45E63E}" srcOrd="0" destOrd="0" presId="urn:microsoft.com/office/officeart/2005/8/layout/vList5"/>
    <dgm:cxn modelId="{F55F8784-492A-4E73-9B6F-BB962335B719}" type="presParOf" srcId="{191DC957-54F3-4C99-A778-C75025603BD0}" destId="{FF38EB72-2B62-479B-92E9-B1054FA8910E}" srcOrd="0" destOrd="0" presId="urn:microsoft.com/office/officeart/2005/8/layout/vList5"/>
    <dgm:cxn modelId="{14D2908E-1325-4224-881A-8E1FA50B0B98}" type="presParOf" srcId="{FF38EB72-2B62-479B-92E9-B1054FA8910E}" destId="{02406FE9-21A8-4D5D-8C78-DDE558C7CE8D}" srcOrd="0" destOrd="0" presId="urn:microsoft.com/office/officeart/2005/8/layout/vList5"/>
    <dgm:cxn modelId="{720AC436-E0A5-426B-9A93-1CC89D598A86}" type="presParOf" srcId="{FF38EB72-2B62-479B-92E9-B1054FA8910E}" destId="{FA7604D2-F214-4F20-92CF-A50188BDD9E2}" srcOrd="1" destOrd="0" presId="urn:microsoft.com/office/officeart/2005/8/layout/vList5"/>
    <dgm:cxn modelId="{D343369F-81A3-4398-A52D-9E23EF403EF4}" type="presParOf" srcId="{191DC957-54F3-4C99-A778-C75025603BD0}" destId="{8601F5A1-4145-49BF-93EA-847C3DA9684C}" srcOrd="1" destOrd="0" presId="urn:microsoft.com/office/officeart/2005/8/layout/vList5"/>
    <dgm:cxn modelId="{981ED25D-BFB4-4649-96C8-CE1DF1F87703}" type="presParOf" srcId="{191DC957-54F3-4C99-A778-C75025603BD0}" destId="{E588C3B2-8A82-403D-BB59-91C007376977}" srcOrd="2" destOrd="0" presId="urn:microsoft.com/office/officeart/2005/8/layout/vList5"/>
    <dgm:cxn modelId="{0015D361-2338-403F-9788-140E86704940}" type="presParOf" srcId="{E588C3B2-8A82-403D-BB59-91C007376977}" destId="{8E92D133-C7D9-4D23-9C6D-FB1850F7ADF0}" srcOrd="0" destOrd="0" presId="urn:microsoft.com/office/officeart/2005/8/layout/vList5"/>
    <dgm:cxn modelId="{748A15C7-BE85-4827-A3D0-B46C6F37B2C5}" type="presParOf" srcId="{E588C3B2-8A82-403D-BB59-91C007376977}" destId="{B528D397-4D59-49AD-9EC0-6B6A0A45E63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44511D-41D0-4365-8BFC-8F060C8927F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CA5EF320-C478-429E-8791-B995BEE303CA}">
      <dgm:prSet phldrT="[Text]" custT="1"/>
      <dgm:spPr>
        <a:solidFill>
          <a:srgbClr val="193EB0"/>
        </a:solidFill>
      </dgm:spPr>
      <dgm:t>
        <a:bodyPr/>
        <a:lstStyle/>
        <a:p>
          <a:r>
            <a:rPr lang="en-GB" sz="3800" dirty="0"/>
            <a:t>Max of MSRP</a:t>
          </a:r>
        </a:p>
      </dgm:t>
    </dgm:pt>
    <dgm:pt modelId="{D566DA22-259A-4CCE-8C63-DA66A31DE195}" type="parTrans" cxnId="{61FAC62F-5ABE-4539-8F79-51CB242E3E44}">
      <dgm:prSet/>
      <dgm:spPr/>
      <dgm:t>
        <a:bodyPr/>
        <a:lstStyle/>
        <a:p>
          <a:endParaRPr lang="en-GB"/>
        </a:p>
      </dgm:t>
    </dgm:pt>
    <dgm:pt modelId="{EFB74F19-4FC1-4DE9-AAAB-49632DA066C3}" type="sibTrans" cxnId="{61FAC62F-5ABE-4539-8F79-51CB242E3E44}">
      <dgm:prSet/>
      <dgm:spPr>
        <a:ln>
          <a:solidFill>
            <a:srgbClr val="193EB0"/>
          </a:solidFill>
        </a:ln>
      </dgm:spPr>
      <dgm:t>
        <a:bodyPr/>
        <a:lstStyle/>
        <a:p>
          <a:endParaRPr lang="en-GB"/>
        </a:p>
      </dgm:t>
    </dgm:pt>
    <dgm:pt modelId="{5EB3FA02-9595-45AB-B401-B3A5D786D2F1}">
      <dgm:prSet phldrT="[Text]" custT="1"/>
      <dgm:spPr>
        <a:solidFill>
          <a:srgbClr val="193EB0"/>
        </a:solidFill>
        <a:ln w="25400" cap="flat" cmpd="sng" algn="ctr">
          <a:solidFill>
            <a:prstClr val="white">
              <a:hueOff val="0"/>
              <a:satOff val="0"/>
              <a:lumOff val="0"/>
              <a:alphaOff val="0"/>
            </a:prstClr>
          </a:solidFill>
          <a:prstDash val="solid"/>
        </a:ln>
        <a:effectLst/>
      </dgm:spPr>
      <dgm:t>
        <a:bodyPr spcFirstLastPara="0" vert="horz" wrap="square" lIns="736110" tIns="101600" rIns="101600" bIns="101600" numCol="1" spcCol="1270" anchor="ctr" anchorCtr="0"/>
        <a:lstStyle/>
        <a:p>
          <a:pPr marL="0" lvl="0" indent="0" algn="l" defTabSz="1778000">
            <a:lnSpc>
              <a:spcPct val="90000"/>
            </a:lnSpc>
            <a:spcBef>
              <a:spcPct val="0"/>
            </a:spcBef>
            <a:spcAft>
              <a:spcPct val="35000"/>
            </a:spcAft>
            <a:buNone/>
          </a:pPr>
          <a:r>
            <a:rPr lang="en-GB" sz="3800" kern="1200" dirty="0">
              <a:solidFill>
                <a:prstClr val="white"/>
              </a:solidFill>
              <a:latin typeface="Calibri"/>
              <a:ea typeface="+mn-ea"/>
              <a:cs typeface="+mn-cs"/>
            </a:rPr>
            <a:t>Median of MSRP</a:t>
          </a:r>
        </a:p>
      </dgm:t>
    </dgm:pt>
    <dgm:pt modelId="{97CB0DD9-A2F7-48C6-8FCF-78B779CD23D3}" type="parTrans" cxnId="{A6958F83-BE7F-43C5-9563-7CE1019EF299}">
      <dgm:prSet/>
      <dgm:spPr/>
      <dgm:t>
        <a:bodyPr/>
        <a:lstStyle/>
        <a:p>
          <a:endParaRPr lang="en-GB"/>
        </a:p>
      </dgm:t>
    </dgm:pt>
    <dgm:pt modelId="{23BA5C05-E68F-4EB8-954E-9A30646291A7}" type="sibTrans" cxnId="{A6958F83-BE7F-43C5-9563-7CE1019EF299}">
      <dgm:prSet/>
      <dgm:spPr/>
      <dgm:t>
        <a:bodyPr/>
        <a:lstStyle/>
        <a:p>
          <a:endParaRPr lang="en-GB"/>
        </a:p>
      </dgm:t>
    </dgm:pt>
    <dgm:pt modelId="{B5F7DFBD-DC51-499B-B607-0EACED5AFF37}">
      <dgm:prSet phldrT="[Text]" custT="1"/>
      <dgm:spPr>
        <a:solidFill>
          <a:srgbClr val="193EB0"/>
        </a:solidFill>
        <a:ln w="25400" cap="flat" cmpd="sng" algn="ctr">
          <a:solidFill>
            <a:prstClr val="white">
              <a:hueOff val="0"/>
              <a:satOff val="0"/>
              <a:lumOff val="0"/>
              <a:alphaOff val="0"/>
            </a:prstClr>
          </a:solidFill>
          <a:prstDash val="solid"/>
        </a:ln>
        <a:effectLst/>
      </dgm:spPr>
      <dgm:t>
        <a:bodyPr spcFirstLastPara="0" vert="horz" wrap="square" lIns="736110" tIns="101600" rIns="101600" bIns="101600" numCol="1" spcCol="1270" anchor="ctr" anchorCtr="0"/>
        <a:lstStyle/>
        <a:p>
          <a:pPr marL="0" lvl="0" indent="0" algn="l" defTabSz="1778000">
            <a:lnSpc>
              <a:spcPct val="90000"/>
            </a:lnSpc>
            <a:spcBef>
              <a:spcPct val="0"/>
            </a:spcBef>
            <a:spcAft>
              <a:spcPct val="35000"/>
            </a:spcAft>
            <a:buNone/>
          </a:pPr>
          <a:r>
            <a:rPr lang="en-GB" sz="3800" kern="1200" dirty="0"/>
            <a:t>Price Range</a:t>
          </a:r>
          <a:endParaRPr lang="en-GB" sz="3800" kern="1200" dirty="0">
            <a:solidFill>
              <a:prstClr val="white"/>
            </a:solidFill>
            <a:latin typeface="Calibri"/>
            <a:ea typeface="+mn-ea"/>
            <a:cs typeface="+mn-cs"/>
          </a:endParaRPr>
        </a:p>
      </dgm:t>
    </dgm:pt>
    <dgm:pt modelId="{1D104A2E-53E4-45B5-939F-86197A3073C3}" type="parTrans" cxnId="{9AA227B8-0A50-4E80-A1AB-91948CAA6AB3}">
      <dgm:prSet/>
      <dgm:spPr/>
      <dgm:t>
        <a:bodyPr/>
        <a:lstStyle/>
        <a:p>
          <a:endParaRPr lang="en-GB"/>
        </a:p>
      </dgm:t>
    </dgm:pt>
    <dgm:pt modelId="{AAD0F38D-EA77-4E1C-B817-0F9D2B5FE0DE}" type="sibTrans" cxnId="{9AA227B8-0A50-4E80-A1AB-91948CAA6AB3}">
      <dgm:prSet/>
      <dgm:spPr/>
      <dgm:t>
        <a:bodyPr/>
        <a:lstStyle/>
        <a:p>
          <a:endParaRPr lang="en-GB"/>
        </a:p>
      </dgm:t>
    </dgm:pt>
    <dgm:pt modelId="{58627201-A770-457D-8F33-EE1E0F9585AD}">
      <dgm:prSet custT="1"/>
      <dgm:spPr>
        <a:solidFill>
          <a:srgbClr val="193EB0"/>
        </a:solidFill>
        <a:ln w="25400" cap="flat" cmpd="sng" algn="ctr">
          <a:solidFill>
            <a:prstClr val="white">
              <a:hueOff val="0"/>
              <a:satOff val="0"/>
              <a:lumOff val="0"/>
              <a:alphaOff val="0"/>
            </a:prstClr>
          </a:solidFill>
          <a:prstDash val="solid"/>
        </a:ln>
        <a:effectLst/>
      </dgm:spPr>
      <dgm:t>
        <a:bodyPr spcFirstLastPara="0" vert="horz" wrap="square" lIns="736110" tIns="101600" rIns="101600" bIns="101600" numCol="1" spcCol="1270" anchor="ctr" anchorCtr="0"/>
        <a:lstStyle/>
        <a:p>
          <a:pPr marL="0" lvl="0" indent="0" algn="l" defTabSz="1778000">
            <a:lnSpc>
              <a:spcPct val="90000"/>
            </a:lnSpc>
            <a:spcBef>
              <a:spcPct val="0"/>
            </a:spcBef>
            <a:spcAft>
              <a:spcPct val="35000"/>
            </a:spcAft>
            <a:buNone/>
          </a:pPr>
          <a:r>
            <a:rPr lang="en-GB" sz="3800" kern="1200" dirty="0">
              <a:solidFill>
                <a:prstClr val="white"/>
              </a:solidFill>
              <a:latin typeface="Calibri"/>
              <a:ea typeface="+mn-ea"/>
              <a:cs typeface="+mn-cs"/>
            </a:rPr>
            <a:t>Min of MSRP</a:t>
          </a:r>
        </a:p>
      </dgm:t>
    </dgm:pt>
    <dgm:pt modelId="{BB3E7948-F865-4A6F-9814-5064C97C49A2}" type="parTrans" cxnId="{8660F087-2248-4085-8BB2-D4212762D85F}">
      <dgm:prSet/>
      <dgm:spPr/>
      <dgm:t>
        <a:bodyPr/>
        <a:lstStyle/>
        <a:p>
          <a:endParaRPr lang="en-GB"/>
        </a:p>
      </dgm:t>
    </dgm:pt>
    <dgm:pt modelId="{7E3FE29A-B408-4179-802F-25326579496B}" type="sibTrans" cxnId="{8660F087-2248-4085-8BB2-D4212762D85F}">
      <dgm:prSet/>
      <dgm:spPr/>
      <dgm:t>
        <a:bodyPr/>
        <a:lstStyle/>
        <a:p>
          <a:endParaRPr lang="en-GB"/>
        </a:p>
      </dgm:t>
    </dgm:pt>
    <dgm:pt modelId="{F13421ED-1A5F-4C63-97B9-2584A2C3E5DF}" type="pres">
      <dgm:prSet presAssocID="{0644511D-41D0-4365-8BFC-8F060C8927F9}" presName="Name0" presStyleCnt="0">
        <dgm:presLayoutVars>
          <dgm:chMax val="7"/>
          <dgm:chPref val="7"/>
          <dgm:dir/>
        </dgm:presLayoutVars>
      </dgm:prSet>
      <dgm:spPr/>
    </dgm:pt>
    <dgm:pt modelId="{7B2CC072-892F-40FF-9890-2296B6737B40}" type="pres">
      <dgm:prSet presAssocID="{0644511D-41D0-4365-8BFC-8F060C8927F9}" presName="Name1" presStyleCnt="0"/>
      <dgm:spPr/>
    </dgm:pt>
    <dgm:pt modelId="{9F574A78-F6D7-4B44-A39D-E003CD5560E1}" type="pres">
      <dgm:prSet presAssocID="{0644511D-41D0-4365-8BFC-8F060C8927F9}" presName="cycle" presStyleCnt="0"/>
      <dgm:spPr/>
    </dgm:pt>
    <dgm:pt modelId="{82A09B7D-536D-4549-ACD9-2208091E3015}" type="pres">
      <dgm:prSet presAssocID="{0644511D-41D0-4365-8BFC-8F060C8927F9}" presName="srcNode" presStyleLbl="node1" presStyleIdx="0" presStyleCnt="4"/>
      <dgm:spPr/>
    </dgm:pt>
    <dgm:pt modelId="{F1AD8FB3-867A-45B2-B374-BB795F32126F}" type="pres">
      <dgm:prSet presAssocID="{0644511D-41D0-4365-8BFC-8F060C8927F9}" presName="conn" presStyleLbl="parChTrans1D2" presStyleIdx="0" presStyleCnt="1"/>
      <dgm:spPr/>
    </dgm:pt>
    <dgm:pt modelId="{38948020-E7D9-43D8-BC76-FE40841D1CBE}" type="pres">
      <dgm:prSet presAssocID="{0644511D-41D0-4365-8BFC-8F060C8927F9}" presName="extraNode" presStyleLbl="node1" presStyleIdx="0" presStyleCnt="4"/>
      <dgm:spPr/>
    </dgm:pt>
    <dgm:pt modelId="{DD421B2E-B502-44B4-B0B9-C4F7A1369203}" type="pres">
      <dgm:prSet presAssocID="{0644511D-41D0-4365-8BFC-8F060C8927F9}" presName="dstNode" presStyleLbl="node1" presStyleIdx="0" presStyleCnt="4"/>
      <dgm:spPr/>
    </dgm:pt>
    <dgm:pt modelId="{6A12ED95-8C47-48F7-B424-46E6AB5CE2A5}" type="pres">
      <dgm:prSet presAssocID="{CA5EF320-C478-429E-8791-B995BEE303CA}" presName="text_1" presStyleLbl="node1" presStyleIdx="0" presStyleCnt="4" custScaleX="89810">
        <dgm:presLayoutVars>
          <dgm:bulletEnabled val="1"/>
        </dgm:presLayoutVars>
      </dgm:prSet>
      <dgm:spPr/>
    </dgm:pt>
    <dgm:pt modelId="{85422F09-F9E4-420D-8CE3-4CC7F3E4CE8C}" type="pres">
      <dgm:prSet presAssocID="{CA5EF320-C478-429E-8791-B995BEE303CA}" presName="accent_1" presStyleCnt="0"/>
      <dgm:spPr/>
    </dgm:pt>
    <dgm:pt modelId="{ED26896C-9F05-4F48-9D8E-5B5F92A61E4E}" type="pres">
      <dgm:prSet presAssocID="{CA5EF320-C478-429E-8791-B995BEE303CA}" presName="accentRepeatNode" presStyleLbl="solidFgAcc1" presStyleIdx="0" presStyleCnt="4"/>
      <dgm:spPr>
        <a:ln>
          <a:solidFill>
            <a:srgbClr val="193EB0"/>
          </a:solidFill>
        </a:ln>
      </dgm:spPr>
    </dgm:pt>
    <dgm:pt modelId="{09B89993-0B56-43C2-BC5D-E664219D2966}" type="pres">
      <dgm:prSet presAssocID="{5EB3FA02-9595-45AB-B401-B3A5D786D2F1}" presName="text_2" presStyleLbl="node1" presStyleIdx="1" presStyleCnt="4" custScaleX="95302" custLinFactNeighborX="-2434" custLinFactNeighborY="4241">
        <dgm:presLayoutVars>
          <dgm:bulletEnabled val="1"/>
        </dgm:presLayoutVars>
      </dgm:prSet>
      <dgm:spPr>
        <a:xfrm>
          <a:off x="980706" y="1854764"/>
          <a:ext cx="5884738" cy="927382"/>
        </a:xfrm>
        <a:prstGeom prst="rect">
          <a:avLst/>
        </a:prstGeom>
      </dgm:spPr>
    </dgm:pt>
    <dgm:pt modelId="{3F6D860B-456E-42E2-B90D-396621A57D59}" type="pres">
      <dgm:prSet presAssocID="{5EB3FA02-9595-45AB-B401-B3A5D786D2F1}" presName="accent_2" presStyleCnt="0"/>
      <dgm:spPr/>
    </dgm:pt>
    <dgm:pt modelId="{8E157D29-2EC1-4386-BECF-B22A7FF915EE}" type="pres">
      <dgm:prSet presAssocID="{5EB3FA02-9595-45AB-B401-B3A5D786D2F1}" presName="accentRepeatNode" presStyleLbl="solidFgAcc1" presStyleIdx="1" presStyleCnt="4"/>
      <dgm:spPr>
        <a:xfrm>
          <a:off x="401092" y="1738841"/>
          <a:ext cx="1159227" cy="1159227"/>
        </a:xfrm>
        <a:prstGeom prst="ellipse">
          <a:avLst/>
        </a:prstGeom>
        <a:solidFill>
          <a:prstClr val="white">
            <a:hueOff val="0"/>
            <a:satOff val="0"/>
            <a:lumOff val="0"/>
            <a:alphaOff val="0"/>
          </a:prstClr>
        </a:solidFill>
        <a:ln w="25400" cap="flat" cmpd="sng" algn="ctr">
          <a:solidFill>
            <a:srgbClr val="193EB0"/>
          </a:solidFill>
          <a:prstDash val="solid"/>
        </a:ln>
        <a:effectLst/>
      </dgm:spPr>
    </dgm:pt>
    <dgm:pt modelId="{27D28B20-1327-4D22-B127-4FF8BA587C15}" type="pres">
      <dgm:prSet presAssocID="{58627201-A770-457D-8F33-EE1E0F9585AD}" presName="text_3" presStyleLbl="node1" presStyleIdx="2" presStyleCnt="4">
        <dgm:presLayoutVars>
          <dgm:bulletEnabled val="1"/>
        </dgm:presLayoutVars>
      </dgm:prSet>
      <dgm:spPr>
        <a:xfrm>
          <a:off x="932700" y="2496883"/>
          <a:ext cx="5932499" cy="713342"/>
        </a:xfrm>
        <a:prstGeom prst="rect">
          <a:avLst/>
        </a:prstGeom>
      </dgm:spPr>
    </dgm:pt>
    <dgm:pt modelId="{0E1BD00F-8690-4C63-97F3-A21CF758D5B7}" type="pres">
      <dgm:prSet presAssocID="{58627201-A770-457D-8F33-EE1E0F9585AD}" presName="accent_3" presStyleCnt="0"/>
      <dgm:spPr/>
    </dgm:pt>
    <dgm:pt modelId="{3309AABF-F5C2-46A0-9620-8C5BAD7AC165}" type="pres">
      <dgm:prSet presAssocID="{58627201-A770-457D-8F33-EE1E0F9585AD}" presName="accentRepeatNode" presStyleLbl="solidFgAcc1" presStyleIdx="2" presStyleCnt="4"/>
      <dgm:spPr>
        <a:xfrm>
          <a:off x="486861" y="2407716"/>
          <a:ext cx="891677" cy="891677"/>
        </a:xfrm>
        <a:prstGeom prst="ellipse">
          <a:avLst/>
        </a:prstGeom>
        <a:solidFill>
          <a:prstClr val="white">
            <a:hueOff val="0"/>
            <a:satOff val="0"/>
            <a:lumOff val="0"/>
            <a:alphaOff val="0"/>
          </a:prstClr>
        </a:solidFill>
        <a:ln w="25400" cap="flat" cmpd="sng" algn="ctr">
          <a:solidFill>
            <a:srgbClr val="193EB0"/>
          </a:solidFill>
          <a:prstDash val="solid"/>
        </a:ln>
        <a:effectLst/>
      </dgm:spPr>
    </dgm:pt>
    <dgm:pt modelId="{8A57C1BE-BEFF-4216-B7A1-01B360EE8504}" type="pres">
      <dgm:prSet presAssocID="{B5F7DFBD-DC51-499B-B607-0EACED5AFF37}" presName="text_4" presStyleLbl="node1" presStyleIdx="3" presStyleCnt="4">
        <dgm:presLayoutVars>
          <dgm:bulletEnabled val="1"/>
        </dgm:presLayoutVars>
      </dgm:prSet>
      <dgm:spPr/>
    </dgm:pt>
    <dgm:pt modelId="{D634FF39-9662-430B-A851-57F43C9C5290}" type="pres">
      <dgm:prSet presAssocID="{B5F7DFBD-DC51-499B-B607-0EACED5AFF37}" presName="accent_4" presStyleCnt="0"/>
      <dgm:spPr/>
    </dgm:pt>
    <dgm:pt modelId="{BDC39632-77AF-484D-9139-A44DF3A2F0D9}" type="pres">
      <dgm:prSet presAssocID="{B5F7DFBD-DC51-499B-B607-0EACED5AFF37}" presName="accentRepeatNode" presStyleLbl="solidFgAcc1" presStyleIdx="3" presStyleCnt="4"/>
      <dgm:spPr>
        <a:xfrm>
          <a:off x="63989" y="3129914"/>
          <a:ext cx="1159227" cy="1159227"/>
        </a:xfrm>
        <a:prstGeom prst="ellipse">
          <a:avLst/>
        </a:prstGeom>
        <a:solidFill>
          <a:prstClr val="white">
            <a:hueOff val="0"/>
            <a:satOff val="0"/>
            <a:lumOff val="0"/>
            <a:alphaOff val="0"/>
          </a:prstClr>
        </a:solidFill>
        <a:ln w="25400" cap="flat" cmpd="sng" algn="ctr">
          <a:solidFill>
            <a:srgbClr val="193EB0"/>
          </a:solidFill>
          <a:prstDash val="solid"/>
        </a:ln>
        <a:effectLst/>
      </dgm:spPr>
    </dgm:pt>
  </dgm:ptLst>
  <dgm:cxnLst>
    <dgm:cxn modelId="{61FAC62F-5ABE-4539-8F79-51CB242E3E44}" srcId="{0644511D-41D0-4365-8BFC-8F060C8927F9}" destId="{CA5EF320-C478-429E-8791-B995BEE303CA}" srcOrd="0" destOrd="0" parTransId="{D566DA22-259A-4CCE-8C63-DA66A31DE195}" sibTransId="{EFB74F19-4FC1-4DE9-AAAB-49632DA066C3}"/>
    <dgm:cxn modelId="{9AD11845-7C0A-458F-86EE-FC9B4ACBA6E1}" type="presOf" srcId="{EFB74F19-4FC1-4DE9-AAAB-49632DA066C3}" destId="{F1AD8FB3-867A-45B2-B374-BB795F32126F}" srcOrd="0" destOrd="0" presId="urn:microsoft.com/office/officeart/2008/layout/VerticalCurvedList"/>
    <dgm:cxn modelId="{A6958F83-BE7F-43C5-9563-7CE1019EF299}" srcId="{0644511D-41D0-4365-8BFC-8F060C8927F9}" destId="{5EB3FA02-9595-45AB-B401-B3A5D786D2F1}" srcOrd="1" destOrd="0" parTransId="{97CB0DD9-A2F7-48C6-8FCF-78B779CD23D3}" sibTransId="{23BA5C05-E68F-4EB8-954E-9A30646291A7}"/>
    <dgm:cxn modelId="{8660F087-2248-4085-8BB2-D4212762D85F}" srcId="{0644511D-41D0-4365-8BFC-8F060C8927F9}" destId="{58627201-A770-457D-8F33-EE1E0F9585AD}" srcOrd="2" destOrd="0" parTransId="{BB3E7948-F865-4A6F-9814-5064C97C49A2}" sibTransId="{7E3FE29A-B408-4179-802F-25326579496B}"/>
    <dgm:cxn modelId="{DE1DD399-3996-4B72-860F-8F2702EEA9C6}" type="presOf" srcId="{CA5EF320-C478-429E-8791-B995BEE303CA}" destId="{6A12ED95-8C47-48F7-B424-46E6AB5CE2A5}" srcOrd="0" destOrd="0" presId="urn:microsoft.com/office/officeart/2008/layout/VerticalCurvedList"/>
    <dgm:cxn modelId="{ABAB92AB-FB98-441E-B3DB-D8439E2540A1}" type="presOf" srcId="{B5F7DFBD-DC51-499B-B607-0EACED5AFF37}" destId="{8A57C1BE-BEFF-4216-B7A1-01B360EE8504}" srcOrd="0" destOrd="0" presId="urn:microsoft.com/office/officeart/2008/layout/VerticalCurvedList"/>
    <dgm:cxn modelId="{9AA227B8-0A50-4E80-A1AB-91948CAA6AB3}" srcId="{0644511D-41D0-4365-8BFC-8F060C8927F9}" destId="{B5F7DFBD-DC51-499B-B607-0EACED5AFF37}" srcOrd="3" destOrd="0" parTransId="{1D104A2E-53E4-45B5-939F-86197A3073C3}" sibTransId="{AAD0F38D-EA77-4E1C-B817-0F9D2B5FE0DE}"/>
    <dgm:cxn modelId="{2F279FEC-88C3-40F2-A3D0-8765C35C3657}" type="presOf" srcId="{5EB3FA02-9595-45AB-B401-B3A5D786D2F1}" destId="{09B89993-0B56-43C2-BC5D-E664219D2966}" srcOrd="0" destOrd="0" presId="urn:microsoft.com/office/officeart/2008/layout/VerticalCurvedList"/>
    <dgm:cxn modelId="{1C7726EE-0FD3-4C1C-82D2-18970DF11ECD}" type="presOf" srcId="{58627201-A770-457D-8F33-EE1E0F9585AD}" destId="{27D28B20-1327-4D22-B127-4FF8BA587C15}" srcOrd="0" destOrd="0" presId="urn:microsoft.com/office/officeart/2008/layout/VerticalCurvedList"/>
    <dgm:cxn modelId="{0426C6F9-D030-4B5F-977A-1AC8678E3E27}" type="presOf" srcId="{0644511D-41D0-4365-8BFC-8F060C8927F9}" destId="{F13421ED-1A5F-4C63-97B9-2584A2C3E5DF}" srcOrd="0" destOrd="0" presId="urn:microsoft.com/office/officeart/2008/layout/VerticalCurvedList"/>
    <dgm:cxn modelId="{AB477697-82E6-47FF-937F-A67A87843EDD}" type="presParOf" srcId="{F13421ED-1A5F-4C63-97B9-2584A2C3E5DF}" destId="{7B2CC072-892F-40FF-9890-2296B6737B40}" srcOrd="0" destOrd="0" presId="urn:microsoft.com/office/officeart/2008/layout/VerticalCurvedList"/>
    <dgm:cxn modelId="{0C7BBDB5-B049-4B82-B6B8-73485C3ACF02}" type="presParOf" srcId="{7B2CC072-892F-40FF-9890-2296B6737B40}" destId="{9F574A78-F6D7-4B44-A39D-E003CD5560E1}" srcOrd="0" destOrd="0" presId="urn:microsoft.com/office/officeart/2008/layout/VerticalCurvedList"/>
    <dgm:cxn modelId="{3B383EDC-EB26-4125-9E89-8120B7545333}" type="presParOf" srcId="{9F574A78-F6D7-4B44-A39D-E003CD5560E1}" destId="{82A09B7D-536D-4549-ACD9-2208091E3015}" srcOrd="0" destOrd="0" presId="urn:microsoft.com/office/officeart/2008/layout/VerticalCurvedList"/>
    <dgm:cxn modelId="{E4DB17E3-0B11-4ADF-8894-318FFC98B920}" type="presParOf" srcId="{9F574A78-F6D7-4B44-A39D-E003CD5560E1}" destId="{F1AD8FB3-867A-45B2-B374-BB795F32126F}" srcOrd="1" destOrd="0" presId="urn:microsoft.com/office/officeart/2008/layout/VerticalCurvedList"/>
    <dgm:cxn modelId="{36A20A9B-5AF1-4F4B-BF22-3F595ED70DE3}" type="presParOf" srcId="{9F574A78-F6D7-4B44-A39D-E003CD5560E1}" destId="{38948020-E7D9-43D8-BC76-FE40841D1CBE}" srcOrd="2" destOrd="0" presId="urn:microsoft.com/office/officeart/2008/layout/VerticalCurvedList"/>
    <dgm:cxn modelId="{1A93F30B-342B-45B2-857E-CB9ACD4B1E6C}" type="presParOf" srcId="{9F574A78-F6D7-4B44-A39D-E003CD5560E1}" destId="{DD421B2E-B502-44B4-B0B9-C4F7A1369203}" srcOrd="3" destOrd="0" presId="urn:microsoft.com/office/officeart/2008/layout/VerticalCurvedList"/>
    <dgm:cxn modelId="{BFBD874F-DC83-49F4-946D-32816A07ED23}" type="presParOf" srcId="{7B2CC072-892F-40FF-9890-2296B6737B40}" destId="{6A12ED95-8C47-48F7-B424-46E6AB5CE2A5}" srcOrd="1" destOrd="0" presId="urn:microsoft.com/office/officeart/2008/layout/VerticalCurvedList"/>
    <dgm:cxn modelId="{20644DE8-4B61-452C-9FE3-49FE76C5B2FF}" type="presParOf" srcId="{7B2CC072-892F-40FF-9890-2296B6737B40}" destId="{85422F09-F9E4-420D-8CE3-4CC7F3E4CE8C}" srcOrd="2" destOrd="0" presId="urn:microsoft.com/office/officeart/2008/layout/VerticalCurvedList"/>
    <dgm:cxn modelId="{92B1C75D-5DD8-4750-AD8B-DFF64C9B96E5}" type="presParOf" srcId="{85422F09-F9E4-420D-8CE3-4CC7F3E4CE8C}" destId="{ED26896C-9F05-4F48-9D8E-5B5F92A61E4E}" srcOrd="0" destOrd="0" presId="urn:microsoft.com/office/officeart/2008/layout/VerticalCurvedList"/>
    <dgm:cxn modelId="{7DCCF6C2-EEA4-4FCE-BF96-728E71C14E02}" type="presParOf" srcId="{7B2CC072-892F-40FF-9890-2296B6737B40}" destId="{09B89993-0B56-43C2-BC5D-E664219D2966}" srcOrd="3" destOrd="0" presId="urn:microsoft.com/office/officeart/2008/layout/VerticalCurvedList"/>
    <dgm:cxn modelId="{7CFC4780-52DE-403A-8494-C4BE783E2D5E}" type="presParOf" srcId="{7B2CC072-892F-40FF-9890-2296B6737B40}" destId="{3F6D860B-456E-42E2-B90D-396621A57D59}" srcOrd="4" destOrd="0" presId="urn:microsoft.com/office/officeart/2008/layout/VerticalCurvedList"/>
    <dgm:cxn modelId="{8612D039-A9FA-4A48-B690-98A09C335C28}" type="presParOf" srcId="{3F6D860B-456E-42E2-B90D-396621A57D59}" destId="{8E157D29-2EC1-4386-BECF-B22A7FF915EE}" srcOrd="0" destOrd="0" presId="urn:microsoft.com/office/officeart/2008/layout/VerticalCurvedList"/>
    <dgm:cxn modelId="{B80CEBA5-2558-4262-851C-B3793DA18DB0}" type="presParOf" srcId="{7B2CC072-892F-40FF-9890-2296B6737B40}" destId="{27D28B20-1327-4D22-B127-4FF8BA587C15}" srcOrd="5" destOrd="0" presId="urn:microsoft.com/office/officeart/2008/layout/VerticalCurvedList"/>
    <dgm:cxn modelId="{6BB4AA23-BFC2-48F5-A14D-E70EA569607D}" type="presParOf" srcId="{7B2CC072-892F-40FF-9890-2296B6737B40}" destId="{0E1BD00F-8690-4C63-97F3-A21CF758D5B7}" srcOrd="6" destOrd="0" presId="urn:microsoft.com/office/officeart/2008/layout/VerticalCurvedList"/>
    <dgm:cxn modelId="{C02C2B2B-AD7C-4F20-A58A-F037219A6A61}" type="presParOf" srcId="{0E1BD00F-8690-4C63-97F3-A21CF758D5B7}" destId="{3309AABF-F5C2-46A0-9620-8C5BAD7AC165}" srcOrd="0" destOrd="0" presId="urn:microsoft.com/office/officeart/2008/layout/VerticalCurvedList"/>
    <dgm:cxn modelId="{0C4039E0-4259-43F0-AD5B-F586D2DFA5CE}" type="presParOf" srcId="{7B2CC072-892F-40FF-9890-2296B6737B40}" destId="{8A57C1BE-BEFF-4216-B7A1-01B360EE8504}" srcOrd="7" destOrd="0" presId="urn:microsoft.com/office/officeart/2008/layout/VerticalCurvedList"/>
    <dgm:cxn modelId="{18BD71EE-CCDD-41D9-9055-F6F39853F1D2}" type="presParOf" srcId="{7B2CC072-892F-40FF-9890-2296B6737B40}" destId="{D634FF39-9662-430B-A851-57F43C9C5290}" srcOrd="8" destOrd="0" presId="urn:microsoft.com/office/officeart/2008/layout/VerticalCurvedList"/>
    <dgm:cxn modelId="{0B869340-05CD-4E0C-98CE-6ABA7581DE4B}" type="presParOf" srcId="{D634FF39-9662-430B-A851-57F43C9C5290}" destId="{BDC39632-77AF-484D-9139-A44DF3A2F0D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8D552-BE4E-461E-B47D-6B5329C991D4}">
      <dsp:nvSpPr>
        <dsp:cNvPr id="0" name=""/>
        <dsp:cNvSpPr/>
      </dsp:nvSpPr>
      <dsp:spPr>
        <a:xfrm>
          <a:off x="0" y="0"/>
          <a:ext cx="8748106" cy="1394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Car Manufacturers</a:t>
          </a:r>
        </a:p>
        <a:p>
          <a:pPr marL="228600" lvl="1" indent="-228600" algn="l" defTabSz="977900">
            <a:lnSpc>
              <a:spcPct val="90000"/>
            </a:lnSpc>
            <a:spcBef>
              <a:spcPct val="0"/>
            </a:spcBef>
            <a:spcAft>
              <a:spcPct val="15000"/>
            </a:spcAft>
            <a:buChar char="•"/>
          </a:pPr>
          <a:r>
            <a:rPr lang="en-GB" sz="2200" kern="1200" dirty="0"/>
            <a:t>Understand what features to focus on when manufacturing cars.</a:t>
          </a:r>
        </a:p>
      </dsp:txBody>
      <dsp:txXfrm>
        <a:off x="1889053" y="0"/>
        <a:ext cx="6859052" cy="1394324"/>
      </dsp:txXfrm>
    </dsp:sp>
    <dsp:sp modelId="{8B5834EB-E372-4666-B534-B16D01150ED3}">
      <dsp:nvSpPr>
        <dsp:cNvPr id="0" name=""/>
        <dsp:cNvSpPr/>
      </dsp:nvSpPr>
      <dsp:spPr>
        <a:xfrm>
          <a:off x="139432" y="139432"/>
          <a:ext cx="1749621" cy="1115459"/>
        </a:xfrm>
        <a:prstGeom prst="roundRect">
          <a:avLst>
            <a:gd name="adj" fmla="val 10000"/>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t="-19000" b="-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DD2003-450E-4A22-A5A0-68FEF0AD35BA}">
      <dsp:nvSpPr>
        <dsp:cNvPr id="0" name=""/>
        <dsp:cNvSpPr/>
      </dsp:nvSpPr>
      <dsp:spPr>
        <a:xfrm>
          <a:off x="0" y="1533756"/>
          <a:ext cx="8748106" cy="1394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Car Buyers</a:t>
          </a:r>
        </a:p>
        <a:p>
          <a:pPr marL="228600" lvl="1" indent="-228600" algn="l" defTabSz="977900">
            <a:lnSpc>
              <a:spcPct val="90000"/>
            </a:lnSpc>
            <a:spcBef>
              <a:spcPct val="0"/>
            </a:spcBef>
            <a:spcAft>
              <a:spcPct val="15000"/>
            </a:spcAft>
            <a:buChar char="•"/>
          </a:pPr>
          <a:r>
            <a:rPr lang="en-GB" sz="2200" kern="1200" dirty="0"/>
            <a:t>Understand the features that influence car’s price the most.</a:t>
          </a:r>
        </a:p>
      </dsp:txBody>
      <dsp:txXfrm>
        <a:off x="1889053" y="1533756"/>
        <a:ext cx="6859052" cy="1394324"/>
      </dsp:txXfrm>
    </dsp:sp>
    <dsp:sp modelId="{D35AA5B2-A880-4610-B06D-CC020D74679D}">
      <dsp:nvSpPr>
        <dsp:cNvPr id="0" name=""/>
        <dsp:cNvSpPr/>
      </dsp:nvSpPr>
      <dsp:spPr>
        <a:xfrm>
          <a:off x="139432" y="1673189"/>
          <a:ext cx="1749621" cy="1115459"/>
        </a:xfrm>
        <a:prstGeom prst="roundRect">
          <a:avLst>
            <a:gd name="adj" fmla="val 10000"/>
          </a:avLst>
        </a:prstGeom>
        <a:blipFill rotWithShape="1">
          <a:blip xmlns:r="http://schemas.openxmlformats.org/officeDocument/2006/relationships" r:embed="rId2"/>
          <a:srcRect/>
          <a:stretch>
            <a:fillRect t="-5000" b="-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A54E38-16EC-4CC1-A6CB-3B72124AA1AF}">
      <dsp:nvSpPr>
        <dsp:cNvPr id="0" name=""/>
        <dsp:cNvSpPr/>
      </dsp:nvSpPr>
      <dsp:spPr>
        <a:xfrm>
          <a:off x="0" y="3067513"/>
          <a:ext cx="8748106" cy="1394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Car Dealers</a:t>
          </a:r>
        </a:p>
        <a:p>
          <a:pPr marL="228600" lvl="1" indent="-228600" algn="l" defTabSz="977900">
            <a:lnSpc>
              <a:spcPct val="90000"/>
            </a:lnSpc>
            <a:spcBef>
              <a:spcPct val="0"/>
            </a:spcBef>
            <a:spcAft>
              <a:spcPct val="15000"/>
            </a:spcAft>
            <a:buChar char="•"/>
          </a:pPr>
          <a:r>
            <a:rPr lang="en-GB" sz="2200" kern="1200" dirty="0"/>
            <a:t>Understand the features based on which they should price the car.</a:t>
          </a:r>
        </a:p>
      </dsp:txBody>
      <dsp:txXfrm>
        <a:off x="1889053" y="3067513"/>
        <a:ext cx="6859052" cy="1394324"/>
      </dsp:txXfrm>
    </dsp:sp>
    <dsp:sp modelId="{2CC04C63-C3E8-4FD2-BD97-34A2657F5581}">
      <dsp:nvSpPr>
        <dsp:cNvPr id="0" name=""/>
        <dsp:cNvSpPr/>
      </dsp:nvSpPr>
      <dsp:spPr>
        <a:xfrm>
          <a:off x="139432" y="3206946"/>
          <a:ext cx="1749621" cy="1115459"/>
        </a:xfrm>
        <a:prstGeom prst="roundRect">
          <a:avLst>
            <a:gd name="adj" fmla="val 10000"/>
          </a:avLst>
        </a:prstGeom>
        <a:blipFill rotWithShape="1">
          <a:blip xmlns:r="http://schemas.openxmlformats.org/officeDocument/2006/relationships" r:embed="rId3"/>
          <a:srcRect/>
          <a:stretch>
            <a:fillRect t="-7000" b="-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04D2-F214-4F20-92CF-A50188BDD9E2}">
      <dsp:nvSpPr>
        <dsp:cNvPr id="0" name=""/>
        <dsp:cNvSpPr/>
      </dsp:nvSpPr>
      <dsp:spPr>
        <a:xfrm rot="5400000">
          <a:off x="4367263" y="131557"/>
          <a:ext cx="1949944" cy="215672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mj-lt"/>
            <a:buAutoNum type="arabicPeriod"/>
          </a:pPr>
          <a:r>
            <a:rPr lang="en-GB" sz="2000" kern="1200" dirty="0">
              <a:solidFill>
                <a:schemeClr val="tx1"/>
              </a:solidFill>
            </a:rPr>
            <a:t>Ford</a:t>
          </a:r>
        </a:p>
        <a:p>
          <a:pPr marL="228600" lvl="1" indent="-228600" algn="l" defTabSz="889000">
            <a:lnSpc>
              <a:spcPct val="90000"/>
            </a:lnSpc>
            <a:spcBef>
              <a:spcPct val="0"/>
            </a:spcBef>
            <a:spcAft>
              <a:spcPct val="15000"/>
            </a:spcAft>
            <a:buFont typeface="+mj-lt"/>
            <a:buAutoNum type="arabicPeriod"/>
          </a:pPr>
          <a:r>
            <a:rPr lang="en-GB" sz="2000" kern="1200" dirty="0">
              <a:solidFill>
                <a:schemeClr val="tx1"/>
              </a:solidFill>
            </a:rPr>
            <a:t>Chevrolet</a:t>
          </a:r>
        </a:p>
        <a:p>
          <a:pPr marL="228600" lvl="1" indent="-228600" algn="l" defTabSz="889000">
            <a:lnSpc>
              <a:spcPct val="90000"/>
            </a:lnSpc>
            <a:spcBef>
              <a:spcPct val="0"/>
            </a:spcBef>
            <a:spcAft>
              <a:spcPct val="15000"/>
            </a:spcAft>
            <a:buFont typeface="+mj-lt"/>
            <a:buAutoNum type="arabicPeriod"/>
          </a:pPr>
          <a:r>
            <a:rPr lang="en-GB" sz="2000" kern="1200" dirty="0">
              <a:solidFill>
                <a:schemeClr val="tx1"/>
              </a:solidFill>
            </a:rPr>
            <a:t>Toyota</a:t>
          </a:r>
        </a:p>
        <a:p>
          <a:pPr marL="228600" lvl="1" indent="-228600" algn="l" defTabSz="889000">
            <a:lnSpc>
              <a:spcPct val="90000"/>
            </a:lnSpc>
            <a:spcBef>
              <a:spcPct val="0"/>
            </a:spcBef>
            <a:spcAft>
              <a:spcPct val="15000"/>
            </a:spcAft>
            <a:buFont typeface="+mj-lt"/>
            <a:buAutoNum type="arabicPeriod"/>
          </a:pPr>
          <a:r>
            <a:rPr lang="en-GB" sz="2000" kern="1200" dirty="0">
              <a:solidFill>
                <a:schemeClr val="tx1"/>
              </a:solidFill>
            </a:rPr>
            <a:t>Nissan</a:t>
          </a:r>
        </a:p>
        <a:p>
          <a:pPr marL="228600" lvl="1" indent="-228600" algn="l" defTabSz="889000">
            <a:lnSpc>
              <a:spcPct val="90000"/>
            </a:lnSpc>
            <a:spcBef>
              <a:spcPct val="0"/>
            </a:spcBef>
            <a:spcAft>
              <a:spcPct val="15000"/>
            </a:spcAft>
            <a:buFont typeface="+mj-lt"/>
            <a:buAutoNum type="arabicPeriod"/>
          </a:pPr>
          <a:r>
            <a:rPr lang="en-GB" sz="2000" kern="1200" dirty="0">
              <a:solidFill>
                <a:schemeClr val="tx1"/>
              </a:solidFill>
            </a:rPr>
            <a:t>Volkswagen</a:t>
          </a:r>
        </a:p>
      </dsp:txBody>
      <dsp:txXfrm rot="-5400000">
        <a:off x="4263875" y="330133"/>
        <a:ext cx="2061533" cy="1759568"/>
      </dsp:txXfrm>
    </dsp:sp>
    <dsp:sp modelId="{02406FE9-21A8-4D5D-8C78-DDE558C7CE8D}">
      <dsp:nvSpPr>
        <dsp:cNvPr id="0" name=""/>
        <dsp:cNvSpPr/>
      </dsp:nvSpPr>
      <dsp:spPr>
        <a:xfrm>
          <a:off x="1554642" y="671318"/>
          <a:ext cx="2518126" cy="1306145"/>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dirty="0"/>
            <a:t>Most famous car brands:</a:t>
          </a:r>
        </a:p>
      </dsp:txBody>
      <dsp:txXfrm>
        <a:off x="1618403" y="735079"/>
        <a:ext cx="2390604" cy="1178623"/>
      </dsp:txXfrm>
    </dsp:sp>
    <dsp:sp modelId="{B528D397-4D59-49AD-9EC0-6B6A0A45E63E}">
      <dsp:nvSpPr>
        <dsp:cNvPr id="0" name=""/>
        <dsp:cNvSpPr/>
      </dsp:nvSpPr>
      <dsp:spPr>
        <a:xfrm rot="5400000">
          <a:off x="4442342" y="2153174"/>
          <a:ext cx="1696632" cy="2290416"/>
        </a:xfrm>
        <a:prstGeom prst="round2Same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F-150</a:t>
          </a:r>
        </a:p>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Tundra</a:t>
          </a:r>
        </a:p>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Silverado 1500</a:t>
          </a:r>
        </a:p>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Frontier</a:t>
          </a:r>
        </a:p>
        <a:p>
          <a:pPr marL="171450" lvl="1" indent="-171450" algn="l" defTabSz="800100">
            <a:lnSpc>
              <a:spcPct val="90000"/>
            </a:lnSpc>
            <a:spcBef>
              <a:spcPct val="0"/>
            </a:spcBef>
            <a:spcAft>
              <a:spcPct val="15000"/>
            </a:spcAft>
            <a:buFont typeface="+mj-lt"/>
            <a:buAutoNum type="arabicPeriod"/>
          </a:pPr>
          <a:r>
            <a:rPr lang="en-GB" sz="2000" kern="1200" dirty="0">
              <a:solidFill>
                <a:prstClr val="black">
                  <a:hueOff val="0"/>
                  <a:satOff val="0"/>
                  <a:lumOff val="0"/>
                  <a:alphaOff val="0"/>
                </a:prstClr>
              </a:solidFill>
              <a:latin typeface="Calibri"/>
              <a:ea typeface="+mn-ea"/>
              <a:cs typeface="+mn-cs"/>
            </a:rPr>
            <a:t>Sierra 1500</a:t>
          </a:r>
        </a:p>
      </dsp:txBody>
      <dsp:txXfrm rot="-5400000">
        <a:off x="4145451" y="2532889"/>
        <a:ext cx="2207593" cy="1530986"/>
      </dsp:txXfrm>
    </dsp:sp>
    <dsp:sp modelId="{8E92D133-C7D9-4D23-9C6D-FB1850F7ADF0}">
      <dsp:nvSpPr>
        <dsp:cNvPr id="0" name=""/>
        <dsp:cNvSpPr/>
      </dsp:nvSpPr>
      <dsp:spPr>
        <a:xfrm>
          <a:off x="1554642" y="2500120"/>
          <a:ext cx="2418394" cy="1264870"/>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Most Famous Card Models:</a:t>
          </a:r>
          <a:endParaRPr lang="en-GB" sz="2200" kern="1200" dirty="0"/>
        </a:p>
      </dsp:txBody>
      <dsp:txXfrm>
        <a:off x="1616388" y="2561866"/>
        <a:ext cx="2294902" cy="11413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067BB-3940-4C63-B3C4-EB20C521E65E}">
      <dsp:nvSpPr>
        <dsp:cNvPr id="0" name=""/>
        <dsp:cNvSpPr/>
      </dsp:nvSpPr>
      <dsp:spPr>
        <a:xfrm>
          <a:off x="2819" y="62967"/>
          <a:ext cx="2748967" cy="536562"/>
        </a:xfrm>
        <a:prstGeom prst="rect">
          <a:avLst/>
        </a:prstGeom>
        <a:solidFill>
          <a:srgbClr val="193EB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Engine Cylinders</a:t>
          </a:r>
        </a:p>
      </dsp:txBody>
      <dsp:txXfrm>
        <a:off x="2819" y="62967"/>
        <a:ext cx="2748967" cy="536562"/>
      </dsp:txXfrm>
    </dsp:sp>
    <dsp:sp modelId="{8CC9A273-B27B-427A-B877-1E21C75F5237}">
      <dsp:nvSpPr>
        <dsp:cNvPr id="0" name=""/>
        <dsp:cNvSpPr/>
      </dsp:nvSpPr>
      <dsp:spPr>
        <a:xfrm>
          <a:off x="2819" y="599529"/>
          <a:ext cx="2748967" cy="25569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GB" sz="1800" kern="1200" dirty="0"/>
            <a:t>The average engine HP increases significantly as the number of engine cylinders rises. The highest average HP is for cars with </a:t>
          </a:r>
          <a:r>
            <a:rPr lang="en-GB" sz="1800" b="0" kern="1200" dirty="0"/>
            <a:t>15 or more cylinders</a:t>
          </a:r>
          <a:r>
            <a:rPr lang="en-GB" sz="1800" kern="1200" dirty="0"/>
            <a:t>, reaching over </a:t>
          </a:r>
          <a:r>
            <a:rPr lang="en-GB" sz="1800" b="0" kern="1200" dirty="0"/>
            <a:t>1000 HP</a:t>
          </a:r>
          <a:r>
            <a:rPr lang="en-GB" sz="1800" kern="1200" dirty="0"/>
            <a:t>.</a:t>
          </a:r>
        </a:p>
      </dsp:txBody>
      <dsp:txXfrm>
        <a:off x="2819" y="599529"/>
        <a:ext cx="2748967" cy="2556967"/>
      </dsp:txXfrm>
    </dsp:sp>
    <dsp:sp modelId="{14BC1D66-CD17-4C7E-BA22-3B3CE122B346}">
      <dsp:nvSpPr>
        <dsp:cNvPr id="0" name=""/>
        <dsp:cNvSpPr/>
      </dsp:nvSpPr>
      <dsp:spPr>
        <a:xfrm>
          <a:off x="3136642" y="62967"/>
          <a:ext cx="2748967" cy="536562"/>
        </a:xfrm>
        <a:prstGeom prst="rect">
          <a:avLst/>
        </a:prstGeom>
        <a:solidFill>
          <a:srgbClr val="193EB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Exotic</a:t>
          </a:r>
        </a:p>
      </dsp:txBody>
      <dsp:txXfrm>
        <a:off x="3136642" y="62967"/>
        <a:ext cx="2748967" cy="536562"/>
      </dsp:txXfrm>
    </dsp:sp>
    <dsp:sp modelId="{6A014A99-E9D2-486B-B910-B590AA7EDDC0}">
      <dsp:nvSpPr>
        <dsp:cNvPr id="0" name=""/>
        <dsp:cNvSpPr/>
      </dsp:nvSpPr>
      <dsp:spPr>
        <a:xfrm>
          <a:off x="3136642" y="599529"/>
          <a:ext cx="2748967" cy="2556967"/>
        </a:xfrm>
        <a:prstGeom prst="rect">
          <a:avLst/>
        </a:prstGeom>
        <a:solidFill>
          <a:schemeClr val="accent1">
            <a:alpha val="90000"/>
            <a:tint val="4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GB" sz="1800" b="1" kern="1200" dirty="0"/>
            <a:t>Exotic Cars</a:t>
          </a:r>
          <a:r>
            <a:rPr lang="en-GB" sz="1800" kern="1200" dirty="0"/>
            <a:t>: Cars classified as exotic have a much higher average engine HP than non-exotic cars.</a:t>
          </a:r>
        </a:p>
      </dsp:txBody>
      <dsp:txXfrm>
        <a:off x="3136642" y="599529"/>
        <a:ext cx="2748967" cy="2556967"/>
      </dsp:txXfrm>
    </dsp:sp>
    <dsp:sp modelId="{9AE5DE69-A4DF-483F-8157-2B8A65EC0014}">
      <dsp:nvSpPr>
        <dsp:cNvPr id="0" name=""/>
        <dsp:cNvSpPr/>
      </dsp:nvSpPr>
      <dsp:spPr>
        <a:xfrm>
          <a:off x="6270465" y="62967"/>
          <a:ext cx="2748967" cy="536562"/>
        </a:xfrm>
        <a:prstGeom prst="rect">
          <a:avLst/>
        </a:prstGeom>
        <a:solidFill>
          <a:srgbClr val="193EB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Performance</a:t>
          </a:r>
          <a:endParaRPr lang="en-GB" sz="1800" kern="1200" dirty="0"/>
        </a:p>
      </dsp:txBody>
      <dsp:txXfrm>
        <a:off x="6270465" y="62967"/>
        <a:ext cx="2748967" cy="536562"/>
      </dsp:txXfrm>
    </dsp:sp>
    <dsp:sp modelId="{FBA5177C-73B2-4DAE-A6D4-F3ABAB0EB2C5}">
      <dsp:nvSpPr>
        <dsp:cNvPr id="0" name=""/>
        <dsp:cNvSpPr/>
      </dsp:nvSpPr>
      <dsp:spPr>
        <a:xfrm>
          <a:off x="6270465" y="599529"/>
          <a:ext cx="2748967" cy="255696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GB" sz="1800" b="1" kern="1200" dirty="0"/>
            <a:t>Performance Cars</a:t>
          </a:r>
          <a:r>
            <a:rPr lang="en-GB" sz="1800" kern="1200" dirty="0"/>
            <a:t>: Performance cars also have a higher average engine HP compared to non-performance cars. However, the difference appears to be less dramatic than with exotic cars.</a:t>
          </a:r>
        </a:p>
      </dsp:txBody>
      <dsp:txXfrm>
        <a:off x="6270465" y="599529"/>
        <a:ext cx="2748967" cy="255696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D8FB3-867A-45B2-B374-BB795F32126F}">
      <dsp:nvSpPr>
        <dsp:cNvPr id="0" name=""/>
        <dsp:cNvSpPr/>
      </dsp:nvSpPr>
      <dsp:spPr>
        <a:xfrm>
          <a:off x="-5173154" y="-802948"/>
          <a:ext cx="6242808" cy="6242808"/>
        </a:xfrm>
        <a:prstGeom prst="blockArc">
          <a:avLst>
            <a:gd name="adj1" fmla="val 18900000"/>
            <a:gd name="adj2" fmla="val 2700000"/>
            <a:gd name="adj3" fmla="val 346"/>
          </a:avLst>
        </a:prstGeom>
        <a:noFill/>
        <a:ln w="25400" cap="flat" cmpd="sng" algn="ctr">
          <a:solidFill>
            <a:srgbClr val="193EB0"/>
          </a:solidFill>
          <a:prstDash val="solid"/>
        </a:ln>
        <a:effectLst/>
      </dsp:spPr>
      <dsp:style>
        <a:lnRef idx="2">
          <a:scrgbClr r="0" g="0" b="0"/>
        </a:lnRef>
        <a:fillRef idx="0">
          <a:scrgbClr r="0" g="0" b="0"/>
        </a:fillRef>
        <a:effectRef idx="0">
          <a:scrgbClr r="0" g="0" b="0"/>
        </a:effectRef>
        <a:fontRef idx="minor"/>
      </dsp:style>
    </dsp:sp>
    <dsp:sp modelId="{6A12ED95-8C47-48F7-B424-46E6AB5CE2A5}">
      <dsp:nvSpPr>
        <dsp:cNvPr id="0" name=""/>
        <dsp:cNvSpPr/>
      </dsp:nvSpPr>
      <dsp:spPr>
        <a:xfrm>
          <a:off x="1029722" y="463691"/>
          <a:ext cx="5587836" cy="927382"/>
        </a:xfrm>
        <a:prstGeom prst="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110" tIns="101600" rIns="101600" bIns="101600" numCol="1" spcCol="1270" anchor="ctr" anchorCtr="0">
          <a:noAutofit/>
        </a:bodyPr>
        <a:lstStyle/>
        <a:p>
          <a:pPr marL="0" lvl="0" indent="0" algn="l" defTabSz="1778000">
            <a:lnSpc>
              <a:spcPct val="90000"/>
            </a:lnSpc>
            <a:spcBef>
              <a:spcPct val="0"/>
            </a:spcBef>
            <a:spcAft>
              <a:spcPct val="35000"/>
            </a:spcAft>
            <a:buNone/>
          </a:pPr>
          <a:r>
            <a:rPr lang="en-GB" sz="4000" kern="1200" dirty="0"/>
            <a:t>Max of Engine HP</a:t>
          </a:r>
        </a:p>
      </dsp:txBody>
      <dsp:txXfrm>
        <a:off x="1029722" y="463691"/>
        <a:ext cx="5587836" cy="927382"/>
      </dsp:txXfrm>
    </dsp:sp>
    <dsp:sp modelId="{ED26896C-9F05-4F48-9D8E-5B5F92A61E4E}">
      <dsp:nvSpPr>
        <dsp:cNvPr id="0" name=""/>
        <dsp:cNvSpPr/>
      </dsp:nvSpPr>
      <dsp:spPr>
        <a:xfrm>
          <a:off x="133105" y="347768"/>
          <a:ext cx="1159227" cy="1159227"/>
        </a:xfrm>
        <a:prstGeom prst="ellipse">
          <a:avLst/>
        </a:prstGeom>
        <a:solidFill>
          <a:schemeClr val="lt1">
            <a:hueOff val="0"/>
            <a:satOff val="0"/>
            <a:lumOff val="0"/>
            <a:alphaOff val="0"/>
          </a:scheme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 modelId="{09B89993-0B56-43C2-BC5D-E664219D2966}">
      <dsp:nvSpPr>
        <dsp:cNvPr id="0" name=""/>
        <dsp:cNvSpPr/>
      </dsp:nvSpPr>
      <dsp:spPr>
        <a:xfrm>
          <a:off x="1044820" y="1894094"/>
          <a:ext cx="5608273" cy="927382"/>
        </a:xfrm>
        <a:prstGeom prst="rect">
          <a:avLst/>
        </a:prstGeom>
        <a:solidFill>
          <a:srgbClr val="193EB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110" tIns="101600" rIns="101600" bIns="101600" numCol="1" spcCol="1270" anchor="ctr" anchorCtr="0">
          <a:noAutofit/>
        </a:bodyPr>
        <a:lstStyle/>
        <a:p>
          <a:pPr marL="0" lvl="0" indent="0" algn="l" defTabSz="1778000">
            <a:lnSpc>
              <a:spcPct val="90000"/>
            </a:lnSpc>
            <a:spcBef>
              <a:spcPct val="0"/>
            </a:spcBef>
            <a:spcAft>
              <a:spcPct val="35000"/>
            </a:spcAft>
            <a:buNone/>
          </a:pPr>
          <a:r>
            <a:rPr lang="en-GB" sz="3800" kern="1200" dirty="0">
              <a:solidFill>
                <a:prstClr val="white"/>
              </a:solidFill>
              <a:latin typeface="Calibri"/>
              <a:ea typeface="+mn-ea"/>
              <a:cs typeface="+mn-cs"/>
            </a:rPr>
            <a:t>Average of Engine HP</a:t>
          </a:r>
        </a:p>
      </dsp:txBody>
      <dsp:txXfrm>
        <a:off x="1044820" y="1894094"/>
        <a:ext cx="5608273" cy="927382"/>
      </dsp:txXfrm>
    </dsp:sp>
    <dsp:sp modelId="{8E157D29-2EC1-4386-BECF-B22A7FF915EE}">
      <dsp:nvSpPr>
        <dsp:cNvPr id="0" name=""/>
        <dsp:cNvSpPr/>
      </dsp:nvSpPr>
      <dsp:spPr>
        <a:xfrm>
          <a:off x="470209" y="1738841"/>
          <a:ext cx="1159227" cy="1159227"/>
        </a:xfrm>
        <a:prstGeom prst="ellipse">
          <a:avLst/>
        </a:prstGeom>
        <a:solidFill>
          <a:prstClr val="white">
            <a:hueOff val="0"/>
            <a:satOff val="0"/>
            <a:lumOff val="0"/>
            <a:alphaOff val="0"/>
          </a:prst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 modelId="{004BD49A-6F08-45C2-9B2A-E69570524A06}">
      <dsp:nvSpPr>
        <dsp:cNvPr id="0" name=""/>
        <dsp:cNvSpPr/>
      </dsp:nvSpPr>
      <dsp:spPr>
        <a:xfrm>
          <a:off x="1105939" y="3245837"/>
          <a:ext cx="5435401" cy="927382"/>
        </a:xfrm>
        <a:prstGeom prst="rect">
          <a:avLst/>
        </a:prstGeom>
        <a:solidFill>
          <a:srgbClr val="193EB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110" tIns="101600" rIns="101600" bIns="101600" numCol="1" spcCol="1270" anchor="ctr" anchorCtr="0">
          <a:noAutofit/>
        </a:bodyPr>
        <a:lstStyle/>
        <a:p>
          <a:pPr marL="0" lvl="0" indent="0" algn="l" defTabSz="1778000">
            <a:lnSpc>
              <a:spcPct val="90000"/>
            </a:lnSpc>
            <a:spcBef>
              <a:spcPct val="0"/>
            </a:spcBef>
            <a:spcAft>
              <a:spcPct val="35000"/>
            </a:spcAft>
            <a:buNone/>
          </a:pPr>
          <a:r>
            <a:rPr lang="en-GB" sz="4000" kern="1200" dirty="0">
              <a:solidFill>
                <a:prstClr val="white"/>
              </a:solidFill>
              <a:latin typeface="Calibri"/>
              <a:ea typeface="+mn-ea"/>
              <a:cs typeface="+mn-cs"/>
            </a:rPr>
            <a:t>Min of Engine HP</a:t>
          </a:r>
        </a:p>
      </dsp:txBody>
      <dsp:txXfrm>
        <a:off x="1105939" y="3245837"/>
        <a:ext cx="5435401" cy="927382"/>
      </dsp:txXfrm>
    </dsp:sp>
    <dsp:sp modelId="{BDC39632-77AF-484D-9139-A44DF3A2F0D9}">
      <dsp:nvSpPr>
        <dsp:cNvPr id="0" name=""/>
        <dsp:cNvSpPr/>
      </dsp:nvSpPr>
      <dsp:spPr>
        <a:xfrm>
          <a:off x="133105" y="3129914"/>
          <a:ext cx="1159227" cy="1159227"/>
        </a:xfrm>
        <a:prstGeom prst="ellipse">
          <a:avLst/>
        </a:prstGeom>
        <a:solidFill>
          <a:prstClr val="white">
            <a:hueOff val="0"/>
            <a:satOff val="0"/>
            <a:lumOff val="0"/>
            <a:alphaOff val="0"/>
          </a:prst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8D552-BE4E-461E-B47D-6B5329C991D4}">
      <dsp:nvSpPr>
        <dsp:cNvPr id="0" name=""/>
        <dsp:cNvSpPr/>
      </dsp:nvSpPr>
      <dsp:spPr>
        <a:xfrm>
          <a:off x="0" y="0"/>
          <a:ext cx="8748106" cy="1394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Data Collection &amp; Preparation </a:t>
          </a:r>
          <a:endParaRPr lang="en-GB" sz="4200" kern="1200" dirty="0"/>
        </a:p>
      </dsp:txBody>
      <dsp:txXfrm>
        <a:off x="1889053" y="0"/>
        <a:ext cx="6859052" cy="1394324"/>
      </dsp:txXfrm>
    </dsp:sp>
    <dsp:sp modelId="{8B5834EB-E372-4666-B534-B16D01150ED3}">
      <dsp:nvSpPr>
        <dsp:cNvPr id="0" name=""/>
        <dsp:cNvSpPr/>
      </dsp:nvSpPr>
      <dsp:spPr>
        <a:xfrm>
          <a:off x="228601" y="85684"/>
          <a:ext cx="1571282" cy="1222956"/>
        </a:xfrm>
        <a:prstGeom prst="roundRect">
          <a:avLst>
            <a:gd name="adj" fmla="val 10000"/>
          </a:avLst>
        </a:prstGeom>
        <a:blipFill>
          <a:blip xmlns:r="http://schemas.openxmlformats.org/officeDocument/2006/relationships" r:embed="rId1"/>
          <a:srcRect/>
          <a:stretch>
            <a:fillRect t="-28000" b="-2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DD2003-450E-4A22-A5A0-68FEF0AD35BA}">
      <dsp:nvSpPr>
        <dsp:cNvPr id="0" name=""/>
        <dsp:cNvSpPr/>
      </dsp:nvSpPr>
      <dsp:spPr>
        <a:xfrm>
          <a:off x="0" y="1533756"/>
          <a:ext cx="8748106" cy="1394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GB" sz="4200" kern="1200" dirty="0"/>
            <a:t>Visualization </a:t>
          </a:r>
        </a:p>
      </dsp:txBody>
      <dsp:txXfrm>
        <a:off x="1889053" y="1533756"/>
        <a:ext cx="6859052" cy="1394324"/>
      </dsp:txXfrm>
    </dsp:sp>
    <dsp:sp modelId="{D35AA5B2-A880-4610-B06D-CC020D74679D}">
      <dsp:nvSpPr>
        <dsp:cNvPr id="0" name=""/>
        <dsp:cNvSpPr/>
      </dsp:nvSpPr>
      <dsp:spPr>
        <a:xfrm>
          <a:off x="228601" y="1689636"/>
          <a:ext cx="1571282" cy="1082564"/>
        </a:xfrm>
        <a:prstGeom prst="roundRect">
          <a:avLst>
            <a:gd name="adj" fmla="val 10000"/>
          </a:avLst>
        </a:prstGeom>
        <a:blipFill>
          <a:blip xmlns:r="http://schemas.openxmlformats.org/officeDocument/2006/relationships" r:embed="rId2"/>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A54E38-16EC-4CC1-A6CB-3B72124AA1AF}">
      <dsp:nvSpPr>
        <dsp:cNvPr id="0" name=""/>
        <dsp:cNvSpPr/>
      </dsp:nvSpPr>
      <dsp:spPr>
        <a:xfrm>
          <a:off x="0" y="3037493"/>
          <a:ext cx="8748106" cy="13943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GB" sz="4200" kern="1200" dirty="0"/>
            <a:t>Conclusion </a:t>
          </a:r>
        </a:p>
      </dsp:txBody>
      <dsp:txXfrm>
        <a:off x="1889053" y="3037493"/>
        <a:ext cx="6859052" cy="1394324"/>
      </dsp:txXfrm>
    </dsp:sp>
    <dsp:sp modelId="{2CC04C63-C3E8-4FD2-BD97-34A2657F5581}">
      <dsp:nvSpPr>
        <dsp:cNvPr id="0" name=""/>
        <dsp:cNvSpPr/>
      </dsp:nvSpPr>
      <dsp:spPr>
        <a:xfrm rot="10800000" flipV="1">
          <a:off x="199689" y="3248915"/>
          <a:ext cx="1629107" cy="1031521"/>
        </a:xfrm>
        <a:prstGeom prst="roundRect">
          <a:avLst>
            <a:gd name="adj" fmla="val 10000"/>
          </a:avLst>
        </a:prstGeom>
        <a:blipFill>
          <a:blip xmlns:r="http://schemas.openxmlformats.org/officeDocument/2006/relationships" r:embed="rId3"/>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04D2-F214-4F20-92CF-A50188BDD9E2}">
      <dsp:nvSpPr>
        <dsp:cNvPr id="0" name=""/>
        <dsp:cNvSpPr/>
      </dsp:nvSpPr>
      <dsp:spPr>
        <a:xfrm rot="5400000">
          <a:off x="5069035" y="-2016475"/>
          <a:ext cx="942025" cy="521416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GB" sz="2000" kern="1200" dirty="0">
              <a:solidFill>
                <a:schemeClr val="tx1"/>
              </a:solidFill>
              <a:latin typeface="Arial" panose="020B0604020202020204" pitchFamily="34" charset="0"/>
              <a:cs typeface="Arial" panose="020B0604020202020204" pitchFamily="34" charset="0"/>
            </a:rPr>
            <a:t>Kaggle dataset </a:t>
          </a:r>
        </a:p>
      </dsp:txBody>
      <dsp:txXfrm rot="-5400000">
        <a:off x="2932966" y="165580"/>
        <a:ext cx="5168177" cy="850053"/>
      </dsp:txXfrm>
    </dsp:sp>
    <dsp:sp modelId="{02406FE9-21A8-4D5D-8C78-DDE558C7CE8D}">
      <dsp:nvSpPr>
        <dsp:cNvPr id="0" name=""/>
        <dsp:cNvSpPr/>
      </dsp:nvSpPr>
      <dsp:spPr>
        <a:xfrm>
          <a:off x="27739" y="23660"/>
          <a:ext cx="2932966" cy="1177531"/>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Data Source</a:t>
          </a:r>
        </a:p>
      </dsp:txBody>
      <dsp:txXfrm>
        <a:off x="85221" y="81142"/>
        <a:ext cx="2818002" cy="1062567"/>
      </dsp:txXfrm>
    </dsp:sp>
    <dsp:sp modelId="{B528D397-4D59-49AD-9EC0-6B6A0A45E63E}">
      <dsp:nvSpPr>
        <dsp:cNvPr id="0" name=""/>
        <dsp:cNvSpPr/>
      </dsp:nvSpPr>
      <dsp:spPr>
        <a:xfrm rot="5400000">
          <a:off x="4711703" y="-543352"/>
          <a:ext cx="1645868" cy="52090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solidFill>
                <a:prstClr val="black"/>
              </a:solidFill>
              <a:latin typeface="Arial" panose="020B0604020202020204" pitchFamily="34" charset="0"/>
              <a:ea typeface="+mn-ea"/>
              <a:cs typeface="Arial" panose="020B0604020202020204" pitchFamily="34" charset="0"/>
            </a:rPr>
            <a:t>Make, model, year, fuel type , number of doors , market category, …</a:t>
          </a:r>
        </a:p>
      </dsp:txBody>
      <dsp:txXfrm rot="-5400000">
        <a:off x="2930102" y="1318594"/>
        <a:ext cx="5128726" cy="1485178"/>
      </dsp:txXfrm>
    </dsp:sp>
    <dsp:sp modelId="{8E92D133-C7D9-4D23-9C6D-FB1850F7ADF0}">
      <dsp:nvSpPr>
        <dsp:cNvPr id="0" name=""/>
        <dsp:cNvSpPr/>
      </dsp:nvSpPr>
      <dsp:spPr>
        <a:xfrm>
          <a:off x="2864" y="1447677"/>
          <a:ext cx="2930102" cy="1177531"/>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Key Columns </a:t>
          </a:r>
          <a:endParaRPr lang="en-GB" sz="2500" kern="1200" dirty="0"/>
        </a:p>
      </dsp:txBody>
      <dsp:txXfrm>
        <a:off x="60346" y="1505159"/>
        <a:ext cx="2815138" cy="1062567"/>
      </dsp:txXfrm>
    </dsp:sp>
    <dsp:sp modelId="{B3C1D2C5-D6A5-46B5-862C-807737FB5C19}">
      <dsp:nvSpPr>
        <dsp:cNvPr id="0" name=""/>
        <dsp:cNvSpPr/>
      </dsp:nvSpPr>
      <dsp:spPr>
        <a:xfrm>
          <a:off x="0" y="2944834"/>
          <a:ext cx="2932966" cy="1177531"/>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Initial Size </a:t>
          </a:r>
        </a:p>
      </dsp:txBody>
      <dsp:txXfrm>
        <a:off x="57482" y="3002316"/>
        <a:ext cx="2818002" cy="10625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04D2-F214-4F20-92CF-A50188BDD9E2}">
      <dsp:nvSpPr>
        <dsp:cNvPr id="0" name=""/>
        <dsp:cNvSpPr/>
      </dsp:nvSpPr>
      <dsp:spPr>
        <a:xfrm rot="5400000">
          <a:off x="5868011" y="-2392463"/>
          <a:ext cx="942025" cy="59661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u="none" strike="noStrike" kern="1200" dirty="0">
              <a:solidFill>
                <a:schemeClr val="tx1"/>
              </a:solidFill>
              <a:latin typeface="Arial"/>
              <a:ea typeface="Arial"/>
              <a:cs typeface="Arial"/>
              <a:sym typeface="Arial"/>
            </a:rPr>
            <a:t>Loaded raw data into a Pandas                                     Data Frame for processing</a:t>
          </a:r>
          <a:endParaRPr lang="en-GB" sz="2000" kern="1200" dirty="0">
            <a:solidFill>
              <a:schemeClr val="tx1"/>
            </a:solidFill>
          </a:endParaRPr>
        </a:p>
      </dsp:txBody>
      <dsp:txXfrm rot="-5400000">
        <a:off x="3355954" y="165580"/>
        <a:ext cx="5920154" cy="850053"/>
      </dsp:txXfrm>
    </dsp:sp>
    <dsp:sp modelId="{02406FE9-21A8-4D5D-8C78-DDE558C7CE8D}">
      <dsp:nvSpPr>
        <dsp:cNvPr id="0" name=""/>
        <dsp:cNvSpPr/>
      </dsp:nvSpPr>
      <dsp:spPr>
        <a:xfrm>
          <a:off x="31739" y="23660"/>
          <a:ext cx="3355953" cy="1177531"/>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dirty="0"/>
            <a:t>Data Ingestion</a:t>
          </a:r>
        </a:p>
      </dsp:txBody>
      <dsp:txXfrm>
        <a:off x="89221" y="81142"/>
        <a:ext cx="3240989" cy="1062567"/>
      </dsp:txXfrm>
    </dsp:sp>
    <dsp:sp modelId="{B528D397-4D59-49AD-9EC0-6B6A0A45E63E}">
      <dsp:nvSpPr>
        <dsp:cNvPr id="0" name=""/>
        <dsp:cNvSpPr/>
      </dsp:nvSpPr>
      <dsp:spPr>
        <a:xfrm rot="5400000">
          <a:off x="5509899" y="-918973"/>
          <a:ext cx="1645868" cy="596031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u="none" strike="noStrike" kern="1200" dirty="0">
              <a:solidFill>
                <a:prstClr val="black"/>
              </a:solidFill>
              <a:latin typeface="Arial"/>
              <a:ea typeface="Arial"/>
              <a:cs typeface="Arial"/>
              <a:sym typeface="Arial"/>
            </a:rPr>
            <a:t>Inconsistencies were present in                                 the column names. </a:t>
          </a:r>
          <a:endParaRPr lang="en-GB" sz="2000" u="none" strike="noStrike" kern="1200" dirty="0">
            <a:solidFill>
              <a:prstClr val="black"/>
            </a:solidFill>
            <a:latin typeface="Arial"/>
            <a:ea typeface="Arial"/>
            <a:cs typeface="Arial"/>
          </a:endParaRPr>
        </a:p>
        <a:p>
          <a:pPr marL="228600" lvl="1" indent="-228600" algn="l" defTabSz="889000">
            <a:lnSpc>
              <a:spcPct val="90000"/>
            </a:lnSpc>
            <a:spcBef>
              <a:spcPct val="0"/>
            </a:spcBef>
            <a:spcAft>
              <a:spcPct val="15000"/>
            </a:spcAft>
            <a:buChar char="•"/>
          </a:pPr>
          <a:r>
            <a:rPr lang="en-GB" sz="2000" u="none" strike="noStrike" kern="1200" dirty="0">
              <a:solidFill>
                <a:prstClr val="black"/>
              </a:solidFill>
              <a:latin typeface="Arial"/>
              <a:ea typeface="Arial"/>
              <a:cs typeface="Arial"/>
              <a:sym typeface="Arial"/>
            </a:rPr>
            <a:t>We standardized them by converting                       all names to a consistent format using                   spaces for readability</a:t>
          </a:r>
          <a:r>
            <a:rPr lang="en-GB" sz="2000" u="none" strike="noStrike" kern="1200" dirty="0">
              <a:solidFill>
                <a:srgbClr val="7F7F7F"/>
              </a:solidFill>
              <a:latin typeface="Arial"/>
              <a:ea typeface="Arial"/>
              <a:cs typeface="Arial"/>
              <a:sym typeface="Arial"/>
            </a:rPr>
            <a:t>.</a:t>
          </a:r>
          <a:endParaRPr lang="en-GB" sz="2000" kern="1200" dirty="0"/>
        </a:p>
      </dsp:txBody>
      <dsp:txXfrm rot="-5400000">
        <a:off x="3352677" y="1318594"/>
        <a:ext cx="5879968" cy="1485178"/>
      </dsp:txXfrm>
    </dsp:sp>
    <dsp:sp modelId="{8E92D133-C7D9-4D23-9C6D-FB1850F7ADF0}">
      <dsp:nvSpPr>
        <dsp:cNvPr id="0" name=""/>
        <dsp:cNvSpPr/>
      </dsp:nvSpPr>
      <dsp:spPr>
        <a:xfrm>
          <a:off x="3278" y="1447677"/>
          <a:ext cx="3352676" cy="1177531"/>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Column name Standardization</a:t>
          </a:r>
        </a:p>
      </dsp:txBody>
      <dsp:txXfrm>
        <a:off x="60760" y="1505159"/>
        <a:ext cx="3237712" cy="1062567"/>
      </dsp:txXfrm>
    </dsp:sp>
    <dsp:sp modelId="{B3C1D2C5-D6A5-46B5-862C-807737FB5C19}">
      <dsp:nvSpPr>
        <dsp:cNvPr id="0" name=""/>
        <dsp:cNvSpPr/>
      </dsp:nvSpPr>
      <dsp:spPr>
        <a:xfrm>
          <a:off x="0" y="2944834"/>
          <a:ext cx="3355953" cy="1177531"/>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Deleting duplicated rows</a:t>
          </a:r>
        </a:p>
      </dsp:txBody>
      <dsp:txXfrm>
        <a:off x="57482" y="3002316"/>
        <a:ext cx="3240989" cy="10625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04D2-F214-4F20-92CF-A50188BDD9E2}">
      <dsp:nvSpPr>
        <dsp:cNvPr id="0" name=""/>
        <dsp:cNvSpPr/>
      </dsp:nvSpPr>
      <dsp:spPr>
        <a:xfrm rot="5400000">
          <a:off x="5961722" y="-2407371"/>
          <a:ext cx="1017709" cy="608995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solidFill>
                <a:schemeClr val="tx1"/>
              </a:solidFill>
            </a:rPr>
            <a:t>Converted Number of Doors and                             Engine Cylinders Columns from float                         to integer data type</a:t>
          </a:r>
        </a:p>
      </dsp:txBody>
      <dsp:txXfrm rot="-5400000">
        <a:off x="3425599" y="178432"/>
        <a:ext cx="6040275" cy="918349"/>
      </dsp:txXfrm>
    </dsp:sp>
    <dsp:sp modelId="{02406FE9-21A8-4D5D-8C78-DDE558C7CE8D}">
      <dsp:nvSpPr>
        <dsp:cNvPr id="0" name=""/>
        <dsp:cNvSpPr/>
      </dsp:nvSpPr>
      <dsp:spPr>
        <a:xfrm>
          <a:off x="0" y="1538"/>
          <a:ext cx="3425599" cy="1272136"/>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Correcting Data types</a:t>
          </a:r>
        </a:p>
      </dsp:txBody>
      <dsp:txXfrm>
        <a:off x="62101" y="63639"/>
        <a:ext cx="3301397" cy="1147934"/>
      </dsp:txXfrm>
    </dsp:sp>
    <dsp:sp modelId="{B528D397-4D59-49AD-9EC0-6B6A0A45E63E}">
      <dsp:nvSpPr>
        <dsp:cNvPr id="0" name=""/>
        <dsp:cNvSpPr/>
      </dsp:nvSpPr>
      <dsp:spPr>
        <a:xfrm rot="5400000">
          <a:off x="5740356" y="-980820"/>
          <a:ext cx="1447803" cy="608400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GB" sz="1900" u="none" strike="noStrike" kern="1200" dirty="0">
              <a:solidFill>
                <a:prstClr val="black"/>
              </a:solidFill>
              <a:latin typeface="Arial"/>
              <a:ea typeface="Arial"/>
              <a:cs typeface="Arial"/>
              <a:sym typeface="Arial"/>
            </a:rPr>
            <a:t>Created a new feature: Fuel efficiency,           which is the average of city mpg and         highway mpg</a:t>
          </a:r>
          <a:endParaRPr lang="en-GB" sz="1900" u="none" strike="noStrike" kern="1200" dirty="0">
            <a:solidFill>
              <a:prstClr val="black"/>
            </a:solidFill>
            <a:latin typeface="Arial"/>
            <a:ea typeface="Arial"/>
            <a:cs typeface="Arial"/>
          </a:endParaRPr>
        </a:p>
        <a:p>
          <a:pPr marL="171450" lvl="1" indent="-171450" algn="l" defTabSz="844550">
            <a:lnSpc>
              <a:spcPct val="90000"/>
            </a:lnSpc>
            <a:spcBef>
              <a:spcPct val="0"/>
            </a:spcBef>
            <a:spcAft>
              <a:spcPct val="15000"/>
            </a:spcAft>
            <a:buChar char="•"/>
          </a:pPr>
          <a:r>
            <a:rPr lang="en-GB" sz="1900" u="none" strike="noStrike" kern="1200" dirty="0">
              <a:solidFill>
                <a:prstClr val="black"/>
              </a:solidFill>
              <a:latin typeface="Arial"/>
              <a:ea typeface="Arial"/>
              <a:cs typeface="Arial"/>
            </a:rPr>
            <a:t>Reduced the number of features</a:t>
          </a:r>
        </a:p>
      </dsp:txBody>
      <dsp:txXfrm rot="-5400000">
        <a:off x="3422254" y="1407958"/>
        <a:ext cx="6013331" cy="1306451"/>
      </dsp:txXfrm>
    </dsp:sp>
    <dsp:sp modelId="{8E92D133-C7D9-4D23-9C6D-FB1850F7ADF0}">
      <dsp:nvSpPr>
        <dsp:cNvPr id="0" name=""/>
        <dsp:cNvSpPr/>
      </dsp:nvSpPr>
      <dsp:spPr>
        <a:xfrm>
          <a:off x="0" y="1420859"/>
          <a:ext cx="3422254" cy="1280646"/>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Feature Engineering</a:t>
          </a:r>
        </a:p>
      </dsp:txBody>
      <dsp:txXfrm>
        <a:off x="62516" y="1483375"/>
        <a:ext cx="3297222" cy="1155614"/>
      </dsp:txXfrm>
    </dsp:sp>
    <dsp:sp modelId="{B3C1D2C5-D6A5-46B5-862C-807737FB5C19}">
      <dsp:nvSpPr>
        <dsp:cNvPr id="0" name=""/>
        <dsp:cNvSpPr/>
      </dsp:nvSpPr>
      <dsp:spPr>
        <a:xfrm>
          <a:off x="0" y="2848691"/>
          <a:ext cx="3425599" cy="1272136"/>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GB" sz="2500" kern="1200" dirty="0"/>
            <a:t>Dropping unnecessary columns</a:t>
          </a:r>
        </a:p>
      </dsp:txBody>
      <dsp:txXfrm>
        <a:off x="62101" y="2910792"/>
        <a:ext cx="3301397" cy="1147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067BB-3940-4C63-B3C4-EB20C521E65E}">
      <dsp:nvSpPr>
        <dsp:cNvPr id="0" name=""/>
        <dsp:cNvSpPr/>
      </dsp:nvSpPr>
      <dsp:spPr>
        <a:xfrm>
          <a:off x="2819" y="13567"/>
          <a:ext cx="2748967" cy="576000"/>
        </a:xfrm>
        <a:prstGeom prst="rect">
          <a:avLst/>
        </a:prstGeom>
        <a:solidFill>
          <a:srgbClr val="193EB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Engine Cylinders</a:t>
          </a:r>
        </a:p>
      </dsp:txBody>
      <dsp:txXfrm>
        <a:off x="2819" y="13567"/>
        <a:ext cx="2748967" cy="576000"/>
      </dsp:txXfrm>
    </dsp:sp>
    <dsp:sp modelId="{8CC9A273-B27B-427A-B877-1E21C75F5237}">
      <dsp:nvSpPr>
        <dsp:cNvPr id="0" name=""/>
        <dsp:cNvSpPr/>
      </dsp:nvSpPr>
      <dsp:spPr>
        <a:xfrm>
          <a:off x="2819" y="589567"/>
          <a:ext cx="2748967" cy="261632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kern="1200" dirty="0"/>
            <a:t>Average of MSRP increases significantly as the number of engine cylinders increases</a:t>
          </a:r>
        </a:p>
      </dsp:txBody>
      <dsp:txXfrm>
        <a:off x="2819" y="589567"/>
        <a:ext cx="2748967" cy="2616328"/>
      </dsp:txXfrm>
    </dsp:sp>
    <dsp:sp modelId="{14BC1D66-CD17-4C7E-BA22-3B3CE122B346}">
      <dsp:nvSpPr>
        <dsp:cNvPr id="0" name=""/>
        <dsp:cNvSpPr/>
      </dsp:nvSpPr>
      <dsp:spPr>
        <a:xfrm>
          <a:off x="3136642" y="13567"/>
          <a:ext cx="2748967" cy="576000"/>
        </a:xfrm>
        <a:prstGeom prst="rect">
          <a:avLst/>
        </a:prstGeom>
        <a:solidFill>
          <a:srgbClr val="193EB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Vehicle Size</a:t>
          </a:r>
        </a:p>
      </dsp:txBody>
      <dsp:txXfrm>
        <a:off x="3136642" y="13567"/>
        <a:ext cx="2748967" cy="576000"/>
      </dsp:txXfrm>
    </dsp:sp>
    <dsp:sp modelId="{6A014A99-E9D2-486B-B910-B590AA7EDDC0}">
      <dsp:nvSpPr>
        <dsp:cNvPr id="0" name=""/>
        <dsp:cNvSpPr/>
      </dsp:nvSpPr>
      <dsp:spPr>
        <a:xfrm>
          <a:off x="3136642" y="589567"/>
          <a:ext cx="2748967" cy="2616328"/>
        </a:xfrm>
        <a:prstGeom prst="rect">
          <a:avLst/>
        </a:prstGeom>
        <a:solidFill>
          <a:schemeClr val="accent1">
            <a:alpha val="90000"/>
            <a:tint val="4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kern="1200" dirty="0"/>
            <a:t>Large cars have the highest MSRP.</a:t>
          </a:r>
        </a:p>
        <a:p>
          <a:pPr marL="228600" lvl="1" indent="-228600" algn="l" defTabSz="889000">
            <a:lnSpc>
              <a:spcPct val="90000"/>
            </a:lnSpc>
            <a:spcBef>
              <a:spcPct val="0"/>
            </a:spcBef>
            <a:spcAft>
              <a:spcPct val="15000"/>
            </a:spcAft>
            <a:buFont typeface="Arial" panose="020B0604020202020204" pitchFamily="34" charset="0"/>
            <a:buChar char="•"/>
          </a:pPr>
          <a:r>
            <a:rPr lang="en-GB" sz="2000" b="0" kern="1200" dirty="0"/>
            <a:t>Midsize follow</a:t>
          </a:r>
        </a:p>
        <a:p>
          <a:pPr marL="228600" lvl="1" indent="-228600" algn="l" defTabSz="889000">
            <a:lnSpc>
              <a:spcPct val="90000"/>
            </a:lnSpc>
            <a:spcBef>
              <a:spcPct val="0"/>
            </a:spcBef>
            <a:spcAft>
              <a:spcPct val="15000"/>
            </a:spcAft>
            <a:buFont typeface="Arial" panose="020B0604020202020204" pitchFamily="34" charset="0"/>
            <a:buChar char="•"/>
          </a:pPr>
          <a:r>
            <a:rPr lang="en-GB" sz="2000" b="0" kern="1200" dirty="0"/>
            <a:t>Compact lowest.</a:t>
          </a:r>
        </a:p>
      </dsp:txBody>
      <dsp:txXfrm>
        <a:off x="3136642" y="589567"/>
        <a:ext cx="2748967" cy="2616328"/>
      </dsp:txXfrm>
    </dsp:sp>
    <dsp:sp modelId="{9AE5DE69-A4DF-483F-8157-2B8A65EC0014}">
      <dsp:nvSpPr>
        <dsp:cNvPr id="0" name=""/>
        <dsp:cNvSpPr/>
      </dsp:nvSpPr>
      <dsp:spPr>
        <a:xfrm>
          <a:off x="6270465" y="13567"/>
          <a:ext cx="2748967" cy="576000"/>
        </a:xfrm>
        <a:prstGeom prst="rect">
          <a:avLst/>
        </a:prstGeom>
        <a:solidFill>
          <a:srgbClr val="193EB0"/>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Transmission</a:t>
          </a:r>
          <a:endParaRPr lang="en-GB" sz="1800" kern="1200" dirty="0"/>
        </a:p>
      </dsp:txBody>
      <dsp:txXfrm>
        <a:off x="6270465" y="13567"/>
        <a:ext cx="2748967" cy="576000"/>
      </dsp:txXfrm>
    </dsp:sp>
    <dsp:sp modelId="{FBA5177C-73B2-4DAE-A6D4-F3ABAB0EB2C5}">
      <dsp:nvSpPr>
        <dsp:cNvPr id="0" name=""/>
        <dsp:cNvSpPr/>
      </dsp:nvSpPr>
      <dsp:spPr>
        <a:xfrm>
          <a:off x="6270465" y="589567"/>
          <a:ext cx="2748967" cy="261632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kern="1200" dirty="0"/>
            <a:t>Automated manual and direct drive lead in price.
Automatic &amp; manual are lower.
Unknown transmission type lowest.</a:t>
          </a:r>
        </a:p>
      </dsp:txBody>
      <dsp:txXfrm>
        <a:off x="6270465" y="589567"/>
        <a:ext cx="2748967" cy="26163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04D2-F214-4F20-92CF-A50188BDD9E2}">
      <dsp:nvSpPr>
        <dsp:cNvPr id="0" name=""/>
        <dsp:cNvSpPr/>
      </dsp:nvSpPr>
      <dsp:spPr>
        <a:xfrm rot="5400000">
          <a:off x="4632514" y="-1672561"/>
          <a:ext cx="767858" cy="52874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GB" sz="2000" kern="1200" dirty="0"/>
            <a:t>High Performance cars: around $76K </a:t>
          </a:r>
          <a:endParaRPr lang="en-GB" sz="2000" kern="1200" dirty="0">
            <a:solidFill>
              <a:schemeClr val="tx1"/>
            </a:solidFill>
          </a:endParaRPr>
        </a:p>
        <a:p>
          <a:pPr marL="228600" lvl="1" indent="-228600" algn="l" defTabSz="889000">
            <a:lnSpc>
              <a:spcPct val="90000"/>
            </a:lnSpc>
            <a:spcBef>
              <a:spcPct val="0"/>
            </a:spcBef>
            <a:spcAft>
              <a:spcPct val="15000"/>
            </a:spcAft>
            <a:buFont typeface="Arial" panose="020B0604020202020204" pitchFamily="34" charset="0"/>
            <a:buChar char="•"/>
          </a:pPr>
          <a:r>
            <a:rPr lang="en-GB" sz="2000" kern="1200" dirty="0"/>
            <a:t>Low performance cars: around $28k</a:t>
          </a:r>
        </a:p>
      </dsp:txBody>
      <dsp:txXfrm rot="-5400000">
        <a:off x="2372743" y="624694"/>
        <a:ext cx="5249916" cy="692890"/>
      </dsp:txXfrm>
    </dsp:sp>
    <dsp:sp modelId="{02406FE9-21A8-4D5D-8C78-DDE558C7CE8D}">
      <dsp:nvSpPr>
        <dsp:cNvPr id="0" name=""/>
        <dsp:cNvSpPr/>
      </dsp:nvSpPr>
      <dsp:spPr>
        <a:xfrm>
          <a:off x="370109" y="293506"/>
          <a:ext cx="2214591" cy="1145200"/>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Average MSRP vs Performance:</a:t>
          </a:r>
          <a:endParaRPr lang="en-GB" sz="2200" kern="1200" dirty="0"/>
        </a:p>
      </dsp:txBody>
      <dsp:txXfrm>
        <a:off x="426013" y="349410"/>
        <a:ext cx="2102783" cy="1033392"/>
      </dsp:txXfrm>
    </dsp:sp>
    <dsp:sp modelId="{B528D397-4D59-49AD-9EC0-6B6A0A45E63E}">
      <dsp:nvSpPr>
        <dsp:cNvPr id="0" name=""/>
        <dsp:cNvSpPr/>
      </dsp:nvSpPr>
      <dsp:spPr>
        <a:xfrm rot="5400000">
          <a:off x="4660106" y="-496575"/>
          <a:ext cx="879108" cy="5287400"/>
        </a:xfrm>
        <a:prstGeom prst="round2Same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a:ea typeface="+mn-ea"/>
              <a:cs typeface="+mn-cs"/>
            </a:rPr>
            <a:t>Exotic cars: around $233K </a:t>
          </a:r>
        </a:p>
        <a:p>
          <a:pPr marL="171450" lvl="1" indent="-171450" algn="l" defTabSz="8001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a:ea typeface="+mn-ea"/>
              <a:cs typeface="+mn-cs"/>
            </a:rPr>
            <a:t>Non-exotic cars: around $33k</a:t>
          </a:r>
        </a:p>
      </dsp:txBody>
      <dsp:txXfrm rot="-5400000">
        <a:off x="2455961" y="1750485"/>
        <a:ext cx="5244485" cy="793278"/>
      </dsp:txXfrm>
    </dsp:sp>
    <dsp:sp modelId="{8E92D133-C7D9-4D23-9C6D-FB1850F7ADF0}">
      <dsp:nvSpPr>
        <dsp:cNvPr id="0" name=""/>
        <dsp:cNvSpPr/>
      </dsp:nvSpPr>
      <dsp:spPr>
        <a:xfrm>
          <a:off x="398556" y="1530783"/>
          <a:ext cx="2183184" cy="1132665"/>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Average MSRP vs Exotic:</a:t>
          </a:r>
          <a:endParaRPr lang="en-GB" sz="2200" kern="1200" dirty="0"/>
        </a:p>
      </dsp:txBody>
      <dsp:txXfrm>
        <a:off x="453848" y="1586075"/>
        <a:ext cx="2072600" cy="10220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604D2-F214-4F20-92CF-A50188BDD9E2}">
      <dsp:nvSpPr>
        <dsp:cNvPr id="0" name=""/>
        <dsp:cNvSpPr/>
      </dsp:nvSpPr>
      <dsp:spPr>
        <a:xfrm rot="5400000">
          <a:off x="4632514" y="-1672561"/>
          <a:ext cx="767858" cy="528740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GB" sz="2000" kern="1200" dirty="0"/>
            <a:t>Bugatti is the highest priced make. Other makes' prices are far below it.</a:t>
          </a:r>
          <a:endParaRPr lang="en-GB" sz="2000" kern="1200" dirty="0">
            <a:solidFill>
              <a:schemeClr val="tx1"/>
            </a:solidFill>
          </a:endParaRPr>
        </a:p>
      </dsp:txBody>
      <dsp:txXfrm rot="-5400000">
        <a:off x="2372743" y="624694"/>
        <a:ext cx="5249916" cy="692890"/>
      </dsp:txXfrm>
    </dsp:sp>
    <dsp:sp modelId="{02406FE9-21A8-4D5D-8C78-DDE558C7CE8D}">
      <dsp:nvSpPr>
        <dsp:cNvPr id="0" name=""/>
        <dsp:cNvSpPr/>
      </dsp:nvSpPr>
      <dsp:spPr>
        <a:xfrm>
          <a:off x="370109" y="293506"/>
          <a:ext cx="2214591" cy="1145200"/>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Average MSRP vs Make:</a:t>
          </a:r>
          <a:endParaRPr lang="en-GB" sz="2200" kern="1200" dirty="0"/>
        </a:p>
      </dsp:txBody>
      <dsp:txXfrm>
        <a:off x="426013" y="349410"/>
        <a:ext cx="2102783" cy="1033392"/>
      </dsp:txXfrm>
    </dsp:sp>
    <dsp:sp modelId="{B528D397-4D59-49AD-9EC0-6B6A0A45E63E}">
      <dsp:nvSpPr>
        <dsp:cNvPr id="0" name=""/>
        <dsp:cNvSpPr/>
      </dsp:nvSpPr>
      <dsp:spPr>
        <a:xfrm rot="5400000">
          <a:off x="4660106" y="-496575"/>
          <a:ext cx="879108" cy="5287400"/>
        </a:xfrm>
        <a:prstGeom prst="round2SameRect">
          <a:avLst/>
        </a:prstGeom>
        <a:solidFill>
          <a:srgbClr val="4F81BD">
            <a:alpha val="90000"/>
            <a:tint val="40000"/>
            <a:hueOff val="0"/>
            <a:satOff val="0"/>
            <a:lumOff val="0"/>
            <a:alphaOff val="0"/>
          </a:srgb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GB" sz="2000" kern="1200" dirty="0">
              <a:solidFill>
                <a:prstClr val="black">
                  <a:hueOff val="0"/>
                  <a:satOff val="0"/>
                  <a:lumOff val="0"/>
                  <a:alphaOff val="0"/>
                </a:prstClr>
              </a:solidFill>
              <a:latin typeface="Calibri"/>
              <a:ea typeface="+mn-ea"/>
              <a:cs typeface="+mn-cs"/>
            </a:rPr>
            <a:t>Veyron 16.4, Reventon and Landaulet are the top 3 priced models. </a:t>
          </a:r>
          <a:r>
            <a:rPr lang="en-GB" sz="2000" kern="1200" dirty="0"/>
            <a:t>Other models' prices are far below it.</a:t>
          </a:r>
          <a:endParaRPr lang="en-GB" sz="2000" kern="1200" dirty="0">
            <a:solidFill>
              <a:prstClr val="black">
                <a:hueOff val="0"/>
                <a:satOff val="0"/>
                <a:lumOff val="0"/>
                <a:alphaOff val="0"/>
              </a:prstClr>
            </a:solidFill>
            <a:latin typeface="Calibri"/>
            <a:ea typeface="+mn-ea"/>
            <a:cs typeface="+mn-cs"/>
          </a:endParaRPr>
        </a:p>
      </dsp:txBody>
      <dsp:txXfrm rot="-5400000">
        <a:off x="2455961" y="1750485"/>
        <a:ext cx="5244485" cy="793278"/>
      </dsp:txXfrm>
    </dsp:sp>
    <dsp:sp modelId="{8E92D133-C7D9-4D23-9C6D-FB1850F7ADF0}">
      <dsp:nvSpPr>
        <dsp:cNvPr id="0" name=""/>
        <dsp:cNvSpPr/>
      </dsp:nvSpPr>
      <dsp:spPr>
        <a:xfrm>
          <a:off x="398556" y="1530783"/>
          <a:ext cx="2183184" cy="1132665"/>
        </a:xfrm>
        <a:prstGeom prst="round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Average MSRP vs Model:</a:t>
          </a:r>
          <a:endParaRPr lang="en-GB" sz="2200" kern="1200" dirty="0"/>
        </a:p>
      </dsp:txBody>
      <dsp:txXfrm>
        <a:off x="453848" y="1586075"/>
        <a:ext cx="2072600" cy="10220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D8FB3-867A-45B2-B374-BB795F32126F}">
      <dsp:nvSpPr>
        <dsp:cNvPr id="0" name=""/>
        <dsp:cNvSpPr/>
      </dsp:nvSpPr>
      <dsp:spPr>
        <a:xfrm>
          <a:off x="-5242516" y="-802948"/>
          <a:ext cx="6242808" cy="6242808"/>
        </a:xfrm>
        <a:prstGeom prst="blockArc">
          <a:avLst>
            <a:gd name="adj1" fmla="val 18900000"/>
            <a:gd name="adj2" fmla="val 2700000"/>
            <a:gd name="adj3" fmla="val 346"/>
          </a:avLst>
        </a:prstGeom>
        <a:noFill/>
        <a:ln w="25400" cap="flat" cmpd="sng" algn="ctr">
          <a:solidFill>
            <a:srgbClr val="193EB0"/>
          </a:solidFill>
          <a:prstDash val="solid"/>
        </a:ln>
        <a:effectLst/>
      </dsp:spPr>
      <dsp:style>
        <a:lnRef idx="2">
          <a:scrgbClr r="0" g="0" b="0"/>
        </a:lnRef>
        <a:fillRef idx="0">
          <a:scrgbClr r="0" g="0" b="0"/>
        </a:fillRef>
        <a:effectRef idx="0">
          <a:scrgbClr r="0" g="0" b="0"/>
        </a:effectRef>
        <a:fontRef idx="minor"/>
      </dsp:style>
    </dsp:sp>
    <dsp:sp modelId="{6A12ED95-8C47-48F7-B424-46E6AB5CE2A5}">
      <dsp:nvSpPr>
        <dsp:cNvPr id="0" name=""/>
        <dsp:cNvSpPr/>
      </dsp:nvSpPr>
      <dsp:spPr>
        <a:xfrm>
          <a:off x="846823" y="356485"/>
          <a:ext cx="5695278" cy="713342"/>
        </a:xfrm>
        <a:prstGeom prst="rect">
          <a:avLst/>
        </a:prstGeom>
        <a:solidFill>
          <a:srgbClr val="193EB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6216" tIns="96520" rIns="96520" bIns="96520" numCol="1" spcCol="1270" anchor="ctr" anchorCtr="0">
          <a:noAutofit/>
        </a:bodyPr>
        <a:lstStyle/>
        <a:p>
          <a:pPr marL="0" lvl="0" indent="0" algn="l" defTabSz="1689100">
            <a:lnSpc>
              <a:spcPct val="90000"/>
            </a:lnSpc>
            <a:spcBef>
              <a:spcPct val="0"/>
            </a:spcBef>
            <a:spcAft>
              <a:spcPct val="35000"/>
            </a:spcAft>
            <a:buNone/>
          </a:pPr>
          <a:r>
            <a:rPr lang="en-GB" sz="3800" kern="1200" dirty="0"/>
            <a:t>Max of MSRP</a:t>
          </a:r>
        </a:p>
      </dsp:txBody>
      <dsp:txXfrm>
        <a:off x="846823" y="356485"/>
        <a:ext cx="5695278" cy="713342"/>
      </dsp:txXfrm>
    </dsp:sp>
    <dsp:sp modelId="{ED26896C-9F05-4F48-9D8E-5B5F92A61E4E}">
      <dsp:nvSpPr>
        <dsp:cNvPr id="0" name=""/>
        <dsp:cNvSpPr/>
      </dsp:nvSpPr>
      <dsp:spPr>
        <a:xfrm>
          <a:off x="77886" y="267317"/>
          <a:ext cx="891677" cy="891677"/>
        </a:xfrm>
        <a:prstGeom prst="ellipse">
          <a:avLst/>
        </a:prstGeom>
        <a:solidFill>
          <a:schemeClr val="lt1">
            <a:hueOff val="0"/>
            <a:satOff val="0"/>
            <a:lumOff val="0"/>
            <a:alphaOff val="0"/>
          </a:scheme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 modelId="{09B89993-0B56-43C2-BC5D-E664219D2966}">
      <dsp:nvSpPr>
        <dsp:cNvPr id="0" name=""/>
        <dsp:cNvSpPr/>
      </dsp:nvSpPr>
      <dsp:spPr>
        <a:xfrm>
          <a:off x="927658" y="1456937"/>
          <a:ext cx="5653790" cy="713342"/>
        </a:xfrm>
        <a:prstGeom prst="rect">
          <a:avLst/>
        </a:prstGeom>
        <a:solidFill>
          <a:srgbClr val="193EB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110" tIns="101600" rIns="101600" bIns="101600" numCol="1" spcCol="1270" anchor="ctr" anchorCtr="0">
          <a:noAutofit/>
        </a:bodyPr>
        <a:lstStyle/>
        <a:p>
          <a:pPr marL="0" lvl="0" indent="0" algn="l" defTabSz="1778000">
            <a:lnSpc>
              <a:spcPct val="90000"/>
            </a:lnSpc>
            <a:spcBef>
              <a:spcPct val="0"/>
            </a:spcBef>
            <a:spcAft>
              <a:spcPct val="35000"/>
            </a:spcAft>
            <a:buNone/>
          </a:pPr>
          <a:r>
            <a:rPr lang="en-GB" sz="3800" kern="1200" dirty="0">
              <a:solidFill>
                <a:prstClr val="white"/>
              </a:solidFill>
              <a:latin typeface="Calibri"/>
              <a:ea typeface="+mn-ea"/>
              <a:cs typeface="+mn-cs"/>
            </a:rPr>
            <a:t>Median of MSRP</a:t>
          </a:r>
        </a:p>
      </dsp:txBody>
      <dsp:txXfrm>
        <a:off x="927658" y="1456937"/>
        <a:ext cx="5653790" cy="713342"/>
      </dsp:txXfrm>
    </dsp:sp>
    <dsp:sp modelId="{8E157D29-2EC1-4386-BECF-B22A7FF915EE}">
      <dsp:nvSpPr>
        <dsp:cNvPr id="0" name=""/>
        <dsp:cNvSpPr/>
      </dsp:nvSpPr>
      <dsp:spPr>
        <a:xfrm>
          <a:off x="486861" y="1337516"/>
          <a:ext cx="891677" cy="891677"/>
        </a:xfrm>
        <a:prstGeom prst="ellipse">
          <a:avLst/>
        </a:prstGeom>
        <a:solidFill>
          <a:prstClr val="white">
            <a:hueOff val="0"/>
            <a:satOff val="0"/>
            <a:lumOff val="0"/>
            <a:alphaOff val="0"/>
          </a:prst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 modelId="{27D28B20-1327-4D22-B127-4FF8BA587C15}">
      <dsp:nvSpPr>
        <dsp:cNvPr id="0" name=""/>
        <dsp:cNvSpPr/>
      </dsp:nvSpPr>
      <dsp:spPr>
        <a:xfrm>
          <a:off x="932700" y="2496883"/>
          <a:ext cx="5932499" cy="713342"/>
        </a:xfrm>
        <a:prstGeom prst="rect">
          <a:avLst/>
        </a:prstGeom>
        <a:solidFill>
          <a:srgbClr val="193EB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110" tIns="101600" rIns="101600" bIns="101600" numCol="1" spcCol="1270" anchor="ctr" anchorCtr="0">
          <a:noAutofit/>
        </a:bodyPr>
        <a:lstStyle/>
        <a:p>
          <a:pPr marL="0" lvl="0" indent="0" algn="l" defTabSz="1778000">
            <a:lnSpc>
              <a:spcPct val="90000"/>
            </a:lnSpc>
            <a:spcBef>
              <a:spcPct val="0"/>
            </a:spcBef>
            <a:spcAft>
              <a:spcPct val="35000"/>
            </a:spcAft>
            <a:buNone/>
          </a:pPr>
          <a:r>
            <a:rPr lang="en-GB" sz="3800" kern="1200" dirty="0">
              <a:solidFill>
                <a:prstClr val="white"/>
              </a:solidFill>
              <a:latin typeface="Calibri"/>
              <a:ea typeface="+mn-ea"/>
              <a:cs typeface="+mn-cs"/>
            </a:rPr>
            <a:t>Min of MSRP</a:t>
          </a:r>
        </a:p>
      </dsp:txBody>
      <dsp:txXfrm>
        <a:off x="932700" y="2496883"/>
        <a:ext cx="5932499" cy="713342"/>
      </dsp:txXfrm>
    </dsp:sp>
    <dsp:sp modelId="{3309AABF-F5C2-46A0-9620-8C5BAD7AC165}">
      <dsp:nvSpPr>
        <dsp:cNvPr id="0" name=""/>
        <dsp:cNvSpPr/>
      </dsp:nvSpPr>
      <dsp:spPr>
        <a:xfrm>
          <a:off x="486861" y="2407716"/>
          <a:ext cx="891677" cy="891677"/>
        </a:xfrm>
        <a:prstGeom prst="ellipse">
          <a:avLst/>
        </a:prstGeom>
        <a:solidFill>
          <a:prstClr val="white">
            <a:hueOff val="0"/>
            <a:satOff val="0"/>
            <a:lumOff val="0"/>
            <a:alphaOff val="0"/>
          </a:prst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 modelId="{8A57C1BE-BEFF-4216-B7A1-01B360EE8504}">
      <dsp:nvSpPr>
        <dsp:cNvPr id="0" name=""/>
        <dsp:cNvSpPr/>
      </dsp:nvSpPr>
      <dsp:spPr>
        <a:xfrm>
          <a:off x="523725" y="3567082"/>
          <a:ext cx="6341474" cy="713342"/>
        </a:xfrm>
        <a:prstGeom prst="rect">
          <a:avLst/>
        </a:prstGeom>
        <a:solidFill>
          <a:srgbClr val="193EB0"/>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110" tIns="101600" rIns="101600" bIns="101600" numCol="1" spcCol="1270" anchor="ctr" anchorCtr="0">
          <a:noAutofit/>
        </a:bodyPr>
        <a:lstStyle/>
        <a:p>
          <a:pPr marL="0" lvl="0" indent="0" algn="l" defTabSz="1778000">
            <a:lnSpc>
              <a:spcPct val="90000"/>
            </a:lnSpc>
            <a:spcBef>
              <a:spcPct val="0"/>
            </a:spcBef>
            <a:spcAft>
              <a:spcPct val="35000"/>
            </a:spcAft>
            <a:buNone/>
          </a:pPr>
          <a:r>
            <a:rPr lang="en-GB" sz="3800" kern="1200" dirty="0"/>
            <a:t>Price Range</a:t>
          </a:r>
          <a:endParaRPr lang="en-GB" sz="3800" kern="1200" dirty="0">
            <a:solidFill>
              <a:prstClr val="white"/>
            </a:solidFill>
            <a:latin typeface="Calibri"/>
            <a:ea typeface="+mn-ea"/>
            <a:cs typeface="+mn-cs"/>
          </a:endParaRPr>
        </a:p>
      </dsp:txBody>
      <dsp:txXfrm>
        <a:off x="523725" y="3567082"/>
        <a:ext cx="6341474" cy="713342"/>
      </dsp:txXfrm>
    </dsp:sp>
    <dsp:sp modelId="{BDC39632-77AF-484D-9139-A44DF3A2F0D9}">
      <dsp:nvSpPr>
        <dsp:cNvPr id="0" name=""/>
        <dsp:cNvSpPr/>
      </dsp:nvSpPr>
      <dsp:spPr>
        <a:xfrm>
          <a:off x="77886" y="3477915"/>
          <a:ext cx="891677" cy="891677"/>
        </a:xfrm>
        <a:prstGeom prst="ellipse">
          <a:avLst/>
        </a:prstGeom>
        <a:solidFill>
          <a:prstClr val="white">
            <a:hueOff val="0"/>
            <a:satOff val="0"/>
            <a:lumOff val="0"/>
            <a:alphaOff val="0"/>
          </a:prstClr>
        </a:solidFill>
        <a:ln w="25400" cap="flat" cmpd="sng" algn="ctr">
          <a:solidFill>
            <a:srgbClr val="193EB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CE7BC-58DE-15E5-8590-A8DD921A6B6F}"/>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9E9FB4-6E9E-B111-201B-EBCBD7A61C0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F7DFF418-BEA4-CC91-B4D0-A2A748B08D8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D5D3874D-D190-5E1B-050D-A0F4EBB372B5}"/>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B50D45BF-99AF-FDB9-228F-95910C8890A5}"/>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a:extLst>
              <a:ext uri="{FF2B5EF4-FFF2-40B4-BE49-F238E27FC236}">
                <a16:creationId xmlns:a16="http://schemas.microsoft.com/office/drawing/2014/main" id="{83657829-0E74-1B5B-C49B-30376C6FBA6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E2E37B60-CDC8-9305-432E-273E1A7A9E6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2956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F0C82-1632-B97C-BFCD-A205EEEF93C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B7C8C0-53CA-21F4-EB5F-47054BCB7B8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002D3898-B736-4361-50A9-E39A13B7434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BB15CBC2-F339-2BEB-0368-134510AB69A7}"/>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31557A06-3767-E4D0-3F15-BCCD2C4C4497}"/>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a:extLst>
              <a:ext uri="{FF2B5EF4-FFF2-40B4-BE49-F238E27FC236}">
                <a16:creationId xmlns:a16="http://schemas.microsoft.com/office/drawing/2014/main" id="{83316CEA-AC3E-DABE-C236-C2E710F8B52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816CC11F-0A71-E5D2-C947-A09E7EB6047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9254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2F19B-137B-9CBE-A4AC-9FF2F19E7D8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1392E9-3725-340C-6EEE-29FFB207B259}"/>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0D93A39F-4F44-835C-60B4-2A8C5F047E3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73DD3F9C-3713-5B5E-5E13-9699E773260C}"/>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3CA6C852-9E3E-4212-8465-516DB0FBB3D1}"/>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9</a:t>
            </a:r>
          </a:p>
        </p:txBody>
      </p:sp>
      <p:sp>
        <p:nvSpPr>
          <p:cNvPr id="6" name="Footer Placeholder 5">
            <a:extLst>
              <a:ext uri="{FF2B5EF4-FFF2-40B4-BE49-F238E27FC236}">
                <a16:creationId xmlns:a16="http://schemas.microsoft.com/office/drawing/2014/main" id="{BC8DC8FF-57BC-8716-7075-009E7CE7C594}"/>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389137E0-4A49-5CED-3B95-0DD515DADD1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33242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B3BB1-15DD-221C-C004-9D1D04E9E506}"/>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1B50F9-F823-5E2E-586B-07510368213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DAC0DBEB-2502-9B39-8EFA-22CC442FF36A}"/>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01F2A68F-BF7A-051F-35E1-74E946AD359C}"/>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7F83F7B0-9B4A-A187-90EE-1F2518412053}"/>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9</a:t>
            </a:r>
          </a:p>
        </p:txBody>
      </p:sp>
      <p:sp>
        <p:nvSpPr>
          <p:cNvPr id="6" name="Footer Placeholder 5">
            <a:extLst>
              <a:ext uri="{FF2B5EF4-FFF2-40B4-BE49-F238E27FC236}">
                <a16:creationId xmlns:a16="http://schemas.microsoft.com/office/drawing/2014/main" id="{F85EDE48-F580-4620-A17D-53FB2E2C890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58BFEFC3-2E1C-EFBF-6F5D-CD35047D015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06449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8A9D6-C4D9-4416-5106-98328EF8A889}"/>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91025B-2E91-9FF5-5AC8-2643F9912529}"/>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18C3EF12-3A61-05E8-7BCC-D2F9D67ECE11}"/>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8BAA073E-1107-E08D-5CD5-D909CC75C72D}"/>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4EA55AE6-D4EB-1871-A4FE-64CD37BC51B8}"/>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4</a:t>
            </a:r>
          </a:p>
        </p:txBody>
      </p:sp>
      <p:sp>
        <p:nvSpPr>
          <p:cNvPr id="6" name="Footer Placeholder 5">
            <a:extLst>
              <a:ext uri="{FF2B5EF4-FFF2-40B4-BE49-F238E27FC236}">
                <a16:creationId xmlns:a16="http://schemas.microsoft.com/office/drawing/2014/main" id="{ACA935BD-C036-2D33-920A-A5AD527EF5D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A73EE21E-A60A-5416-0F6E-20270C0ADC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99568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0247E-DB7A-C98D-7F59-DD5BF164AAF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6132D8-67D7-4BA4-68EF-E38E42C6741B}"/>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0AB81B5D-8597-8EA7-A491-C3106D0C336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B6935071-E398-8504-F6F8-44CDD7D72B49}"/>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5924F292-F340-465D-D813-0B4EA4FD505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a:extLst>
              <a:ext uri="{FF2B5EF4-FFF2-40B4-BE49-F238E27FC236}">
                <a16:creationId xmlns:a16="http://schemas.microsoft.com/office/drawing/2014/main" id="{4B9971EE-4D98-E9CE-0B25-A38540AD8941}"/>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546EBC8E-F076-FF12-26CF-89DA40CA486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80383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3FC33-38AE-ED97-7044-1FD572D995EF}"/>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D6E714-CADF-13A8-F1A5-246A9DC5A9FB}"/>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203A57F-1316-2593-6DEC-003B3935649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E9094B37-A014-AD62-AC21-3DE65CD827C4}"/>
              </a:ext>
            </a:extLst>
          </p:cNvPr>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6D9B0D27-7834-C609-02BF-D2331FFF6EF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4</a:t>
            </a:r>
          </a:p>
        </p:txBody>
      </p:sp>
      <p:sp>
        <p:nvSpPr>
          <p:cNvPr id="6" name="Footer Placeholder 5">
            <a:extLst>
              <a:ext uri="{FF2B5EF4-FFF2-40B4-BE49-F238E27FC236}">
                <a16:creationId xmlns:a16="http://schemas.microsoft.com/office/drawing/2014/main" id="{D412CD56-8F30-591E-3A99-FDED2979F318}"/>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4F46C6E5-3AE9-6BE1-E214-2B9C6DDFEB56}"/>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10355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720975" y="512763"/>
            <a:ext cx="37020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Note:</a:t>
            </a:r>
          </a:p>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3.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linkedin.com/in/mariam-hany-a28a50277" TargetMode="External"/><Relationship Id="rId1" Type="http://schemas.openxmlformats.org/officeDocument/2006/relationships/slideLayout" Target="../slideLayouts/slideLayout7.xml"/><Relationship Id="rId5" Type="http://schemas.openxmlformats.org/officeDocument/2006/relationships/hyperlink" Target="https://www.linkedin.com/in/shrouk-sayed-ahmed-601b71293?utm_source=share&amp;utm_campaign=share_via&amp;utm_content=profile&amp;utm_medium=android_app" TargetMode="External"/><Relationship Id="rId4" Type="http://schemas.openxmlformats.org/officeDocument/2006/relationships/hyperlink" Target="https://www.linkedin.com/in/lojayn-elkashif-4b3200312/"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Freeform 2"/>
          <p:cNvSpPr/>
          <p:nvPr/>
        </p:nvSpPr>
        <p:spPr>
          <a:xfrm>
            <a:off x="7929154" y="247008"/>
            <a:ext cx="1599011" cy="524091"/>
          </a:xfrm>
          <a:custGeom>
            <a:avLst/>
            <a:gdLst/>
            <a:ahLst/>
            <a:cxnLst/>
            <a:rect l="l" t="t" r="r" b="b"/>
            <a:pathLst>
              <a:path w="1599011" h="524091">
                <a:moveTo>
                  <a:pt x="0" y="0"/>
                </a:moveTo>
                <a:lnTo>
                  <a:pt x="1599011" y="0"/>
                </a:lnTo>
                <a:lnTo>
                  <a:pt x="1599011" y="524091"/>
                </a:lnTo>
                <a:lnTo>
                  <a:pt x="0" y="524091"/>
                </a:lnTo>
                <a:lnTo>
                  <a:pt x="0" y="0"/>
                </a:lnTo>
                <a:close/>
              </a:path>
            </a:pathLst>
          </a:custGeom>
          <a:blipFill>
            <a:blip r:embed="rId3"/>
            <a:stretch>
              <a:fillRect/>
            </a:stretch>
          </a:blipFill>
        </p:spPr>
        <p:txBody>
          <a:bodyPr/>
          <a:lstStyle/>
          <a:p>
            <a:endParaRPr lang="ar-EG"/>
          </a:p>
        </p:txBody>
      </p:sp>
      <p:sp>
        <p:nvSpPr>
          <p:cNvPr id="3" name="Freeform 3"/>
          <p:cNvSpPr/>
          <p:nvPr/>
        </p:nvSpPr>
        <p:spPr>
          <a:xfrm>
            <a:off x="495902" y="403958"/>
            <a:ext cx="1360963" cy="210192"/>
          </a:xfrm>
          <a:custGeom>
            <a:avLst/>
            <a:gdLst/>
            <a:ahLst/>
            <a:cxnLst/>
            <a:rect l="l" t="t" r="r" b="b"/>
            <a:pathLst>
              <a:path w="1360963" h="210192">
                <a:moveTo>
                  <a:pt x="0" y="0"/>
                </a:moveTo>
                <a:lnTo>
                  <a:pt x="1360963" y="0"/>
                </a:lnTo>
                <a:lnTo>
                  <a:pt x="1360963" y="210192"/>
                </a:lnTo>
                <a:lnTo>
                  <a:pt x="0" y="2101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sp>
        <p:nvSpPr>
          <p:cNvPr id="4" name="TextBox 4"/>
          <p:cNvSpPr txBox="1"/>
          <p:nvPr/>
        </p:nvSpPr>
        <p:spPr>
          <a:xfrm>
            <a:off x="865901" y="2722422"/>
            <a:ext cx="8671800" cy="638188"/>
          </a:xfrm>
          <a:prstGeom prst="rect">
            <a:avLst/>
          </a:prstGeom>
        </p:spPr>
        <p:txBody>
          <a:bodyPr lIns="0" tIns="0" rIns="0" bIns="0" rtlCol="0" anchor="t">
            <a:spAutoFit/>
          </a:bodyPr>
          <a:lstStyle/>
          <a:p>
            <a:pPr algn="l">
              <a:lnSpc>
                <a:spcPts val="5280"/>
              </a:lnSpc>
            </a:pPr>
            <a:r>
              <a:rPr lang="en-US" sz="4400" dirty="0">
                <a:solidFill>
                  <a:srgbClr val="FFFFFF"/>
                </a:solidFill>
                <a:latin typeface="Arimo"/>
                <a:ea typeface="Arimo"/>
                <a:cs typeface="Arimo"/>
                <a:sym typeface="Arimo"/>
              </a:rPr>
              <a:t>Car Price Market Analysis </a:t>
            </a:r>
          </a:p>
        </p:txBody>
      </p:sp>
      <p:sp>
        <p:nvSpPr>
          <p:cNvPr id="5" name="TextBox 5"/>
          <p:cNvSpPr txBox="1"/>
          <p:nvPr/>
        </p:nvSpPr>
        <p:spPr>
          <a:xfrm>
            <a:off x="865901" y="4097737"/>
            <a:ext cx="6045000" cy="348942"/>
          </a:xfrm>
          <a:prstGeom prst="rect">
            <a:avLst/>
          </a:prstGeom>
        </p:spPr>
        <p:txBody>
          <a:bodyPr lIns="0" tIns="0" rIns="0" bIns="0" rtlCol="0" anchor="t">
            <a:spAutoFit/>
          </a:bodyPr>
          <a:lstStyle/>
          <a:p>
            <a:pPr algn="l">
              <a:lnSpc>
                <a:spcPts val="2879"/>
              </a:lnSpc>
            </a:pPr>
            <a:r>
              <a:rPr lang="en-US" sz="2400" dirty="0">
                <a:solidFill>
                  <a:srgbClr val="00B3E3"/>
                </a:solidFill>
                <a:latin typeface="Arial"/>
                <a:ea typeface="Arial"/>
                <a:cs typeface="Arial"/>
                <a:sym typeface="Arial"/>
              </a:rPr>
              <a:t>SIC – AI07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a:extLst>
            <a:ext uri="{FF2B5EF4-FFF2-40B4-BE49-F238E27FC236}">
              <a16:creationId xmlns:a16="http://schemas.microsoft.com/office/drawing/2014/main" id="{842C71DF-8748-63E6-23EC-3084A956D82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BBBED40-B356-CB0E-F748-C02F8ADBDEBE}"/>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a:extLst>
              <a:ext uri="{FF2B5EF4-FFF2-40B4-BE49-F238E27FC236}">
                <a16:creationId xmlns:a16="http://schemas.microsoft.com/office/drawing/2014/main" id="{918B0C37-6BD2-AA39-5957-4B7B1B6130A2}"/>
              </a:ext>
            </a:extLst>
          </p:cNvPr>
          <p:cNvSpPr txBox="1"/>
          <p:nvPr/>
        </p:nvSpPr>
        <p:spPr>
          <a:xfrm>
            <a:off x="945930" y="2888625"/>
            <a:ext cx="7008600" cy="1317861"/>
          </a:xfrm>
          <a:prstGeom prst="rect">
            <a:avLst/>
          </a:prstGeom>
        </p:spPr>
        <p:txBody>
          <a:bodyPr lIns="0" tIns="0" rIns="0" bIns="0" rtlCol="0" anchor="t">
            <a:spAutoFit/>
          </a:bodyPr>
          <a:lstStyle/>
          <a:p>
            <a:pPr algn="l">
              <a:lnSpc>
                <a:spcPts val="5280"/>
              </a:lnSpc>
            </a:pPr>
            <a:r>
              <a:rPr lang="en-US" sz="4400" dirty="0">
                <a:solidFill>
                  <a:srgbClr val="FFFFFF"/>
                </a:solidFill>
                <a:latin typeface="Arimo"/>
                <a:ea typeface="Arimo"/>
                <a:cs typeface="Arimo"/>
                <a:sym typeface="Arimo"/>
              </a:rPr>
              <a:t>Our Approach </a:t>
            </a:r>
          </a:p>
          <a:p>
            <a:pPr algn="l">
              <a:lnSpc>
                <a:spcPts val="5280"/>
              </a:lnSpc>
            </a:pPr>
            <a:endParaRPr lang="en-US" sz="4400" dirty="0">
              <a:solidFill>
                <a:srgbClr val="FFFFFF"/>
              </a:solidFill>
              <a:latin typeface="Arimo"/>
              <a:ea typeface="Arimo"/>
              <a:cs typeface="Arimo"/>
              <a:sym typeface="Arimo"/>
            </a:endParaRPr>
          </a:p>
        </p:txBody>
      </p:sp>
      <p:sp>
        <p:nvSpPr>
          <p:cNvPr id="4" name="AutoShape 4">
            <a:extLst>
              <a:ext uri="{FF2B5EF4-FFF2-40B4-BE49-F238E27FC236}">
                <a16:creationId xmlns:a16="http://schemas.microsoft.com/office/drawing/2014/main" id="{E70465B7-EB18-BB78-7290-B47EACC400BE}"/>
              </a:ext>
            </a:extLst>
          </p:cNvPr>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extLst>
      <p:ext uri="{BB962C8B-B14F-4D97-AF65-F5344CB8AC3E}">
        <p14:creationId xmlns:p14="http://schemas.microsoft.com/office/powerpoint/2010/main" val="296409040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D6AFB-B299-A1BE-E7CD-5B2B47B6AE3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2D54F90-2A3B-E565-674A-9D9EEA18619C}"/>
              </a:ext>
            </a:extLst>
          </p:cNvPr>
          <p:cNvGrpSpPr/>
          <p:nvPr/>
        </p:nvGrpSpPr>
        <p:grpSpPr>
          <a:xfrm>
            <a:off x="0" y="0"/>
            <a:ext cx="9902825" cy="1623766"/>
            <a:chOff x="0" y="0"/>
            <a:chExt cx="13203767" cy="2165021"/>
          </a:xfrm>
        </p:grpSpPr>
        <p:sp>
          <p:nvSpPr>
            <p:cNvPr id="3" name="Freeform 3">
              <a:extLst>
                <a:ext uri="{FF2B5EF4-FFF2-40B4-BE49-F238E27FC236}">
                  <a16:creationId xmlns:a16="http://schemas.microsoft.com/office/drawing/2014/main" id="{3028D500-D3BC-CF88-CB43-27B7301AB103}"/>
                </a:ext>
              </a:extLst>
            </p:cNvPr>
            <p:cNvSpPr/>
            <p:nvPr/>
          </p:nvSpPr>
          <p:spPr>
            <a:xfrm>
              <a:off x="0" y="0"/>
              <a:ext cx="13203810" cy="2165029"/>
            </a:xfrm>
            <a:custGeom>
              <a:avLst/>
              <a:gdLst/>
              <a:ahLst/>
              <a:cxnLst/>
              <a:rect l="l" t="t" r="r" b="b"/>
              <a:pathLst>
                <a:path w="13203810" h="2165029">
                  <a:moveTo>
                    <a:pt x="0" y="0"/>
                  </a:moveTo>
                  <a:lnTo>
                    <a:pt x="13203810" y="0"/>
                  </a:lnTo>
                  <a:lnTo>
                    <a:pt x="13203810" y="2165029"/>
                  </a:lnTo>
                  <a:lnTo>
                    <a:pt x="0" y="2165029"/>
                  </a:lnTo>
                  <a:close/>
                </a:path>
              </a:pathLst>
            </a:custGeom>
            <a:solidFill>
              <a:srgbClr val="193EB0"/>
            </a:solidFill>
          </p:spPr>
          <p:txBody>
            <a:bodyPr/>
            <a:lstStyle/>
            <a:p>
              <a:endParaRPr lang="ar-EG"/>
            </a:p>
          </p:txBody>
        </p:sp>
      </p:grpSp>
      <p:sp>
        <p:nvSpPr>
          <p:cNvPr id="5" name="TextBox 5">
            <a:extLst>
              <a:ext uri="{FF2B5EF4-FFF2-40B4-BE49-F238E27FC236}">
                <a16:creationId xmlns:a16="http://schemas.microsoft.com/office/drawing/2014/main" id="{451C1167-AF48-F738-1FA8-92095D1E8D7D}"/>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C4E4693F-B0AC-C6A0-A25A-7E3710FC5581}"/>
              </a:ext>
            </a:extLst>
          </p:cNvPr>
          <p:cNvSpPr txBox="1"/>
          <p:nvPr/>
        </p:nvSpPr>
        <p:spPr>
          <a:xfrm>
            <a:off x="2432050" y="656800"/>
            <a:ext cx="5566027" cy="487313"/>
          </a:xfrm>
          <a:prstGeom prst="rect">
            <a:avLst/>
          </a:prstGeom>
        </p:spPr>
        <p:txBody>
          <a:bodyPr wrap="square" lIns="0" tIns="0" rIns="0" bIns="0" rtlCol="0" anchor="t">
            <a:spAutoFit/>
          </a:bodyPr>
          <a:lstStyle/>
          <a:p>
            <a:pPr algn="l">
              <a:lnSpc>
                <a:spcPts val="3840"/>
              </a:lnSpc>
            </a:pPr>
            <a:r>
              <a:rPr lang="en-US" sz="3200" dirty="0">
                <a:solidFill>
                  <a:srgbClr val="FFFFFF"/>
                </a:solidFill>
                <a:latin typeface="Arimo"/>
                <a:ea typeface="Arimo"/>
                <a:cs typeface="Arimo"/>
                <a:sym typeface="Arimo"/>
              </a:rPr>
              <a:t>Our Approach </a:t>
            </a:r>
          </a:p>
        </p:txBody>
      </p:sp>
      <p:graphicFrame>
        <p:nvGraphicFramePr>
          <p:cNvPr id="8" name="Diagram 7">
            <a:extLst>
              <a:ext uri="{FF2B5EF4-FFF2-40B4-BE49-F238E27FC236}">
                <a16:creationId xmlns:a16="http://schemas.microsoft.com/office/drawing/2014/main" id="{AC8AF7B7-039E-372F-25ED-F1DF34D4606B}"/>
              </a:ext>
            </a:extLst>
          </p:cNvPr>
          <p:cNvGraphicFramePr/>
          <p:nvPr>
            <p:extLst>
              <p:ext uri="{D42A27DB-BD31-4B8C-83A1-F6EECF244321}">
                <p14:modId xmlns:p14="http://schemas.microsoft.com/office/powerpoint/2010/main" val="2751678582"/>
              </p:ext>
            </p:extLst>
          </p:nvPr>
        </p:nvGraphicFramePr>
        <p:xfrm>
          <a:off x="755650" y="1739362"/>
          <a:ext cx="8748106" cy="4461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2956672"/>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p:cNvSpPr txBox="1"/>
          <p:nvPr/>
        </p:nvSpPr>
        <p:spPr>
          <a:xfrm>
            <a:off x="990607" y="2888625"/>
            <a:ext cx="6221041" cy="1317861"/>
          </a:xfrm>
          <a:prstGeom prst="rect">
            <a:avLst/>
          </a:prstGeom>
        </p:spPr>
        <p:txBody>
          <a:bodyPr wrap="square" lIns="0" tIns="0" rIns="0" bIns="0" rtlCol="0" anchor="t">
            <a:spAutoFit/>
          </a:bodyPr>
          <a:lstStyle/>
          <a:p>
            <a:pPr algn="l">
              <a:lnSpc>
                <a:spcPts val="5280"/>
              </a:lnSpc>
            </a:pPr>
            <a:r>
              <a:rPr lang="en-US" sz="4400" dirty="0">
                <a:solidFill>
                  <a:srgbClr val="FFFFFF"/>
                </a:solidFill>
                <a:latin typeface="Arimo"/>
                <a:ea typeface="Arimo"/>
                <a:cs typeface="Arimo"/>
                <a:sym typeface="Arimo"/>
              </a:rPr>
              <a:t>Date Collection and Preparation</a:t>
            </a:r>
          </a:p>
        </p:txBody>
      </p:sp>
      <p:sp>
        <p:nvSpPr>
          <p:cNvPr id="4" name="AutoShape 4"/>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48ACC-EF63-2065-E266-EC2EAA31A6F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CFBDCE6-4752-A798-94F3-EA9E9CB97E51}"/>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B4268884-3805-5643-1087-B8DE3F9E9989}"/>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B4A30832-EB3D-B9A1-1130-817B857748C4}"/>
              </a:ext>
            </a:extLst>
          </p:cNvPr>
          <p:cNvSpPr/>
          <p:nvPr/>
        </p:nvSpPr>
        <p:spPr>
          <a:xfrm rot="3727">
            <a:off x="566243" y="6275831"/>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34840C9F-72B8-6818-A10F-11E5564523DF}"/>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E02CF03F-9101-E674-AC51-62D3E94F1156}"/>
              </a:ext>
            </a:extLst>
          </p:cNvPr>
          <p:cNvSpPr txBox="1"/>
          <p:nvPr/>
        </p:nvSpPr>
        <p:spPr>
          <a:xfrm>
            <a:off x="549285" y="438150"/>
            <a:ext cx="5824200" cy="476250"/>
          </a:xfrm>
          <a:prstGeom prst="rect">
            <a:avLst/>
          </a:prstGeom>
        </p:spPr>
        <p:txBody>
          <a:bodyPr lIns="0" tIns="0" rIns="0" bIns="0" rtlCol="0" anchor="t">
            <a:spAutoFit/>
          </a:bodyPr>
          <a:lstStyle/>
          <a:p>
            <a:pPr algn="l">
              <a:lnSpc>
                <a:spcPts val="3600"/>
              </a:lnSpc>
            </a:pPr>
            <a:r>
              <a:rPr lang="en-US" sz="3000" b="1" dirty="0">
                <a:solidFill>
                  <a:srgbClr val="FFFFFF"/>
                </a:solidFill>
                <a:latin typeface="Arimo Bold"/>
                <a:ea typeface="Arimo Bold"/>
                <a:cs typeface="Arimo Bold"/>
                <a:sym typeface="Arimo Bold"/>
              </a:rPr>
              <a:t>Data Source &amp; Description</a:t>
            </a:r>
          </a:p>
        </p:txBody>
      </p:sp>
      <p:grpSp>
        <p:nvGrpSpPr>
          <p:cNvPr id="12" name="Group 11">
            <a:extLst>
              <a:ext uri="{FF2B5EF4-FFF2-40B4-BE49-F238E27FC236}">
                <a16:creationId xmlns:a16="http://schemas.microsoft.com/office/drawing/2014/main" id="{8574DF39-29F9-A377-A30D-0C77213BE844}"/>
              </a:ext>
            </a:extLst>
          </p:cNvPr>
          <p:cNvGrpSpPr/>
          <p:nvPr/>
        </p:nvGrpSpPr>
        <p:grpSpPr>
          <a:xfrm>
            <a:off x="984250" y="1697382"/>
            <a:ext cx="8147130" cy="4122366"/>
            <a:chOff x="285603" y="1821234"/>
            <a:chExt cx="9322094" cy="4122366"/>
          </a:xfrm>
        </p:grpSpPr>
        <p:graphicFrame>
          <p:nvGraphicFramePr>
            <p:cNvPr id="13" name="Diagram 12">
              <a:extLst>
                <a:ext uri="{FF2B5EF4-FFF2-40B4-BE49-F238E27FC236}">
                  <a16:creationId xmlns:a16="http://schemas.microsoft.com/office/drawing/2014/main" id="{B8281819-4899-D5E8-7761-680B6DE8828B}"/>
                </a:ext>
              </a:extLst>
            </p:cNvPr>
            <p:cNvGraphicFramePr/>
            <p:nvPr>
              <p:extLst>
                <p:ext uri="{D42A27DB-BD31-4B8C-83A1-F6EECF244321}">
                  <p14:modId xmlns:p14="http://schemas.microsoft.com/office/powerpoint/2010/main" val="3754590521"/>
                </p:ext>
              </p:extLst>
            </p:nvPr>
          </p:nvGraphicFramePr>
          <p:xfrm>
            <a:off x="285603" y="1821234"/>
            <a:ext cx="9322094" cy="4122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0BCC8D7D-143C-5243-04A5-1A8F42CB75E9}"/>
                </a:ext>
              </a:extLst>
            </p:cNvPr>
            <p:cNvGrpSpPr/>
            <p:nvPr/>
          </p:nvGrpSpPr>
          <p:grpSpPr>
            <a:xfrm>
              <a:off x="3641557" y="4899172"/>
              <a:ext cx="5966140" cy="942025"/>
              <a:chOff x="3355954" y="119594"/>
              <a:chExt cx="5966140" cy="942025"/>
            </a:xfrm>
          </p:grpSpPr>
          <p:sp>
            <p:nvSpPr>
              <p:cNvPr id="15" name="Rectangle: Top Corners Rounded 14">
                <a:extLst>
                  <a:ext uri="{FF2B5EF4-FFF2-40B4-BE49-F238E27FC236}">
                    <a16:creationId xmlns:a16="http://schemas.microsoft.com/office/drawing/2014/main" id="{07748101-8FBC-ED53-41BF-C7235A6E1E52}"/>
                  </a:ext>
                </a:extLst>
              </p:cNvPr>
              <p:cNvSpPr/>
              <p:nvPr/>
            </p:nvSpPr>
            <p:spPr>
              <a:xfrm rot="5400000">
                <a:off x="5868011" y="-2392463"/>
                <a:ext cx="942025" cy="59661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6" name="Rectangle: Top Corners Rounded 4">
                <a:extLst>
                  <a:ext uri="{FF2B5EF4-FFF2-40B4-BE49-F238E27FC236}">
                    <a16:creationId xmlns:a16="http://schemas.microsoft.com/office/drawing/2014/main" id="{895140FE-2DE8-A620-3F0A-38CF2C8F0EC6}"/>
                  </a:ext>
                </a:extLst>
              </p:cNvPr>
              <p:cNvSpPr txBox="1"/>
              <p:nvPr/>
            </p:nvSpPr>
            <p:spPr>
              <a:xfrm>
                <a:off x="3355954" y="165580"/>
                <a:ext cx="5920154" cy="8500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defTabSz="889000">
                  <a:lnSpc>
                    <a:spcPct val="90000"/>
                  </a:lnSpc>
                  <a:spcBef>
                    <a:spcPct val="0"/>
                  </a:spcBef>
                  <a:spcAft>
                    <a:spcPct val="15000"/>
                  </a:spcAft>
                  <a:buChar char="•"/>
                </a:pPr>
                <a:r>
                  <a:rPr lang="en-GB" sz="2000" dirty="0">
                    <a:solidFill>
                      <a:prstClr val="black"/>
                    </a:solidFill>
                    <a:latin typeface="Arial" panose="020B0604020202020204" pitchFamily="34" charset="0"/>
                    <a:cs typeface="Arial" panose="020B0604020202020204" pitchFamily="34" charset="0"/>
                  </a:rPr>
                  <a:t>Rows: </a:t>
                </a:r>
                <a:r>
                  <a:rPr lang="ar-EG" sz="2000" dirty="0">
                    <a:solidFill>
                      <a:prstClr val="black"/>
                    </a:solidFill>
                    <a:latin typeface="Arial" panose="020B0604020202020204" pitchFamily="34" charset="0"/>
                    <a:cs typeface="Arial" panose="020B0604020202020204" pitchFamily="34" charset="0"/>
                  </a:rPr>
                  <a:t>11914</a:t>
                </a:r>
                <a:endParaRPr lang="en-US" sz="2000" dirty="0">
                  <a:solidFill>
                    <a:prstClr val="black"/>
                  </a:solidFill>
                  <a:latin typeface="Arial" panose="020B0604020202020204" pitchFamily="34" charset="0"/>
                  <a:cs typeface="Arial" panose="020B0604020202020204" pitchFamily="34" charset="0"/>
                </a:endParaRPr>
              </a:p>
              <a:p>
                <a:pPr marL="228600" lvl="1" indent="-228600" defTabSz="889000">
                  <a:lnSpc>
                    <a:spcPct val="90000"/>
                  </a:lnSpc>
                  <a:spcBef>
                    <a:spcPct val="0"/>
                  </a:spcBef>
                  <a:spcAft>
                    <a:spcPct val="15000"/>
                  </a:spcAft>
                  <a:buChar char="•"/>
                </a:pPr>
                <a:r>
                  <a:rPr lang="en-US" sz="2000" dirty="0">
                    <a:solidFill>
                      <a:prstClr val="black"/>
                    </a:solidFill>
                    <a:latin typeface="Arial" panose="020B0604020202020204" pitchFamily="34" charset="0"/>
                    <a:cs typeface="Arial" panose="020B0604020202020204" pitchFamily="34" charset="0"/>
                  </a:rPr>
                  <a:t>Columns: 18</a:t>
                </a:r>
                <a:endParaRPr lang="en-GB" sz="2000" dirty="0">
                  <a:solidFill>
                    <a:prstClr val="black"/>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416647667"/>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p:cNvSpPr txBox="1"/>
          <p:nvPr/>
        </p:nvSpPr>
        <p:spPr>
          <a:xfrm>
            <a:off x="2127250" y="452002"/>
            <a:ext cx="8060986" cy="603178"/>
          </a:xfrm>
          <a:prstGeom prst="rect">
            <a:avLst/>
          </a:prstGeom>
        </p:spPr>
        <p:txBody>
          <a:bodyPr lIns="0" tIns="0" rIns="0" bIns="0" rtlCol="0" anchor="t">
            <a:spAutoFit/>
          </a:bodyPr>
          <a:lstStyle/>
          <a:p>
            <a:pPr>
              <a:lnSpc>
                <a:spcPts val="5280"/>
              </a:lnSpc>
            </a:pPr>
            <a:r>
              <a:rPr lang="en-US" sz="3200" dirty="0">
                <a:solidFill>
                  <a:srgbClr val="FFFFFF"/>
                </a:solidFill>
                <a:latin typeface="Arimo"/>
                <a:ea typeface="Arimo"/>
                <a:cs typeface="Arimo"/>
                <a:sym typeface="Arimo"/>
              </a:rPr>
              <a:t>Date Collection and Preparation</a:t>
            </a:r>
          </a:p>
        </p:txBody>
      </p:sp>
      <p:grpSp>
        <p:nvGrpSpPr>
          <p:cNvPr id="15" name="Group 14">
            <a:extLst>
              <a:ext uri="{FF2B5EF4-FFF2-40B4-BE49-F238E27FC236}">
                <a16:creationId xmlns:a16="http://schemas.microsoft.com/office/drawing/2014/main" id="{43F22796-8E70-772C-102C-E860C88D15B9}"/>
              </a:ext>
            </a:extLst>
          </p:cNvPr>
          <p:cNvGrpSpPr/>
          <p:nvPr/>
        </p:nvGrpSpPr>
        <p:grpSpPr>
          <a:xfrm>
            <a:off x="228520" y="1783916"/>
            <a:ext cx="9322094" cy="4122366"/>
            <a:chOff x="285603" y="1821234"/>
            <a:chExt cx="9322094" cy="4122366"/>
          </a:xfrm>
        </p:grpSpPr>
        <p:graphicFrame>
          <p:nvGraphicFramePr>
            <p:cNvPr id="10" name="Diagram 9">
              <a:extLst>
                <a:ext uri="{FF2B5EF4-FFF2-40B4-BE49-F238E27FC236}">
                  <a16:creationId xmlns:a16="http://schemas.microsoft.com/office/drawing/2014/main" id="{1E418160-7906-6BCF-0B8F-6FAFC3D635C9}"/>
                </a:ext>
              </a:extLst>
            </p:cNvPr>
            <p:cNvGraphicFramePr/>
            <p:nvPr>
              <p:extLst>
                <p:ext uri="{D42A27DB-BD31-4B8C-83A1-F6EECF244321}">
                  <p14:modId xmlns:p14="http://schemas.microsoft.com/office/powerpoint/2010/main" val="2378072231"/>
                </p:ext>
              </p:extLst>
            </p:nvPr>
          </p:nvGraphicFramePr>
          <p:xfrm>
            <a:off x="285603" y="1821234"/>
            <a:ext cx="9322094" cy="4122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3F9C1CBC-2867-40DC-543E-02EF2941AADA}"/>
                </a:ext>
              </a:extLst>
            </p:cNvPr>
            <p:cNvGrpSpPr/>
            <p:nvPr/>
          </p:nvGrpSpPr>
          <p:grpSpPr>
            <a:xfrm>
              <a:off x="3641557" y="4899172"/>
              <a:ext cx="5966140" cy="942025"/>
              <a:chOff x="3355954" y="119594"/>
              <a:chExt cx="5966140" cy="942025"/>
            </a:xfrm>
          </p:grpSpPr>
          <p:sp>
            <p:nvSpPr>
              <p:cNvPr id="13" name="Rectangle: Top Corners Rounded 12">
                <a:extLst>
                  <a:ext uri="{FF2B5EF4-FFF2-40B4-BE49-F238E27FC236}">
                    <a16:creationId xmlns:a16="http://schemas.microsoft.com/office/drawing/2014/main" id="{3D4491D6-4B8F-757E-91D1-5763ED02A7C2}"/>
                  </a:ext>
                </a:extLst>
              </p:cNvPr>
              <p:cNvSpPr/>
              <p:nvPr/>
            </p:nvSpPr>
            <p:spPr>
              <a:xfrm rot="5400000">
                <a:off x="5868011" y="-2392463"/>
                <a:ext cx="942025" cy="59661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4" name="Rectangle: Top Corners Rounded 4">
                <a:extLst>
                  <a:ext uri="{FF2B5EF4-FFF2-40B4-BE49-F238E27FC236}">
                    <a16:creationId xmlns:a16="http://schemas.microsoft.com/office/drawing/2014/main" id="{398EBDA0-3ADE-E01A-FD6D-FCD918E6BCB1}"/>
                  </a:ext>
                </a:extLst>
              </p:cNvPr>
              <p:cNvSpPr txBox="1"/>
              <p:nvPr/>
            </p:nvSpPr>
            <p:spPr>
              <a:xfrm>
                <a:off x="3355954" y="165580"/>
                <a:ext cx="5920154" cy="8500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GB" sz="2000" u="none" strike="noStrike" kern="1200" dirty="0">
                    <a:solidFill>
                      <a:schemeClr val="tx1"/>
                    </a:solidFill>
                    <a:latin typeface="Arial"/>
                    <a:ea typeface="Arial"/>
                    <a:cs typeface="Arial"/>
                    <a:sym typeface="Arial"/>
                  </a:rPr>
                  <a:t>Loaded raw data into a Pandas                                     Data Frame for processing</a:t>
                </a:r>
                <a:endParaRPr lang="en-GB" sz="2000" kern="1200" dirty="0">
                  <a:solidFill>
                    <a:schemeClr val="tx1"/>
                  </a:solidFill>
                </a:endParaRPr>
              </a:p>
            </p:txBody>
          </p:sp>
        </p:grpSp>
      </p:grpSp>
      <p:pic>
        <p:nvPicPr>
          <p:cNvPr id="5122" name="Picture 2" descr="Book, data, info, load, reload, text icon - Download on Iconfinder">
            <a:extLst>
              <a:ext uri="{FF2B5EF4-FFF2-40B4-BE49-F238E27FC236}">
                <a16:creationId xmlns:a16="http://schemas.microsoft.com/office/drawing/2014/main" id="{57B38C62-642F-0AE5-B6FA-B4E82C39036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55172" y="1923996"/>
            <a:ext cx="903553" cy="9035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black and white logo&#10;&#10;AI-generated content may be incorrect.">
            <a:extLst>
              <a:ext uri="{FF2B5EF4-FFF2-40B4-BE49-F238E27FC236}">
                <a16:creationId xmlns:a16="http://schemas.microsoft.com/office/drawing/2014/main" id="{955745EB-F3EA-8E80-C3DE-3A85D2456A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6932" y="4887273"/>
            <a:ext cx="1857848" cy="850053"/>
          </a:xfrm>
          <a:prstGeom prst="rect">
            <a:avLst/>
          </a:prstGeom>
        </p:spPr>
      </p:pic>
      <p:pic>
        <p:nvPicPr>
          <p:cNvPr id="19" name="Picture 18" descr="A black and white checklist&#10;&#10;AI-generated content may be incorrect.">
            <a:extLst>
              <a:ext uri="{FF2B5EF4-FFF2-40B4-BE49-F238E27FC236}">
                <a16:creationId xmlns:a16="http://schemas.microsoft.com/office/drawing/2014/main" id="{AFCAB92F-B057-6E30-CA3F-38FFB74786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9460" y="3272392"/>
            <a:ext cx="939404" cy="1145414"/>
          </a:xfrm>
          <a:prstGeom prst="rect">
            <a:avLst/>
          </a:prstGeom>
        </p:spPr>
      </p:pic>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13FD8-F4CF-712D-BCFE-2C99B76BE12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48AC8FA-2B2E-1B22-B38B-6EEB83C3E172}"/>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933AD747-2E53-CCC3-ADEB-2CFDCD4171B4}"/>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B3A21646-4D4A-FE9C-9C78-A64AD29E5539}"/>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B5982434-119B-FA00-6412-5873FE8EEC17}"/>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A29BDAAC-0DC5-DACA-888A-E7CF3026E864}"/>
              </a:ext>
            </a:extLst>
          </p:cNvPr>
          <p:cNvSpPr txBox="1"/>
          <p:nvPr/>
        </p:nvSpPr>
        <p:spPr>
          <a:xfrm>
            <a:off x="2279650" y="382640"/>
            <a:ext cx="8060986" cy="603178"/>
          </a:xfrm>
          <a:prstGeom prst="rect">
            <a:avLst/>
          </a:prstGeom>
        </p:spPr>
        <p:txBody>
          <a:bodyPr lIns="0" tIns="0" rIns="0" bIns="0" rtlCol="0" anchor="t">
            <a:spAutoFit/>
          </a:bodyPr>
          <a:lstStyle/>
          <a:p>
            <a:pPr>
              <a:lnSpc>
                <a:spcPts val="5280"/>
              </a:lnSpc>
            </a:pPr>
            <a:r>
              <a:rPr lang="en-US" sz="3200" dirty="0">
                <a:solidFill>
                  <a:srgbClr val="FFFFFF"/>
                </a:solidFill>
                <a:latin typeface="Arimo"/>
                <a:ea typeface="Arimo"/>
                <a:cs typeface="Arimo"/>
                <a:sym typeface="Arimo"/>
              </a:rPr>
              <a:t>Date Collection and Preparation</a:t>
            </a:r>
          </a:p>
        </p:txBody>
      </p:sp>
      <p:grpSp>
        <p:nvGrpSpPr>
          <p:cNvPr id="9" name="Group 8">
            <a:extLst>
              <a:ext uri="{FF2B5EF4-FFF2-40B4-BE49-F238E27FC236}">
                <a16:creationId xmlns:a16="http://schemas.microsoft.com/office/drawing/2014/main" id="{A63B2EDA-3DD6-19CA-6D48-6F5FF4E7B58C}"/>
              </a:ext>
            </a:extLst>
          </p:cNvPr>
          <p:cNvGrpSpPr/>
          <p:nvPr/>
        </p:nvGrpSpPr>
        <p:grpSpPr>
          <a:xfrm>
            <a:off x="420238" y="2095280"/>
            <a:ext cx="8783869" cy="3076796"/>
            <a:chOff x="420239" y="2095280"/>
            <a:chExt cx="8372610" cy="2865615"/>
          </a:xfrm>
        </p:grpSpPr>
        <p:sp>
          <p:nvSpPr>
            <p:cNvPr id="11" name="Freeform: Shape 10">
              <a:extLst>
                <a:ext uri="{FF2B5EF4-FFF2-40B4-BE49-F238E27FC236}">
                  <a16:creationId xmlns:a16="http://schemas.microsoft.com/office/drawing/2014/main" id="{917B45E4-5BB2-8627-DEC0-8EB209747621}"/>
                </a:ext>
              </a:extLst>
            </p:cNvPr>
            <p:cNvSpPr/>
            <p:nvPr/>
          </p:nvSpPr>
          <p:spPr>
            <a:xfrm>
              <a:off x="1080340" y="2514339"/>
              <a:ext cx="7712509" cy="2446556"/>
            </a:xfrm>
            <a:custGeom>
              <a:avLst/>
              <a:gdLst>
                <a:gd name="connsiteX0" fmla="*/ 407767 w 2446555"/>
                <a:gd name="connsiteY0" fmla="*/ 0 h 7712508"/>
                <a:gd name="connsiteX1" fmla="*/ 2038788 w 2446555"/>
                <a:gd name="connsiteY1" fmla="*/ 0 h 7712508"/>
                <a:gd name="connsiteX2" fmla="*/ 2446555 w 2446555"/>
                <a:gd name="connsiteY2" fmla="*/ 407767 h 7712508"/>
                <a:gd name="connsiteX3" fmla="*/ 2446555 w 2446555"/>
                <a:gd name="connsiteY3" fmla="*/ 7712508 h 7712508"/>
                <a:gd name="connsiteX4" fmla="*/ 2446555 w 2446555"/>
                <a:gd name="connsiteY4" fmla="*/ 7712508 h 7712508"/>
                <a:gd name="connsiteX5" fmla="*/ 0 w 2446555"/>
                <a:gd name="connsiteY5" fmla="*/ 7712508 h 7712508"/>
                <a:gd name="connsiteX6" fmla="*/ 0 w 2446555"/>
                <a:gd name="connsiteY6" fmla="*/ 7712508 h 7712508"/>
                <a:gd name="connsiteX7" fmla="*/ 0 w 2446555"/>
                <a:gd name="connsiteY7" fmla="*/ 407767 h 7712508"/>
                <a:gd name="connsiteX8" fmla="*/ 407767 w 2446555"/>
                <a:gd name="connsiteY8" fmla="*/ 0 h 7712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6555" h="7712508">
                  <a:moveTo>
                    <a:pt x="2446555" y="1285444"/>
                  </a:moveTo>
                  <a:lnTo>
                    <a:pt x="2446555" y="6427064"/>
                  </a:lnTo>
                  <a:cubicBezTo>
                    <a:pt x="2446555" y="7136993"/>
                    <a:pt x="2388642" y="7712506"/>
                    <a:pt x="2317203" y="7712506"/>
                  </a:cubicBezTo>
                  <a:lnTo>
                    <a:pt x="0" y="7712506"/>
                  </a:lnTo>
                  <a:lnTo>
                    <a:pt x="0" y="7712506"/>
                  </a:lnTo>
                  <a:lnTo>
                    <a:pt x="0" y="2"/>
                  </a:lnTo>
                  <a:lnTo>
                    <a:pt x="0" y="2"/>
                  </a:lnTo>
                  <a:lnTo>
                    <a:pt x="2317203" y="2"/>
                  </a:lnTo>
                  <a:cubicBezTo>
                    <a:pt x="2388642" y="2"/>
                    <a:pt x="2446555" y="575515"/>
                    <a:pt x="2446555" y="128544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43256" rIns="367081" bIns="243257" numCol="1" spcCol="1270" anchor="ctr" anchorCtr="0">
              <a:noAutofit/>
            </a:bodyPr>
            <a:lstStyle/>
            <a:p>
              <a:pPr marL="171450" lvl="1" indent="-171450" algn="l" defTabSz="800100">
                <a:lnSpc>
                  <a:spcPct val="90000"/>
                </a:lnSpc>
                <a:spcBef>
                  <a:spcPct val="0"/>
                </a:spcBef>
                <a:spcAft>
                  <a:spcPct val="15000"/>
                </a:spcAft>
                <a:buChar char="•"/>
              </a:pPr>
              <a:endParaRPr lang="en-GB" sz="1800" kern="1200" dirty="0">
                <a:solidFill>
                  <a:schemeClr val="tx1"/>
                </a:solidFill>
              </a:endParaRPr>
            </a:p>
            <a:p>
              <a:pPr marL="171450" lvl="1" indent="-171450" algn="l" defTabSz="800100">
                <a:lnSpc>
                  <a:spcPct val="90000"/>
                </a:lnSpc>
                <a:spcBef>
                  <a:spcPct val="0"/>
                </a:spcBef>
                <a:spcAft>
                  <a:spcPct val="15000"/>
                </a:spcAft>
                <a:buChar char="•"/>
              </a:pPr>
              <a:r>
                <a:rPr lang="en-GB" sz="1800" b="1" kern="1200" dirty="0"/>
                <a:t>Fuel Type &amp; Doors</a:t>
              </a:r>
              <a:r>
                <a:rPr lang="en-GB" sz="1800" kern="1200" dirty="0"/>
                <a:t> → Imputed using same </a:t>
              </a:r>
              <a:r>
                <a:rPr lang="en-GB" sz="1800" i="1" kern="1200" dirty="0"/>
                <a:t>Make &amp; Model</a:t>
              </a:r>
              <a:endParaRPr lang="en-GB" sz="1800" kern="1200" dirty="0">
                <a:solidFill>
                  <a:schemeClr val="tx1"/>
                </a:solidFill>
              </a:endParaRPr>
            </a:p>
            <a:p>
              <a:pPr marL="171450" lvl="1" indent="-171450" algn="l" defTabSz="800100">
                <a:lnSpc>
                  <a:spcPct val="90000"/>
                </a:lnSpc>
                <a:spcBef>
                  <a:spcPct val="0"/>
                </a:spcBef>
                <a:spcAft>
                  <a:spcPct val="15000"/>
                </a:spcAft>
                <a:buFont typeface="Arial" panose="020B0604020202020204" pitchFamily="34" charset="0"/>
                <a:buChar char="•"/>
              </a:pPr>
              <a:r>
                <a:rPr lang="en-GB" sz="1800" b="1" kern="1200" dirty="0"/>
                <a:t>Engine HP &amp; Cylinders</a:t>
              </a:r>
              <a:r>
                <a:rPr lang="en-GB" sz="1800" kern="1200" dirty="0"/>
                <a:t> → Filled with column median</a:t>
              </a:r>
            </a:p>
            <a:p>
              <a:pPr marL="171450" lvl="1" indent="-171450" algn="l" defTabSz="800100">
                <a:lnSpc>
                  <a:spcPct val="90000"/>
                </a:lnSpc>
                <a:spcBef>
                  <a:spcPct val="0"/>
                </a:spcBef>
                <a:spcAft>
                  <a:spcPct val="15000"/>
                </a:spcAft>
                <a:buFont typeface="Arial" panose="020B0604020202020204" pitchFamily="34" charset="0"/>
                <a:buChar char="•"/>
              </a:pPr>
              <a:r>
                <a:rPr lang="en-GB" sz="1800" b="1" kern="1200" dirty="0"/>
                <a:t>Market Category</a:t>
              </a:r>
              <a:r>
                <a:rPr lang="en-GB" sz="1800" kern="1200" dirty="0"/>
                <a:t> → Filled nulls with mode</a:t>
              </a:r>
            </a:p>
            <a:p>
              <a:pPr marL="342900" lvl="2" indent="-171450" algn="l" defTabSz="800100">
                <a:lnSpc>
                  <a:spcPct val="90000"/>
                </a:lnSpc>
                <a:spcBef>
                  <a:spcPct val="0"/>
                </a:spcBef>
                <a:spcAft>
                  <a:spcPct val="15000"/>
                </a:spcAft>
                <a:buFont typeface="Arial" panose="020B0604020202020204" pitchFamily="34" charset="0"/>
                <a:buNone/>
              </a:pPr>
              <a:r>
                <a:rPr lang="en-GB" sz="1800" kern="1200" dirty="0"/>
                <a:t>			         Transformed into binary features (Luxury,</a:t>
              </a:r>
            </a:p>
            <a:p>
              <a:pPr marL="514350" lvl="3" indent="-171450" algn="l" defTabSz="800100">
                <a:lnSpc>
                  <a:spcPct val="90000"/>
                </a:lnSpc>
                <a:spcBef>
                  <a:spcPct val="0"/>
                </a:spcBef>
                <a:spcAft>
                  <a:spcPct val="15000"/>
                </a:spcAft>
                <a:buFont typeface="Arial" panose="020B0604020202020204" pitchFamily="34" charset="0"/>
                <a:buNone/>
              </a:pPr>
              <a:r>
                <a:rPr lang="en-GB" sz="1800" kern="1200" dirty="0"/>
                <a:t>			         Performance, Hatchback, etc.)</a:t>
              </a:r>
            </a:p>
          </p:txBody>
        </p:sp>
        <p:sp>
          <p:nvSpPr>
            <p:cNvPr id="12" name="Freeform: Shape 11">
              <a:extLst>
                <a:ext uri="{FF2B5EF4-FFF2-40B4-BE49-F238E27FC236}">
                  <a16:creationId xmlns:a16="http://schemas.microsoft.com/office/drawing/2014/main" id="{2132E35B-21E5-2DCA-BA82-B55DBDF9918C}"/>
                </a:ext>
              </a:extLst>
            </p:cNvPr>
            <p:cNvSpPr/>
            <p:nvPr/>
          </p:nvSpPr>
          <p:spPr>
            <a:xfrm>
              <a:off x="420239" y="2095280"/>
              <a:ext cx="2184551" cy="948203"/>
            </a:xfrm>
            <a:custGeom>
              <a:avLst/>
              <a:gdLst>
                <a:gd name="connsiteX0" fmla="*/ 0 w 2184551"/>
                <a:gd name="connsiteY0" fmla="*/ 158037 h 948203"/>
                <a:gd name="connsiteX1" fmla="*/ 158037 w 2184551"/>
                <a:gd name="connsiteY1" fmla="*/ 0 h 948203"/>
                <a:gd name="connsiteX2" fmla="*/ 2026514 w 2184551"/>
                <a:gd name="connsiteY2" fmla="*/ 0 h 948203"/>
                <a:gd name="connsiteX3" fmla="*/ 2184551 w 2184551"/>
                <a:gd name="connsiteY3" fmla="*/ 158037 h 948203"/>
                <a:gd name="connsiteX4" fmla="*/ 2184551 w 2184551"/>
                <a:gd name="connsiteY4" fmla="*/ 790166 h 948203"/>
                <a:gd name="connsiteX5" fmla="*/ 2026514 w 2184551"/>
                <a:gd name="connsiteY5" fmla="*/ 948203 h 948203"/>
                <a:gd name="connsiteX6" fmla="*/ 158037 w 2184551"/>
                <a:gd name="connsiteY6" fmla="*/ 948203 h 948203"/>
                <a:gd name="connsiteX7" fmla="*/ 0 w 2184551"/>
                <a:gd name="connsiteY7" fmla="*/ 790166 h 948203"/>
                <a:gd name="connsiteX8" fmla="*/ 0 w 2184551"/>
                <a:gd name="connsiteY8" fmla="*/ 158037 h 94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4551" h="948203">
                  <a:moveTo>
                    <a:pt x="0" y="158037"/>
                  </a:moveTo>
                  <a:cubicBezTo>
                    <a:pt x="0" y="70756"/>
                    <a:pt x="70756" y="0"/>
                    <a:pt x="158037" y="0"/>
                  </a:cubicBezTo>
                  <a:lnTo>
                    <a:pt x="2026514" y="0"/>
                  </a:lnTo>
                  <a:cubicBezTo>
                    <a:pt x="2113795" y="0"/>
                    <a:pt x="2184551" y="70756"/>
                    <a:pt x="2184551" y="158037"/>
                  </a:cubicBezTo>
                  <a:lnTo>
                    <a:pt x="2184551" y="790166"/>
                  </a:lnTo>
                  <a:cubicBezTo>
                    <a:pt x="2184551" y="877447"/>
                    <a:pt x="2113795" y="948203"/>
                    <a:pt x="2026514" y="948203"/>
                  </a:cubicBezTo>
                  <a:lnTo>
                    <a:pt x="158037" y="948203"/>
                  </a:lnTo>
                  <a:cubicBezTo>
                    <a:pt x="70756" y="948203"/>
                    <a:pt x="0" y="877447"/>
                    <a:pt x="0" y="790166"/>
                  </a:cubicBezTo>
                  <a:lnTo>
                    <a:pt x="0" y="158037"/>
                  </a:lnTo>
                  <a:close/>
                </a:path>
              </a:pathLst>
            </a:custGeom>
            <a:solidFill>
              <a:srgbClr val="193E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727" tIns="92007" rIns="137727" bIns="92007" numCol="1" spcCol="1270" anchor="ctr" anchorCtr="0">
              <a:noAutofit/>
            </a:bodyPr>
            <a:lstStyle/>
            <a:p>
              <a:pPr marL="0" lvl="0" indent="0" algn="ctr" defTabSz="1066800">
                <a:lnSpc>
                  <a:spcPct val="90000"/>
                </a:lnSpc>
                <a:spcBef>
                  <a:spcPct val="0"/>
                </a:spcBef>
                <a:spcAft>
                  <a:spcPct val="35000"/>
                </a:spcAft>
                <a:buNone/>
              </a:pPr>
              <a:r>
                <a:rPr lang="en-GB" sz="2500" kern="1200" dirty="0"/>
                <a:t>Handling missing values</a:t>
              </a:r>
            </a:p>
          </p:txBody>
        </p:sp>
      </p:grpSp>
      <p:pic>
        <p:nvPicPr>
          <p:cNvPr id="8" name="Picture 7" descr="A black and white image of a folder with a question mark and a magnifying glass&#10;&#10;AI-generated content may be incorrect.">
            <a:extLst>
              <a:ext uri="{FF2B5EF4-FFF2-40B4-BE49-F238E27FC236}">
                <a16:creationId xmlns:a16="http://schemas.microsoft.com/office/drawing/2014/main" id="{A5BAC8AC-F569-88F2-A6A5-9A462BBFD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859" y="3151457"/>
            <a:ext cx="2016579" cy="1613263"/>
          </a:xfrm>
          <a:prstGeom prst="rect">
            <a:avLst/>
          </a:prstGeom>
        </p:spPr>
      </p:pic>
    </p:spTree>
    <p:extLst>
      <p:ext uri="{BB962C8B-B14F-4D97-AF65-F5344CB8AC3E}">
        <p14:creationId xmlns:p14="http://schemas.microsoft.com/office/powerpoint/2010/main" val="292031203"/>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27066-04BF-46C5-6C00-2815407B5DA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337DE88-7974-F46F-2665-693836CF24C8}"/>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2620D1D9-AC0C-C35E-6511-B188DB1A2947}"/>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296A1699-7117-1DE4-2FA3-EBBE56CDC45D}"/>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B667A6E7-12F1-DDD9-0828-F30311A557C8}"/>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236764E1-9DFC-03DC-72EE-F86C8FFAC40C}"/>
              </a:ext>
            </a:extLst>
          </p:cNvPr>
          <p:cNvSpPr txBox="1"/>
          <p:nvPr/>
        </p:nvSpPr>
        <p:spPr>
          <a:xfrm>
            <a:off x="2127250" y="452002"/>
            <a:ext cx="8060986" cy="603178"/>
          </a:xfrm>
          <a:prstGeom prst="rect">
            <a:avLst/>
          </a:prstGeom>
        </p:spPr>
        <p:txBody>
          <a:bodyPr lIns="0" tIns="0" rIns="0" bIns="0" rtlCol="0" anchor="t">
            <a:spAutoFit/>
          </a:bodyPr>
          <a:lstStyle/>
          <a:p>
            <a:pPr>
              <a:lnSpc>
                <a:spcPts val="5280"/>
              </a:lnSpc>
            </a:pPr>
            <a:r>
              <a:rPr lang="en-US" sz="3200" dirty="0">
                <a:solidFill>
                  <a:srgbClr val="FFFFFF"/>
                </a:solidFill>
                <a:latin typeface="Arimo"/>
                <a:ea typeface="Arimo"/>
                <a:cs typeface="Arimo"/>
                <a:sym typeface="Arimo"/>
              </a:rPr>
              <a:t>Date Collection and Preparation</a:t>
            </a:r>
          </a:p>
        </p:txBody>
      </p:sp>
      <p:grpSp>
        <p:nvGrpSpPr>
          <p:cNvPr id="15" name="Group 14">
            <a:extLst>
              <a:ext uri="{FF2B5EF4-FFF2-40B4-BE49-F238E27FC236}">
                <a16:creationId xmlns:a16="http://schemas.microsoft.com/office/drawing/2014/main" id="{CAFDBE41-5EDB-ACBF-B46E-9C8032C5B2B4}"/>
              </a:ext>
            </a:extLst>
          </p:cNvPr>
          <p:cNvGrpSpPr/>
          <p:nvPr/>
        </p:nvGrpSpPr>
        <p:grpSpPr>
          <a:xfrm>
            <a:off x="231695" y="1763349"/>
            <a:ext cx="9515555" cy="4122366"/>
            <a:chOff x="285603" y="1821234"/>
            <a:chExt cx="9322094" cy="4122366"/>
          </a:xfrm>
        </p:grpSpPr>
        <p:graphicFrame>
          <p:nvGraphicFramePr>
            <p:cNvPr id="10" name="Diagram 9">
              <a:extLst>
                <a:ext uri="{FF2B5EF4-FFF2-40B4-BE49-F238E27FC236}">
                  <a16:creationId xmlns:a16="http://schemas.microsoft.com/office/drawing/2014/main" id="{F9472985-2DAF-D3DD-BD5E-C9DFDCE98546}"/>
                </a:ext>
              </a:extLst>
            </p:cNvPr>
            <p:cNvGraphicFramePr/>
            <p:nvPr>
              <p:extLst>
                <p:ext uri="{D42A27DB-BD31-4B8C-83A1-F6EECF244321}">
                  <p14:modId xmlns:p14="http://schemas.microsoft.com/office/powerpoint/2010/main" val="847730493"/>
                </p:ext>
              </p:extLst>
            </p:nvPr>
          </p:nvGraphicFramePr>
          <p:xfrm>
            <a:off x="285603" y="1821234"/>
            <a:ext cx="9322094" cy="4122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06B2A277-AA51-47E0-68F1-2C2F24302076}"/>
                </a:ext>
              </a:extLst>
            </p:cNvPr>
            <p:cNvGrpSpPr/>
            <p:nvPr/>
          </p:nvGrpSpPr>
          <p:grpSpPr>
            <a:xfrm>
              <a:off x="3641557" y="4838701"/>
              <a:ext cx="5966140" cy="1104899"/>
              <a:chOff x="3355954" y="59123"/>
              <a:chExt cx="5966140" cy="1104899"/>
            </a:xfrm>
          </p:grpSpPr>
          <p:sp>
            <p:nvSpPr>
              <p:cNvPr id="13" name="Rectangle: Top Corners Rounded 12">
                <a:extLst>
                  <a:ext uri="{FF2B5EF4-FFF2-40B4-BE49-F238E27FC236}">
                    <a16:creationId xmlns:a16="http://schemas.microsoft.com/office/drawing/2014/main" id="{A9A893F8-768B-09D4-B8D2-9BF4ACFA35B7}"/>
                  </a:ext>
                </a:extLst>
              </p:cNvPr>
              <p:cNvSpPr/>
              <p:nvPr/>
            </p:nvSpPr>
            <p:spPr>
              <a:xfrm rot="5400000">
                <a:off x="5786574" y="-2371497"/>
                <a:ext cx="1104899" cy="5966140"/>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GB"/>
              </a:p>
            </p:txBody>
          </p:sp>
          <p:sp>
            <p:nvSpPr>
              <p:cNvPr id="14" name="Rectangle: Top Corners Rounded 4">
                <a:extLst>
                  <a:ext uri="{FF2B5EF4-FFF2-40B4-BE49-F238E27FC236}">
                    <a16:creationId xmlns:a16="http://schemas.microsoft.com/office/drawing/2014/main" id="{24A999DB-3A7D-EAEE-20B6-6E911087C0E6}"/>
                  </a:ext>
                </a:extLst>
              </p:cNvPr>
              <p:cNvSpPr txBox="1"/>
              <p:nvPr/>
            </p:nvSpPr>
            <p:spPr>
              <a:xfrm>
                <a:off x="3355954" y="165580"/>
                <a:ext cx="5920154" cy="8500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285750" indent="-285750">
                  <a:buFont typeface="Arial" panose="020B0604020202020204" pitchFamily="34" charset="0"/>
                  <a:buChar char="•"/>
                </a:pPr>
                <a:r>
                  <a:rPr lang="en-US" sz="2000" dirty="0"/>
                  <a:t>Identified and removed all duplicate                          rows from the dataset to ensure the                   integrity and accuracy of the analysis.</a:t>
                </a:r>
                <a:endParaRPr lang="en-GB" sz="2000" dirty="0"/>
              </a:p>
            </p:txBody>
          </p:sp>
        </p:grpSp>
      </p:grpSp>
      <p:pic>
        <p:nvPicPr>
          <p:cNvPr id="10242" name="Picture 2" descr="Engineering - Free education icons">
            <a:extLst>
              <a:ext uri="{FF2B5EF4-FFF2-40B4-BE49-F238E27FC236}">
                <a16:creationId xmlns:a16="http://schemas.microsoft.com/office/drawing/2014/main" id="{1F69FBA5-7907-1CA9-7662-4B46EFA90D5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7465" y="3259140"/>
            <a:ext cx="1153210" cy="115321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orrection - Free ui icons">
            <a:extLst>
              <a:ext uri="{FF2B5EF4-FFF2-40B4-BE49-F238E27FC236}">
                <a16:creationId xmlns:a16="http://schemas.microsoft.com/office/drawing/2014/main" id="{D7720F71-66F4-A940-3DE9-6DF2D7244BA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94445" y="1974908"/>
            <a:ext cx="946230" cy="9462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and white image of a food container&#10;&#10;AI-generated content may be incorrect.">
            <a:extLst>
              <a:ext uri="{FF2B5EF4-FFF2-40B4-BE49-F238E27FC236}">
                <a16:creationId xmlns:a16="http://schemas.microsoft.com/office/drawing/2014/main" id="{FABA44D5-441D-C00F-FDFE-5E7E8B6645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66536" y="4650122"/>
            <a:ext cx="1395069" cy="1395069"/>
          </a:xfrm>
          <a:prstGeom prst="rect">
            <a:avLst/>
          </a:prstGeom>
        </p:spPr>
      </p:pic>
    </p:spTree>
    <p:extLst>
      <p:ext uri="{BB962C8B-B14F-4D97-AF65-F5344CB8AC3E}">
        <p14:creationId xmlns:p14="http://schemas.microsoft.com/office/powerpoint/2010/main" val="3875033900"/>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p:cNvSpPr txBox="1"/>
          <p:nvPr/>
        </p:nvSpPr>
        <p:spPr>
          <a:xfrm>
            <a:off x="945930" y="2743200"/>
            <a:ext cx="7008600" cy="638188"/>
          </a:xfrm>
          <a:prstGeom prst="rect">
            <a:avLst/>
          </a:prstGeom>
        </p:spPr>
        <p:txBody>
          <a:bodyPr lIns="0" tIns="0" rIns="0" bIns="0" rtlCol="0" anchor="t">
            <a:spAutoFit/>
          </a:bodyPr>
          <a:lstStyle/>
          <a:p>
            <a:pPr algn="l">
              <a:lnSpc>
                <a:spcPts val="5280"/>
              </a:lnSpc>
            </a:pPr>
            <a:r>
              <a:rPr lang="en-US" sz="4400" dirty="0">
                <a:solidFill>
                  <a:srgbClr val="FFFFFF"/>
                </a:solidFill>
                <a:latin typeface="Arimo"/>
                <a:ea typeface="Arimo"/>
                <a:cs typeface="Arimo"/>
                <a:sym typeface="Arimo"/>
              </a:rPr>
              <a:t>Visualization </a:t>
            </a:r>
          </a:p>
        </p:txBody>
      </p:sp>
      <p:sp>
        <p:nvSpPr>
          <p:cNvPr id="4" name="AutoShape 4"/>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7" name="TextBox 7"/>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8" name="TextBox 8"/>
          <p:cNvSpPr txBox="1"/>
          <p:nvPr/>
        </p:nvSpPr>
        <p:spPr>
          <a:xfrm>
            <a:off x="378699" y="289102"/>
            <a:ext cx="5101351" cy="487313"/>
          </a:xfrm>
          <a:prstGeom prst="rect">
            <a:avLst/>
          </a:prstGeom>
        </p:spPr>
        <p:txBody>
          <a:bodyPr wrap="square" lIns="0" tIns="0" rIns="0" bIns="0" rtlCol="0" anchor="t">
            <a:spAutoFit/>
          </a:bodyPr>
          <a:lstStyle/>
          <a:p>
            <a:pPr algn="l">
              <a:lnSpc>
                <a:spcPts val="3840"/>
              </a:lnSpc>
            </a:pPr>
            <a:r>
              <a:rPr lang="en-US" sz="3200" dirty="0">
                <a:solidFill>
                  <a:srgbClr val="FFFFFF"/>
                </a:solidFill>
                <a:latin typeface="Arial"/>
                <a:ea typeface="Arial"/>
                <a:cs typeface="Arial"/>
                <a:sym typeface="Arial"/>
              </a:rPr>
              <a:t>Technical Data Visualization</a:t>
            </a:r>
          </a:p>
        </p:txBody>
      </p:sp>
      <p:sp>
        <p:nvSpPr>
          <p:cNvPr id="11" name="TextBox 10">
            <a:extLst>
              <a:ext uri="{FF2B5EF4-FFF2-40B4-BE49-F238E27FC236}">
                <a16:creationId xmlns:a16="http://schemas.microsoft.com/office/drawing/2014/main" id="{FFF539B3-3305-7493-330B-C1C248782D7B}"/>
              </a:ext>
            </a:extLst>
          </p:cNvPr>
          <p:cNvSpPr txBox="1"/>
          <p:nvPr/>
        </p:nvSpPr>
        <p:spPr>
          <a:xfrm>
            <a:off x="840058" y="2819400"/>
            <a:ext cx="3649392" cy="2000548"/>
          </a:xfrm>
          <a:prstGeom prst="rect">
            <a:avLst/>
          </a:prstGeom>
          <a:noFill/>
        </p:spPr>
        <p:txBody>
          <a:bodyPr wrap="square" rtlCol="1">
            <a:spAutoFit/>
          </a:bodyPr>
          <a:lstStyle/>
          <a:p>
            <a:pPr marL="342900" indent="-342900">
              <a:buAutoNum type="arabicParenR"/>
            </a:pPr>
            <a:endParaRPr lang="en-US" sz="3600" dirty="0"/>
          </a:p>
          <a:p>
            <a:r>
              <a:rPr lang="en-US" sz="2200" dirty="0"/>
              <a:t>This visualization explores the correlations between the MSRP and other features in the dataset.</a:t>
            </a:r>
            <a:endParaRPr lang="ar-EG" sz="2000" dirty="0"/>
          </a:p>
        </p:txBody>
      </p:sp>
      <p:pic>
        <p:nvPicPr>
          <p:cNvPr id="13" name="Picture 12">
            <a:extLst>
              <a:ext uri="{FF2B5EF4-FFF2-40B4-BE49-F238E27FC236}">
                <a16:creationId xmlns:a16="http://schemas.microsoft.com/office/drawing/2014/main" id="{DE761A39-B2CB-AE80-238E-E763E346A36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89450" y="1402174"/>
            <a:ext cx="5154720" cy="4597612"/>
          </a:xfrm>
          <a:prstGeom prst="rect">
            <a:avLst/>
          </a:prstGeom>
        </p:spPr>
      </p:pic>
      <p:sp>
        <p:nvSpPr>
          <p:cNvPr id="14" name="TextBox 13">
            <a:extLst>
              <a:ext uri="{FF2B5EF4-FFF2-40B4-BE49-F238E27FC236}">
                <a16:creationId xmlns:a16="http://schemas.microsoft.com/office/drawing/2014/main" id="{54728CDB-5FB4-A489-DCB6-9CD4455B18E5}"/>
              </a:ext>
            </a:extLst>
          </p:cNvPr>
          <p:cNvSpPr txBox="1"/>
          <p:nvPr/>
        </p:nvSpPr>
        <p:spPr>
          <a:xfrm>
            <a:off x="840058" y="1943054"/>
            <a:ext cx="3124200" cy="523220"/>
          </a:xfrm>
          <a:prstGeom prst="rect">
            <a:avLst/>
          </a:prstGeom>
          <a:noFill/>
        </p:spPr>
        <p:txBody>
          <a:bodyPr wrap="square" rtlCol="1">
            <a:spAutoFit/>
          </a:bodyPr>
          <a:lstStyle/>
          <a:p>
            <a:r>
              <a:rPr lang="en-US" sz="2800" dirty="0"/>
              <a:t>Heat Map</a:t>
            </a:r>
            <a:endParaRPr lang="ar-EG" sz="2800" dirty="0"/>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0DFDA-01C0-464C-705E-F87B93C9EC1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B5129EC-0DC3-17C2-1295-D86F13E6EEB1}"/>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9562E37C-207B-6AD4-DBBA-4D240E967AC0}"/>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dirty="0"/>
            </a:p>
          </p:txBody>
        </p:sp>
      </p:grpSp>
      <p:sp>
        <p:nvSpPr>
          <p:cNvPr id="4" name="AutoShape 4">
            <a:extLst>
              <a:ext uri="{FF2B5EF4-FFF2-40B4-BE49-F238E27FC236}">
                <a16:creationId xmlns:a16="http://schemas.microsoft.com/office/drawing/2014/main" id="{02ABB890-BC18-B0FD-806B-A2A62CDB4C86}"/>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7" name="TextBox 7">
            <a:extLst>
              <a:ext uri="{FF2B5EF4-FFF2-40B4-BE49-F238E27FC236}">
                <a16:creationId xmlns:a16="http://schemas.microsoft.com/office/drawing/2014/main" id="{435C5DB3-DB60-A5E3-C80E-7353E8708007}"/>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8" name="TextBox 8">
            <a:extLst>
              <a:ext uri="{FF2B5EF4-FFF2-40B4-BE49-F238E27FC236}">
                <a16:creationId xmlns:a16="http://schemas.microsoft.com/office/drawing/2014/main" id="{F661E913-1E75-9744-A8FD-73A5884BCD65}"/>
              </a:ext>
            </a:extLst>
          </p:cNvPr>
          <p:cNvSpPr txBox="1"/>
          <p:nvPr/>
        </p:nvSpPr>
        <p:spPr>
          <a:xfrm>
            <a:off x="378699" y="289102"/>
            <a:ext cx="5101351" cy="487313"/>
          </a:xfrm>
          <a:prstGeom prst="rect">
            <a:avLst/>
          </a:prstGeom>
        </p:spPr>
        <p:txBody>
          <a:bodyPr wrap="square" lIns="0" tIns="0" rIns="0" bIns="0" rtlCol="0" anchor="t">
            <a:spAutoFit/>
          </a:bodyPr>
          <a:lstStyle/>
          <a:p>
            <a:pPr algn="l">
              <a:lnSpc>
                <a:spcPts val="3840"/>
              </a:lnSpc>
            </a:pPr>
            <a:r>
              <a:rPr lang="en-US" sz="3200" dirty="0">
                <a:solidFill>
                  <a:srgbClr val="FFFFFF"/>
                </a:solidFill>
                <a:latin typeface="Arial"/>
                <a:ea typeface="Arial"/>
                <a:cs typeface="Arial"/>
                <a:sym typeface="Arial"/>
              </a:rPr>
              <a:t>Technical Data Visualization  </a:t>
            </a:r>
          </a:p>
        </p:txBody>
      </p:sp>
      <p:sp>
        <p:nvSpPr>
          <p:cNvPr id="5" name="TextBox 4">
            <a:extLst>
              <a:ext uri="{FF2B5EF4-FFF2-40B4-BE49-F238E27FC236}">
                <a16:creationId xmlns:a16="http://schemas.microsoft.com/office/drawing/2014/main" id="{8D5A1DC2-B6A5-F59B-374F-F653338FF344}"/>
              </a:ext>
            </a:extLst>
          </p:cNvPr>
          <p:cNvSpPr txBox="1"/>
          <p:nvPr/>
        </p:nvSpPr>
        <p:spPr>
          <a:xfrm>
            <a:off x="639430" y="2457448"/>
            <a:ext cx="4154820" cy="3139321"/>
          </a:xfrm>
          <a:prstGeom prst="rect">
            <a:avLst/>
          </a:prstGeom>
          <a:noFill/>
        </p:spPr>
        <p:txBody>
          <a:bodyPr wrap="square" rtlCol="1">
            <a:spAutoFit/>
          </a:bodyPr>
          <a:lstStyle/>
          <a:p>
            <a:endParaRPr lang="en-US" sz="2200" dirty="0"/>
          </a:p>
          <a:p>
            <a:endParaRPr lang="en-US" sz="2200" dirty="0"/>
          </a:p>
          <a:p>
            <a:r>
              <a:rPr lang="en-US" sz="2200" dirty="0"/>
              <a:t>The histogram reveals a right-skewed price distribution, indicating that most cars are priced in the lower range. The long tail represents a few high-end models that elevate the average price</a:t>
            </a:r>
          </a:p>
        </p:txBody>
      </p:sp>
      <p:pic>
        <p:nvPicPr>
          <p:cNvPr id="9" name="Picture 8">
            <a:extLst>
              <a:ext uri="{FF2B5EF4-FFF2-40B4-BE49-F238E27FC236}">
                <a16:creationId xmlns:a16="http://schemas.microsoft.com/office/drawing/2014/main" id="{C39FA36D-D544-09DB-958E-A791E3AFE6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18049" y="2344843"/>
            <a:ext cx="5137183" cy="3271291"/>
          </a:xfrm>
          <a:prstGeom prst="rect">
            <a:avLst/>
          </a:prstGeom>
        </p:spPr>
      </p:pic>
      <p:sp>
        <p:nvSpPr>
          <p:cNvPr id="10" name="TextBox 9">
            <a:extLst>
              <a:ext uri="{FF2B5EF4-FFF2-40B4-BE49-F238E27FC236}">
                <a16:creationId xmlns:a16="http://schemas.microsoft.com/office/drawing/2014/main" id="{7DC1AEF6-B9B4-0400-C90B-ECE5011267B1}"/>
              </a:ext>
            </a:extLst>
          </p:cNvPr>
          <p:cNvSpPr txBox="1"/>
          <p:nvPr/>
        </p:nvSpPr>
        <p:spPr>
          <a:xfrm>
            <a:off x="755650" y="2286000"/>
            <a:ext cx="2209800" cy="523220"/>
          </a:xfrm>
          <a:prstGeom prst="rect">
            <a:avLst/>
          </a:prstGeom>
          <a:noFill/>
        </p:spPr>
        <p:txBody>
          <a:bodyPr wrap="square" rtlCol="1">
            <a:spAutoFit/>
          </a:bodyPr>
          <a:lstStyle/>
          <a:p>
            <a:r>
              <a:rPr lang="en-US" sz="2800" dirty="0"/>
              <a:t>Histogram</a:t>
            </a:r>
            <a:r>
              <a:rPr lang="en-US" dirty="0"/>
              <a:t> </a:t>
            </a:r>
            <a:endParaRPr lang="ar-EG" dirty="0"/>
          </a:p>
        </p:txBody>
      </p:sp>
    </p:spTree>
    <p:extLst>
      <p:ext uri="{BB962C8B-B14F-4D97-AF65-F5344CB8AC3E}">
        <p14:creationId xmlns:p14="http://schemas.microsoft.com/office/powerpoint/2010/main" val="2344245304"/>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p:cNvSpPr txBox="1"/>
          <p:nvPr/>
        </p:nvSpPr>
        <p:spPr>
          <a:xfrm>
            <a:off x="449106" y="270052"/>
            <a:ext cx="4414311" cy="723900"/>
          </a:xfrm>
          <a:prstGeom prst="rect">
            <a:avLst/>
          </a:prstGeom>
        </p:spPr>
        <p:txBody>
          <a:bodyPr lIns="0" tIns="0" rIns="0" bIns="0" rtlCol="0" anchor="t">
            <a:spAutoFit/>
          </a:bodyPr>
          <a:lstStyle/>
          <a:p>
            <a:pPr algn="l">
              <a:lnSpc>
                <a:spcPts val="5039"/>
              </a:lnSpc>
            </a:pPr>
            <a:r>
              <a:rPr lang="en-US" sz="4199">
                <a:solidFill>
                  <a:srgbClr val="FFFFFF"/>
                </a:solidFill>
                <a:latin typeface="Arial"/>
                <a:ea typeface="Arial"/>
                <a:cs typeface="Arial"/>
                <a:sym typeface="Arial"/>
              </a:rPr>
              <a:t>Agenda</a:t>
            </a:r>
          </a:p>
        </p:txBody>
      </p:sp>
      <p:sp>
        <p:nvSpPr>
          <p:cNvPr id="7" name="TextBox 7"/>
          <p:cNvSpPr txBox="1"/>
          <p:nvPr/>
        </p:nvSpPr>
        <p:spPr>
          <a:xfrm>
            <a:off x="190678" y="1729323"/>
            <a:ext cx="8803152" cy="4385816"/>
          </a:xfrm>
          <a:prstGeom prst="rect">
            <a:avLst/>
          </a:prstGeom>
        </p:spPr>
        <p:txBody>
          <a:bodyPr lIns="0" tIns="0" rIns="0" bIns="0" rtlCol="0" anchor="t">
            <a:spAutoFit/>
          </a:bodyPr>
          <a:lstStyle/>
          <a:p>
            <a:pPr marL="690871" lvl="1" indent="-345435">
              <a:lnSpc>
                <a:spcPts val="3839"/>
              </a:lnSpc>
              <a:buFont typeface="Arial"/>
              <a:buChar char="•"/>
            </a:pPr>
            <a:r>
              <a:rPr lang="en-US" sz="3199" dirty="0">
                <a:solidFill>
                  <a:srgbClr val="7F7F7F"/>
                </a:solidFill>
                <a:latin typeface="Arimo"/>
                <a:ea typeface="Arimo"/>
                <a:cs typeface="Arimo"/>
                <a:sym typeface="Arimo"/>
              </a:rPr>
              <a:t>Team Members</a:t>
            </a:r>
          </a:p>
          <a:p>
            <a:pPr marL="690871" lvl="1" indent="-345435">
              <a:lnSpc>
                <a:spcPts val="3839"/>
              </a:lnSpc>
              <a:buFont typeface="Arial"/>
              <a:buChar char="•"/>
            </a:pPr>
            <a:r>
              <a:rPr lang="en-US" sz="3199" dirty="0">
                <a:solidFill>
                  <a:srgbClr val="7F7F7F"/>
                </a:solidFill>
                <a:latin typeface="Arimo"/>
                <a:ea typeface="Arimo"/>
                <a:cs typeface="Arimo"/>
                <a:sym typeface="Arimo"/>
              </a:rPr>
              <a:t>Motivation &amp; Problem </a:t>
            </a:r>
          </a:p>
          <a:p>
            <a:pPr marL="690871" lvl="1" indent="-345435">
              <a:lnSpc>
                <a:spcPts val="3839"/>
              </a:lnSpc>
              <a:buFont typeface="Arial"/>
              <a:buChar char="•"/>
            </a:pPr>
            <a:r>
              <a:rPr lang="en-US" sz="3199" dirty="0">
                <a:solidFill>
                  <a:srgbClr val="7F7F7F"/>
                </a:solidFill>
                <a:latin typeface="Arimo"/>
                <a:ea typeface="Arimo"/>
                <a:cs typeface="Arimo"/>
                <a:sym typeface="Arimo"/>
              </a:rPr>
              <a:t>Targeted audience</a:t>
            </a:r>
          </a:p>
          <a:p>
            <a:pPr marL="690871" lvl="1" indent="-345435">
              <a:lnSpc>
                <a:spcPts val="3839"/>
              </a:lnSpc>
              <a:buFont typeface="Arial"/>
              <a:buChar char="•"/>
            </a:pPr>
            <a:r>
              <a:rPr lang="en-US" sz="3199" dirty="0">
                <a:solidFill>
                  <a:srgbClr val="7F7F7F"/>
                </a:solidFill>
                <a:latin typeface="Arimo"/>
                <a:ea typeface="Arimo"/>
                <a:cs typeface="Arimo"/>
                <a:sym typeface="Arimo"/>
              </a:rPr>
              <a:t>Our Approach</a:t>
            </a:r>
          </a:p>
          <a:p>
            <a:pPr marL="690871" lvl="1" indent="-345435">
              <a:lnSpc>
                <a:spcPts val="3839"/>
              </a:lnSpc>
              <a:buFont typeface="Arial"/>
              <a:buChar char="•"/>
            </a:pPr>
            <a:r>
              <a:rPr lang="en-US" sz="3199" dirty="0">
                <a:solidFill>
                  <a:srgbClr val="7F7F7F"/>
                </a:solidFill>
                <a:latin typeface="Arimo"/>
                <a:ea typeface="Arimo"/>
                <a:cs typeface="Arimo"/>
                <a:sym typeface="Arimo"/>
              </a:rPr>
              <a:t>Data Collection and Preparation</a:t>
            </a:r>
          </a:p>
          <a:p>
            <a:pPr marL="690871" lvl="1" indent="-345435">
              <a:lnSpc>
                <a:spcPts val="3839"/>
              </a:lnSpc>
              <a:buFont typeface="Arial"/>
              <a:buChar char="•"/>
            </a:pPr>
            <a:r>
              <a:rPr lang="en-US" sz="3199" dirty="0">
                <a:solidFill>
                  <a:srgbClr val="7F7F7F"/>
                </a:solidFill>
                <a:latin typeface="Arimo"/>
                <a:ea typeface="Arimo"/>
                <a:cs typeface="Arimo"/>
                <a:sym typeface="Arimo"/>
              </a:rPr>
              <a:t>Visualization</a:t>
            </a:r>
          </a:p>
          <a:p>
            <a:pPr marL="690871" lvl="1" indent="-345435">
              <a:lnSpc>
                <a:spcPts val="3839"/>
              </a:lnSpc>
              <a:buFont typeface="Arial"/>
              <a:buChar char="•"/>
            </a:pPr>
            <a:r>
              <a:rPr lang="en-US" sz="3199" dirty="0">
                <a:solidFill>
                  <a:srgbClr val="7F7F7F"/>
                </a:solidFill>
                <a:latin typeface="Arimo"/>
                <a:ea typeface="Arimo"/>
                <a:cs typeface="Arimo"/>
                <a:sym typeface="Arimo"/>
              </a:rPr>
              <a:t>Conclusion</a:t>
            </a:r>
          </a:p>
          <a:p>
            <a:pPr marL="690871" lvl="1" indent="-345435">
              <a:lnSpc>
                <a:spcPts val="3839"/>
              </a:lnSpc>
              <a:buFont typeface="Arial"/>
              <a:buChar char="•"/>
            </a:pPr>
            <a:r>
              <a:rPr lang="en-US" sz="3199" dirty="0">
                <a:solidFill>
                  <a:srgbClr val="7F7F7F"/>
                </a:solidFill>
                <a:latin typeface="Arimo"/>
                <a:ea typeface="Arimo"/>
                <a:cs typeface="Arimo"/>
                <a:sym typeface="Arimo"/>
              </a:rPr>
              <a:t>Business Recommendations</a:t>
            </a:r>
          </a:p>
          <a:p>
            <a:pPr marL="690871" lvl="1" indent="-345435">
              <a:lnSpc>
                <a:spcPts val="3839"/>
              </a:lnSpc>
              <a:buFont typeface="Arial"/>
              <a:buChar char="•"/>
            </a:pPr>
            <a:r>
              <a:rPr lang="en-US" sz="3199" dirty="0">
                <a:solidFill>
                  <a:srgbClr val="7F7F7F"/>
                </a:solidFill>
                <a:latin typeface="Arimo"/>
                <a:ea typeface="Arimo"/>
                <a:cs typeface="Arimo"/>
                <a:sym typeface="Arimo"/>
              </a:rPr>
              <a:t>Limitations of the analysis</a:t>
            </a: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a:extLst>
            <a:ext uri="{FF2B5EF4-FFF2-40B4-BE49-F238E27FC236}">
              <a16:creationId xmlns:a16="http://schemas.microsoft.com/office/drawing/2014/main" id="{C9799D74-2DC7-EE9D-CF99-D46383FF8C2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BD55609-B0E8-D1C2-61C5-244CC8A1FEE7}"/>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a:extLst>
              <a:ext uri="{FF2B5EF4-FFF2-40B4-BE49-F238E27FC236}">
                <a16:creationId xmlns:a16="http://schemas.microsoft.com/office/drawing/2014/main" id="{FC2CB70C-54FA-0392-DBF6-1F3842840150}"/>
              </a:ext>
            </a:extLst>
          </p:cNvPr>
          <p:cNvSpPr txBox="1"/>
          <p:nvPr/>
        </p:nvSpPr>
        <p:spPr>
          <a:xfrm>
            <a:off x="945930" y="2743200"/>
            <a:ext cx="5171319" cy="981231"/>
          </a:xfrm>
          <a:prstGeom prst="rect">
            <a:avLst/>
          </a:prstGeom>
        </p:spPr>
        <p:txBody>
          <a:bodyPr wrap="square" lIns="0" tIns="0" rIns="0" bIns="0" rtlCol="0" anchor="t">
            <a:spAutoFit/>
          </a:bodyPr>
          <a:lstStyle/>
          <a:p>
            <a:pPr>
              <a:lnSpc>
                <a:spcPts val="3840"/>
              </a:lnSpc>
            </a:pPr>
            <a:r>
              <a:rPr lang="en-US" sz="4400" dirty="0">
                <a:solidFill>
                  <a:srgbClr val="FFFFFF"/>
                </a:solidFill>
                <a:latin typeface="Arial"/>
                <a:ea typeface="Arial"/>
                <a:cs typeface="Arial"/>
                <a:sym typeface="Arial"/>
              </a:rPr>
              <a:t>Power BI  Visualization  </a:t>
            </a:r>
          </a:p>
        </p:txBody>
      </p:sp>
      <p:sp>
        <p:nvSpPr>
          <p:cNvPr id="4" name="AutoShape 4">
            <a:extLst>
              <a:ext uri="{FF2B5EF4-FFF2-40B4-BE49-F238E27FC236}">
                <a16:creationId xmlns:a16="http://schemas.microsoft.com/office/drawing/2014/main" id="{E9BA6FFB-35BE-C0D7-4EB2-513740BA857B}"/>
              </a:ext>
            </a:extLst>
          </p:cNvPr>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extLst>
      <p:ext uri="{BB962C8B-B14F-4D97-AF65-F5344CB8AC3E}">
        <p14:creationId xmlns:p14="http://schemas.microsoft.com/office/powerpoint/2010/main" val="2996312001"/>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F2AB6-56BD-7D39-30E0-936FDD6F2DF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806560D-A26E-1165-4430-7AD09D833EA2}"/>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DE3AA248-13C4-013E-8AAE-CE7BD17DD06C}"/>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7818B793-5CBB-E621-CAF7-3F74C4678A4D}"/>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AB1A8BBD-11E5-CA84-CC45-F9ED67761E30}"/>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20DC77DD-380B-3E65-CA7A-56E09BECE0D5}"/>
              </a:ext>
            </a:extLst>
          </p:cNvPr>
          <p:cNvSpPr txBox="1"/>
          <p:nvPr/>
        </p:nvSpPr>
        <p:spPr>
          <a:xfrm>
            <a:off x="775796" y="503576"/>
            <a:ext cx="8420592" cy="487313"/>
          </a:xfrm>
          <a:prstGeom prst="rect">
            <a:avLst/>
          </a:prstGeom>
        </p:spPr>
        <p:txBody>
          <a:bodyPr wrap="square" lIns="0" tIns="0" rIns="0" bIns="0" rtlCol="0" anchor="t">
            <a:spAutoFit/>
          </a:bodyPr>
          <a:lstStyle/>
          <a:p>
            <a:pPr algn="l">
              <a:lnSpc>
                <a:spcPts val="3840"/>
              </a:lnSpc>
            </a:pPr>
            <a:r>
              <a:rPr lang="en-GB" sz="3200" dirty="0">
                <a:solidFill>
                  <a:srgbClr val="FFFFFF"/>
                </a:solidFill>
                <a:latin typeface="Arial"/>
                <a:ea typeface="Arial"/>
                <a:cs typeface="Arial"/>
                <a:sym typeface="Arial"/>
              </a:rPr>
              <a:t>Price Drivers &amp; Feature Analysis Dashboard</a:t>
            </a:r>
          </a:p>
        </p:txBody>
      </p:sp>
      <p:graphicFrame>
        <p:nvGraphicFramePr>
          <p:cNvPr id="16" name="Diagram 15">
            <a:extLst>
              <a:ext uri="{FF2B5EF4-FFF2-40B4-BE49-F238E27FC236}">
                <a16:creationId xmlns:a16="http://schemas.microsoft.com/office/drawing/2014/main" id="{B91169CF-625C-53BF-303C-1BE1C154BC49}"/>
              </a:ext>
            </a:extLst>
          </p:cNvPr>
          <p:cNvGraphicFramePr/>
          <p:nvPr>
            <p:extLst>
              <p:ext uri="{D42A27DB-BD31-4B8C-83A1-F6EECF244321}">
                <p14:modId xmlns:p14="http://schemas.microsoft.com/office/powerpoint/2010/main" val="314199102"/>
              </p:ext>
            </p:extLst>
          </p:nvPr>
        </p:nvGraphicFramePr>
        <p:xfrm>
          <a:off x="474965" y="2514600"/>
          <a:ext cx="9022253" cy="3219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A01B39C1-06C9-FFF8-BA38-0E096D6AFF3A}"/>
              </a:ext>
            </a:extLst>
          </p:cNvPr>
          <p:cNvGrpSpPr/>
          <p:nvPr/>
        </p:nvGrpSpPr>
        <p:grpSpPr>
          <a:xfrm>
            <a:off x="2386740" y="1700869"/>
            <a:ext cx="5116675" cy="582527"/>
            <a:chOff x="2726" y="64282"/>
            <a:chExt cx="2658517" cy="518400"/>
          </a:xfrm>
        </p:grpSpPr>
        <p:sp>
          <p:nvSpPr>
            <p:cNvPr id="8" name="Rectangle 7">
              <a:extLst>
                <a:ext uri="{FF2B5EF4-FFF2-40B4-BE49-F238E27FC236}">
                  <a16:creationId xmlns:a16="http://schemas.microsoft.com/office/drawing/2014/main" id="{5509A636-0F9A-4BBE-61A6-1F950C601EA4}"/>
                </a:ext>
              </a:extLst>
            </p:cNvPr>
            <p:cNvSpPr/>
            <p:nvPr/>
          </p:nvSpPr>
          <p:spPr>
            <a:xfrm>
              <a:off x="2726" y="64282"/>
              <a:ext cx="2658517" cy="518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TextBox 8">
              <a:extLst>
                <a:ext uri="{FF2B5EF4-FFF2-40B4-BE49-F238E27FC236}">
                  <a16:creationId xmlns:a16="http://schemas.microsoft.com/office/drawing/2014/main" id="{F43772C8-163D-B457-C28A-29809A756F3F}"/>
                </a:ext>
              </a:extLst>
            </p:cNvPr>
            <p:cNvSpPr txBox="1"/>
            <p:nvPr/>
          </p:nvSpPr>
          <p:spPr>
            <a:xfrm>
              <a:off x="2726" y="64282"/>
              <a:ext cx="2658517" cy="518400"/>
            </a:xfrm>
            <a:prstGeom prst="rect">
              <a:avLst/>
            </a:prstGeom>
            <a:solidFill>
              <a:srgbClr val="193EB0"/>
            </a:solidFill>
            <a:ln>
              <a:no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2400" kern="1200" dirty="0"/>
                <a:t>Average of MSRP Compared with:</a:t>
              </a:r>
            </a:p>
          </p:txBody>
        </p:sp>
      </p:grpSp>
    </p:spTree>
    <p:extLst>
      <p:ext uri="{BB962C8B-B14F-4D97-AF65-F5344CB8AC3E}">
        <p14:creationId xmlns:p14="http://schemas.microsoft.com/office/powerpoint/2010/main" val="1242256839"/>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664E2-FD9F-037B-7A7A-DBAFF26F538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E739881-E6CC-2C91-91F0-4F1084D651F8}"/>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C9922156-C872-CB51-E1A5-51268A9169F7}"/>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9DC4C14D-CE67-C916-B618-05AA8D105C1B}"/>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51355EF3-C998-34E1-6B96-3EB0E216B80A}"/>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3DA315C4-21E7-5C3A-10C8-EA98CB99827A}"/>
              </a:ext>
            </a:extLst>
          </p:cNvPr>
          <p:cNvSpPr txBox="1"/>
          <p:nvPr/>
        </p:nvSpPr>
        <p:spPr>
          <a:xfrm>
            <a:off x="1136650" y="522626"/>
            <a:ext cx="8420592"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Price Drivers &amp; Feature Analysis Dashboard</a:t>
            </a:r>
          </a:p>
        </p:txBody>
      </p:sp>
      <p:sp>
        <p:nvSpPr>
          <p:cNvPr id="21" name="Rectangle: Top Corners Rounded 4">
            <a:extLst>
              <a:ext uri="{FF2B5EF4-FFF2-40B4-BE49-F238E27FC236}">
                <a16:creationId xmlns:a16="http://schemas.microsoft.com/office/drawing/2014/main" id="{6E48141C-9C6C-1BB5-46AF-82E4713333FD}"/>
              </a:ext>
            </a:extLst>
          </p:cNvPr>
          <p:cNvSpPr txBox="1"/>
          <p:nvPr/>
        </p:nvSpPr>
        <p:spPr>
          <a:xfrm>
            <a:off x="2660650" y="2774340"/>
            <a:ext cx="5752204" cy="1984397"/>
          </a:xfrm>
          <a:prstGeom prst="rect">
            <a:avLst/>
          </a:prstGeom>
          <a:solidFill>
            <a:srgbClr val="193EB0"/>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r>
              <a:rPr lang="en-GB" sz="2000" dirty="0">
                <a:solidFill>
                  <a:prstClr val="white"/>
                </a:solidFill>
                <a:latin typeface="Calibri"/>
              </a:rPr>
              <a:t>Car prices are strongly influenced by number of engine cylinders, vehicle size, and transmission type. High number of cylinders and advanced transmission types create sharp price jumps, while most standard models remain far more affordable.</a:t>
            </a:r>
            <a:endParaRPr lang="en-US" sz="2000" dirty="0">
              <a:solidFill>
                <a:schemeClr val="bg1"/>
              </a:solidFill>
            </a:endParaRPr>
          </a:p>
        </p:txBody>
      </p:sp>
      <p:pic>
        <p:nvPicPr>
          <p:cNvPr id="1026" name="Picture 2" descr="conclusion Icon - Free PNG &amp; SVG 3681378 - Noun Project">
            <a:extLst>
              <a:ext uri="{FF2B5EF4-FFF2-40B4-BE49-F238E27FC236}">
                <a16:creationId xmlns:a16="http://schemas.microsoft.com/office/drawing/2014/main" id="{FDA601E2-C206-34DE-6A03-0D735C215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84" y="2901652"/>
            <a:ext cx="1522456" cy="152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246597"/>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AA5D5-CC26-F73D-F0C3-B3FEF00FB98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32110A9-DBC2-93C1-7804-9482A4EFA26A}"/>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3D2F17DB-93AF-B679-2D43-4AC5562FEC45}"/>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7594B828-5C3F-234C-0E29-C9D104BA2903}"/>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D3EBB3CB-4607-235D-606A-66EBD769C91D}"/>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7BA47734-9BD8-20DB-69FD-4D77FCDEE131}"/>
              </a:ext>
            </a:extLst>
          </p:cNvPr>
          <p:cNvSpPr txBox="1"/>
          <p:nvPr/>
        </p:nvSpPr>
        <p:spPr>
          <a:xfrm>
            <a:off x="617046" y="598646"/>
            <a:ext cx="9276254"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Luxury &amp; Performance Segmentation Dashboard</a:t>
            </a:r>
          </a:p>
        </p:txBody>
      </p:sp>
      <p:graphicFrame>
        <p:nvGraphicFramePr>
          <p:cNvPr id="14" name="Diagram 13">
            <a:extLst>
              <a:ext uri="{FF2B5EF4-FFF2-40B4-BE49-F238E27FC236}">
                <a16:creationId xmlns:a16="http://schemas.microsoft.com/office/drawing/2014/main" id="{48B3C0E4-F93C-52C6-499A-0468D77C9A97}"/>
              </a:ext>
            </a:extLst>
          </p:cNvPr>
          <p:cNvGraphicFramePr/>
          <p:nvPr>
            <p:extLst>
              <p:ext uri="{D42A27DB-BD31-4B8C-83A1-F6EECF244321}">
                <p14:modId xmlns:p14="http://schemas.microsoft.com/office/powerpoint/2010/main" val="3475303100"/>
              </p:ext>
            </p:extLst>
          </p:nvPr>
        </p:nvGraphicFramePr>
        <p:xfrm>
          <a:off x="814296" y="1721438"/>
          <a:ext cx="8261564" cy="2924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Top Corners Rounded 4">
            <a:extLst>
              <a:ext uri="{FF2B5EF4-FFF2-40B4-BE49-F238E27FC236}">
                <a16:creationId xmlns:a16="http://schemas.microsoft.com/office/drawing/2014/main" id="{2011C2E7-7D3C-976B-D805-0974555E59DD}"/>
              </a:ext>
            </a:extLst>
          </p:cNvPr>
          <p:cNvSpPr txBox="1"/>
          <p:nvPr/>
        </p:nvSpPr>
        <p:spPr>
          <a:xfrm>
            <a:off x="3194050" y="4759001"/>
            <a:ext cx="5029200" cy="883423"/>
          </a:xfrm>
          <a:prstGeom prst="rect">
            <a:avLst/>
          </a:prstGeom>
          <a:solidFill>
            <a:srgbClr val="193EB0"/>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r>
              <a:rPr lang="en-GB" sz="2000" dirty="0">
                <a:solidFill>
                  <a:schemeClr val="bg1"/>
                </a:solidFill>
              </a:rPr>
              <a:t>Exotic cars have the largest price gap,</a:t>
            </a:r>
          </a:p>
          <a:p>
            <a:r>
              <a:rPr lang="en-GB" sz="2000" dirty="0">
                <a:solidFill>
                  <a:schemeClr val="bg1"/>
                </a:solidFill>
              </a:rPr>
              <a:t> followed by performance cars.</a:t>
            </a:r>
            <a:endParaRPr lang="en-US" sz="2000" dirty="0">
              <a:solidFill>
                <a:schemeClr val="bg1"/>
              </a:solidFill>
            </a:endParaRPr>
          </a:p>
        </p:txBody>
      </p:sp>
      <p:pic>
        <p:nvPicPr>
          <p:cNvPr id="1026" name="Picture 2" descr="conclusion Icon - Free PNG &amp; SVG 3681378 - Noun Project">
            <a:extLst>
              <a:ext uri="{FF2B5EF4-FFF2-40B4-BE49-F238E27FC236}">
                <a16:creationId xmlns:a16="http://schemas.microsoft.com/office/drawing/2014/main" id="{2D39244F-DC2F-DC9D-C2AF-3E30C3E563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650" y="4497500"/>
            <a:ext cx="1181996" cy="1181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90984"/>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80AEF-62F0-368F-5E94-6BC824DF9A9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E3671E9-FA38-977D-6AA2-FC98C010D4D0}"/>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A54BE743-B09C-7ABD-2B87-44C9299FB52F}"/>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1D9457E5-572F-B13E-7E69-AC2301DADFDF}"/>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D1DF6FC3-E080-2672-C42D-193D2284AA57}"/>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B085A9BC-6FEF-E11E-633F-82B522E1B048}"/>
              </a:ext>
            </a:extLst>
          </p:cNvPr>
          <p:cNvSpPr txBox="1"/>
          <p:nvPr/>
        </p:nvSpPr>
        <p:spPr>
          <a:xfrm>
            <a:off x="1593850" y="598646"/>
            <a:ext cx="9276254"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Overview &amp; Market Positioning Dashboard</a:t>
            </a:r>
          </a:p>
        </p:txBody>
      </p:sp>
      <p:graphicFrame>
        <p:nvGraphicFramePr>
          <p:cNvPr id="14" name="Diagram 13">
            <a:extLst>
              <a:ext uri="{FF2B5EF4-FFF2-40B4-BE49-F238E27FC236}">
                <a16:creationId xmlns:a16="http://schemas.microsoft.com/office/drawing/2014/main" id="{B1FC7353-B7A4-EF78-5441-CDAA8E2DB91B}"/>
              </a:ext>
            </a:extLst>
          </p:cNvPr>
          <p:cNvGraphicFramePr/>
          <p:nvPr>
            <p:extLst>
              <p:ext uri="{D42A27DB-BD31-4B8C-83A1-F6EECF244321}">
                <p14:modId xmlns:p14="http://schemas.microsoft.com/office/powerpoint/2010/main" val="4221555663"/>
              </p:ext>
            </p:extLst>
          </p:nvPr>
        </p:nvGraphicFramePr>
        <p:xfrm>
          <a:off x="908050" y="2025470"/>
          <a:ext cx="8261564" cy="2924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499729"/>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F6AB2-F6CD-B69F-D91E-EF61A4E6257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C14BFF1-EABA-5238-50E7-E1F0ED66093A}"/>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50D5B7ED-4D7D-07AB-94F5-5FF57B35763F}"/>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6F98F447-E1EC-3648-0AB6-71B72C1D48C8}"/>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B7C3D763-2E95-7F11-B37C-16C38F4C1008}"/>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F7DE11A5-68E0-B18A-A252-388B1C533141}"/>
              </a:ext>
            </a:extLst>
          </p:cNvPr>
          <p:cNvSpPr txBox="1"/>
          <p:nvPr/>
        </p:nvSpPr>
        <p:spPr>
          <a:xfrm>
            <a:off x="775796" y="503576"/>
            <a:ext cx="8420592"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Overview &amp; Market Positioning Dashboard</a:t>
            </a:r>
          </a:p>
        </p:txBody>
      </p:sp>
      <p:grpSp>
        <p:nvGrpSpPr>
          <p:cNvPr id="18" name="Group 17">
            <a:extLst>
              <a:ext uri="{FF2B5EF4-FFF2-40B4-BE49-F238E27FC236}">
                <a16:creationId xmlns:a16="http://schemas.microsoft.com/office/drawing/2014/main" id="{26D745FF-73F7-A39C-5F08-19CB3235BFBC}"/>
              </a:ext>
            </a:extLst>
          </p:cNvPr>
          <p:cNvGrpSpPr/>
          <p:nvPr/>
        </p:nvGrpSpPr>
        <p:grpSpPr>
          <a:xfrm>
            <a:off x="1060449" y="1230489"/>
            <a:ext cx="7543801" cy="4636911"/>
            <a:chOff x="1064121" y="1230489"/>
            <a:chExt cx="7180295" cy="4397022"/>
          </a:xfrm>
        </p:grpSpPr>
        <p:graphicFrame>
          <p:nvGraphicFramePr>
            <p:cNvPr id="12" name="Diagram 11">
              <a:extLst>
                <a:ext uri="{FF2B5EF4-FFF2-40B4-BE49-F238E27FC236}">
                  <a16:creationId xmlns:a16="http://schemas.microsoft.com/office/drawing/2014/main" id="{B36BC22B-44D3-B86F-1E1E-C97B20B226C8}"/>
                </a:ext>
              </a:extLst>
            </p:cNvPr>
            <p:cNvGraphicFramePr/>
            <p:nvPr>
              <p:extLst>
                <p:ext uri="{D42A27DB-BD31-4B8C-83A1-F6EECF244321}">
                  <p14:modId xmlns:p14="http://schemas.microsoft.com/office/powerpoint/2010/main" val="1488551826"/>
                </p:ext>
              </p:extLst>
            </p:nvPr>
          </p:nvGraphicFramePr>
          <p:xfrm>
            <a:off x="1648883" y="1230489"/>
            <a:ext cx="6595533" cy="4397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B768051B-2137-8891-45A6-0CAF01F3B7FD}"/>
                </a:ext>
              </a:extLst>
            </p:cNvPr>
            <p:cNvSpPr/>
            <p:nvPr/>
          </p:nvSpPr>
          <p:spPr>
            <a:xfrm>
              <a:off x="1064122" y="1676534"/>
              <a:ext cx="2178871" cy="496151"/>
            </a:xfrm>
            <a:prstGeom prst="rect">
              <a:avLst/>
            </a:prstGeom>
            <a:noFill/>
            <a:ln>
              <a:noFill/>
            </a:ln>
          </p:spPr>
          <p:txBody>
            <a:bodyPr wrap="square" lIns="91440" tIns="45720" rIns="91440" bIns="45720">
              <a:spAutoFit/>
            </a:bodyPr>
            <a:lstStyle/>
            <a:p>
              <a:pPr algn="ctr"/>
              <a:r>
                <a:rPr lang="en-US" sz="2800" dirty="0">
                  <a:ln w="0"/>
                  <a:solidFill>
                    <a:srgbClr val="193EB0"/>
                  </a:solidFill>
                  <a:effectLst>
                    <a:outerShdw blurRad="38100" dist="25400" dir="5400000" algn="ctr" rotWithShape="0">
                      <a:srgbClr val="6E747A">
                        <a:alpha val="43000"/>
                      </a:srgbClr>
                    </a:outerShdw>
                  </a:effectLst>
                </a:rPr>
                <a:t>2M</a:t>
              </a:r>
              <a:endParaRPr lang="en-US" sz="4400" dirty="0">
                <a:ln w="0"/>
                <a:solidFill>
                  <a:srgbClr val="193EB0"/>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48777778-9175-7BF9-E07C-067491A41A20}"/>
                </a:ext>
              </a:extLst>
            </p:cNvPr>
            <p:cNvSpPr/>
            <p:nvPr/>
          </p:nvSpPr>
          <p:spPr>
            <a:xfrm>
              <a:off x="1499291" y="2659531"/>
              <a:ext cx="2178871" cy="496151"/>
            </a:xfrm>
            <a:prstGeom prst="rect">
              <a:avLst/>
            </a:prstGeom>
            <a:noFill/>
            <a:ln>
              <a:noFill/>
            </a:ln>
          </p:spPr>
          <p:txBody>
            <a:bodyPr wrap="square" lIns="91440" tIns="45720" rIns="91440" bIns="45720">
              <a:spAutoFit/>
            </a:bodyPr>
            <a:lstStyle/>
            <a:p>
              <a:pPr algn="ctr"/>
              <a:r>
                <a:rPr lang="en-US" sz="2800" dirty="0">
                  <a:ln w="0"/>
                  <a:solidFill>
                    <a:srgbClr val="193EB0"/>
                  </a:solidFill>
                  <a:effectLst>
                    <a:outerShdw blurRad="38100" dist="25400" dir="5400000" algn="ctr" rotWithShape="0">
                      <a:srgbClr val="6E747A">
                        <a:alpha val="43000"/>
                      </a:srgbClr>
                    </a:outerShdw>
                  </a:effectLst>
                </a:rPr>
                <a:t>31K</a:t>
              </a:r>
            </a:p>
          </p:txBody>
        </p:sp>
        <p:sp>
          <p:nvSpPr>
            <p:cNvPr id="17" name="Rectangle 16">
              <a:extLst>
                <a:ext uri="{FF2B5EF4-FFF2-40B4-BE49-F238E27FC236}">
                  <a16:creationId xmlns:a16="http://schemas.microsoft.com/office/drawing/2014/main" id="{BD470155-3F6B-2955-D43F-496628B8810C}"/>
                </a:ext>
              </a:extLst>
            </p:cNvPr>
            <p:cNvSpPr/>
            <p:nvPr/>
          </p:nvSpPr>
          <p:spPr>
            <a:xfrm>
              <a:off x="1064121" y="4640683"/>
              <a:ext cx="2178871" cy="554522"/>
            </a:xfrm>
            <a:prstGeom prst="rect">
              <a:avLst/>
            </a:prstGeom>
            <a:noFill/>
          </p:spPr>
          <p:txBody>
            <a:bodyPr wrap="square" lIns="91440" tIns="45720" rIns="91440" bIns="45720">
              <a:spAutoFit/>
            </a:bodyPr>
            <a:lstStyle/>
            <a:p>
              <a:pPr algn="ctr"/>
              <a:r>
                <a:rPr lang="en-US" sz="3200" dirty="0">
                  <a:ln w="0"/>
                  <a:solidFill>
                    <a:srgbClr val="193EB0"/>
                  </a:solidFill>
                  <a:effectLst>
                    <a:outerShdw blurRad="38100" dist="25400" dir="5400000" algn="ctr" rotWithShape="0">
                      <a:srgbClr val="6E747A">
                        <a:alpha val="43000"/>
                      </a:srgbClr>
                    </a:outerShdw>
                  </a:effectLst>
                </a:rPr>
                <a:t>2M</a:t>
              </a:r>
            </a:p>
          </p:txBody>
        </p:sp>
      </p:grpSp>
      <p:sp>
        <p:nvSpPr>
          <p:cNvPr id="8" name="Rectangle 7">
            <a:extLst>
              <a:ext uri="{FF2B5EF4-FFF2-40B4-BE49-F238E27FC236}">
                <a16:creationId xmlns:a16="http://schemas.microsoft.com/office/drawing/2014/main" id="{C61AD9E9-4E3C-4A17-FA8F-0DF63AE647E5}"/>
              </a:ext>
            </a:extLst>
          </p:cNvPr>
          <p:cNvSpPr/>
          <p:nvPr/>
        </p:nvSpPr>
        <p:spPr>
          <a:xfrm>
            <a:off x="1482725" y="3823040"/>
            <a:ext cx="2289177" cy="523220"/>
          </a:xfrm>
          <a:prstGeom prst="rect">
            <a:avLst/>
          </a:prstGeom>
          <a:noFill/>
          <a:ln>
            <a:noFill/>
          </a:ln>
        </p:spPr>
        <p:txBody>
          <a:bodyPr wrap="square" lIns="91440" tIns="45720" rIns="91440" bIns="45720">
            <a:spAutoFit/>
          </a:bodyPr>
          <a:lstStyle/>
          <a:p>
            <a:pPr algn="ctr"/>
            <a:r>
              <a:rPr lang="en-US" sz="2800" dirty="0">
                <a:ln w="0"/>
                <a:solidFill>
                  <a:srgbClr val="193EB0"/>
                </a:solidFill>
                <a:effectLst>
                  <a:outerShdw blurRad="38100" dist="25400" dir="5400000" algn="ctr" rotWithShape="0">
                    <a:srgbClr val="6E747A">
                      <a:alpha val="43000"/>
                    </a:srgbClr>
                  </a:outerShdw>
                </a:effectLst>
              </a:rPr>
              <a:t>2K</a:t>
            </a:r>
          </a:p>
        </p:txBody>
      </p:sp>
    </p:spTree>
    <p:extLst>
      <p:ext uri="{BB962C8B-B14F-4D97-AF65-F5344CB8AC3E}">
        <p14:creationId xmlns:p14="http://schemas.microsoft.com/office/powerpoint/2010/main" val="28948430"/>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806D0-845C-4366-B929-3F98646B8C1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444F61C-9CE7-F716-B363-F22A7FAE2F5F}"/>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B9CBD889-AF70-FFA0-00C7-28DCF75997F8}"/>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8EDA4F91-2674-DE6D-66D3-D5CB8EAA15BF}"/>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4AC2481F-D31E-2DFA-4DA7-3286A31D08C5}"/>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843C3397-EB5A-A7D5-E9BE-466604527D6B}"/>
              </a:ext>
            </a:extLst>
          </p:cNvPr>
          <p:cNvSpPr txBox="1"/>
          <p:nvPr/>
        </p:nvSpPr>
        <p:spPr>
          <a:xfrm>
            <a:off x="1136650" y="522626"/>
            <a:ext cx="8420592"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Overview &amp; Market Positioning Dashboard</a:t>
            </a:r>
          </a:p>
        </p:txBody>
      </p:sp>
      <p:sp>
        <p:nvSpPr>
          <p:cNvPr id="21" name="Rectangle: Top Corners Rounded 4">
            <a:extLst>
              <a:ext uri="{FF2B5EF4-FFF2-40B4-BE49-F238E27FC236}">
                <a16:creationId xmlns:a16="http://schemas.microsoft.com/office/drawing/2014/main" id="{9F8E51EF-BA5A-0297-74F2-55D7B31CF19B}"/>
              </a:ext>
            </a:extLst>
          </p:cNvPr>
          <p:cNvSpPr txBox="1"/>
          <p:nvPr/>
        </p:nvSpPr>
        <p:spPr>
          <a:xfrm>
            <a:off x="2660650" y="2774340"/>
            <a:ext cx="5752204" cy="1984397"/>
          </a:xfrm>
          <a:prstGeom prst="rect">
            <a:avLst/>
          </a:prstGeom>
          <a:solidFill>
            <a:srgbClr val="193EB0"/>
          </a:solid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r>
              <a:rPr lang="en-GB" sz="2000" dirty="0">
                <a:solidFill>
                  <a:prstClr val="white"/>
                </a:solidFill>
                <a:latin typeface="Calibri"/>
              </a:rPr>
              <a:t>The market shows a significant gap in car prices. Brands like Bugatti command extremely high prices compared to others. Likewise, models such as the Veyron, Reventon, and Landaulet create sharp price jumps relative to other models</a:t>
            </a:r>
            <a:r>
              <a:rPr lang="en-GB" sz="2000" dirty="0">
                <a:solidFill>
                  <a:schemeClr val="bg1"/>
                </a:solidFill>
              </a:rPr>
              <a:t>.</a:t>
            </a:r>
            <a:endParaRPr lang="en-US" sz="2000" dirty="0">
              <a:solidFill>
                <a:schemeClr val="bg1"/>
              </a:solidFill>
            </a:endParaRPr>
          </a:p>
        </p:txBody>
      </p:sp>
      <p:pic>
        <p:nvPicPr>
          <p:cNvPr id="1026" name="Picture 2" descr="conclusion Icon - Free PNG &amp; SVG 3681378 - Noun Project">
            <a:extLst>
              <a:ext uri="{FF2B5EF4-FFF2-40B4-BE49-F238E27FC236}">
                <a16:creationId xmlns:a16="http://schemas.microsoft.com/office/drawing/2014/main" id="{44F5ECAC-46AE-63F2-08D9-A5AA9AAE2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084" y="2901652"/>
            <a:ext cx="1522456" cy="152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03317"/>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3FA0F-5FEE-C366-39F0-2E7F346FCD1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223D069-3794-A559-81D0-1CB51F48E5ED}"/>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61BD1AF5-D7B5-C737-FE47-552ED0E8315E}"/>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0B96B2C5-E1A6-6185-04FF-36F4ADD5328C}"/>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A1813DB3-1086-8201-603E-3D5C5315C87F}"/>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16891463-EF49-0585-3375-5443E7ACCB06}"/>
              </a:ext>
            </a:extLst>
          </p:cNvPr>
          <p:cNvSpPr txBox="1"/>
          <p:nvPr/>
        </p:nvSpPr>
        <p:spPr>
          <a:xfrm>
            <a:off x="2068021" y="522626"/>
            <a:ext cx="6158404"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Popularity Overview Dashboard</a:t>
            </a:r>
          </a:p>
        </p:txBody>
      </p:sp>
      <p:graphicFrame>
        <p:nvGraphicFramePr>
          <p:cNvPr id="14" name="Diagram 13">
            <a:extLst>
              <a:ext uri="{FF2B5EF4-FFF2-40B4-BE49-F238E27FC236}">
                <a16:creationId xmlns:a16="http://schemas.microsoft.com/office/drawing/2014/main" id="{F6F860C2-87AD-E871-C0D1-4181260EAAA7}"/>
              </a:ext>
            </a:extLst>
          </p:cNvPr>
          <p:cNvGraphicFramePr/>
          <p:nvPr>
            <p:extLst>
              <p:ext uri="{D42A27DB-BD31-4B8C-83A1-F6EECF244321}">
                <p14:modId xmlns:p14="http://schemas.microsoft.com/office/powerpoint/2010/main" val="2046336612"/>
              </p:ext>
            </p:extLst>
          </p:nvPr>
        </p:nvGraphicFramePr>
        <p:xfrm>
          <a:off x="572597" y="1309898"/>
          <a:ext cx="8625010" cy="4228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9962937"/>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D3F96-263E-5E70-DFC7-44682F4ACC5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97A21AF-8AC6-C153-4B47-FA35DFC0D5A8}"/>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C587C4DF-4C9B-DD07-1269-5332622936DB}"/>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98B6C440-0C31-05FB-D275-DB922D67C2C5}"/>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8BDABD45-BFDE-0A3C-A505-21B507085D08}"/>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D85B88B2-590A-8449-33FB-E074F93B128A}"/>
              </a:ext>
            </a:extLst>
          </p:cNvPr>
          <p:cNvSpPr txBox="1"/>
          <p:nvPr/>
        </p:nvSpPr>
        <p:spPr>
          <a:xfrm>
            <a:off x="2127250" y="522626"/>
            <a:ext cx="8420592"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Engine HP Analysis Dashboard</a:t>
            </a:r>
          </a:p>
        </p:txBody>
      </p:sp>
      <p:graphicFrame>
        <p:nvGraphicFramePr>
          <p:cNvPr id="16" name="Diagram 15">
            <a:extLst>
              <a:ext uri="{FF2B5EF4-FFF2-40B4-BE49-F238E27FC236}">
                <a16:creationId xmlns:a16="http://schemas.microsoft.com/office/drawing/2014/main" id="{A336CBBD-47B3-D786-CFF3-56E36C2E3F3C}"/>
              </a:ext>
            </a:extLst>
          </p:cNvPr>
          <p:cNvGraphicFramePr/>
          <p:nvPr/>
        </p:nvGraphicFramePr>
        <p:xfrm>
          <a:off x="474965" y="2514600"/>
          <a:ext cx="9022253" cy="3219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097BA6AC-4C00-EC34-BE54-85ED26C0A72B}"/>
              </a:ext>
            </a:extLst>
          </p:cNvPr>
          <p:cNvGrpSpPr/>
          <p:nvPr/>
        </p:nvGrpSpPr>
        <p:grpSpPr>
          <a:xfrm>
            <a:off x="2386740" y="1700869"/>
            <a:ext cx="5116675" cy="582527"/>
            <a:chOff x="2726" y="64282"/>
            <a:chExt cx="2658517" cy="518400"/>
          </a:xfrm>
        </p:grpSpPr>
        <p:sp>
          <p:nvSpPr>
            <p:cNvPr id="8" name="Rectangle 7">
              <a:extLst>
                <a:ext uri="{FF2B5EF4-FFF2-40B4-BE49-F238E27FC236}">
                  <a16:creationId xmlns:a16="http://schemas.microsoft.com/office/drawing/2014/main" id="{394B51A6-431D-AEA0-449A-A28DDCA73921}"/>
                </a:ext>
              </a:extLst>
            </p:cNvPr>
            <p:cNvSpPr/>
            <p:nvPr/>
          </p:nvSpPr>
          <p:spPr>
            <a:xfrm>
              <a:off x="2726" y="64282"/>
              <a:ext cx="2658517" cy="518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TextBox 8">
              <a:extLst>
                <a:ext uri="{FF2B5EF4-FFF2-40B4-BE49-F238E27FC236}">
                  <a16:creationId xmlns:a16="http://schemas.microsoft.com/office/drawing/2014/main" id="{30E8F4F2-275C-AB9F-EBAE-F264C40C435A}"/>
                </a:ext>
              </a:extLst>
            </p:cNvPr>
            <p:cNvSpPr txBox="1"/>
            <p:nvPr/>
          </p:nvSpPr>
          <p:spPr>
            <a:xfrm>
              <a:off x="2726" y="64282"/>
              <a:ext cx="2658517" cy="518400"/>
            </a:xfrm>
            <a:prstGeom prst="rect">
              <a:avLst/>
            </a:prstGeom>
            <a:solidFill>
              <a:srgbClr val="193EB0"/>
            </a:solidFill>
            <a:ln>
              <a:noFill/>
            </a:ln>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GB" sz="2400" kern="1200" dirty="0"/>
                <a:t>Average of Engine HP Compared with:</a:t>
              </a:r>
            </a:p>
          </p:txBody>
        </p:sp>
      </p:grpSp>
    </p:spTree>
    <p:extLst>
      <p:ext uri="{BB962C8B-B14F-4D97-AF65-F5344CB8AC3E}">
        <p14:creationId xmlns:p14="http://schemas.microsoft.com/office/powerpoint/2010/main" val="2907204046"/>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DEB1E-B3AE-1AB1-45BE-45F6E2D9A63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391F1FD-9B32-B932-13D5-043778130AFD}"/>
              </a:ext>
            </a:extLst>
          </p:cNvPr>
          <p:cNvGrpSpPr/>
          <p:nvPr/>
        </p:nvGrpSpPr>
        <p:grpSpPr>
          <a:xfrm>
            <a:off x="-6350" y="0"/>
            <a:ext cx="9902825" cy="1197330"/>
            <a:chOff x="0" y="0"/>
            <a:chExt cx="13203767" cy="1596440"/>
          </a:xfrm>
        </p:grpSpPr>
        <p:sp>
          <p:nvSpPr>
            <p:cNvPr id="3" name="Freeform 3">
              <a:extLst>
                <a:ext uri="{FF2B5EF4-FFF2-40B4-BE49-F238E27FC236}">
                  <a16:creationId xmlns:a16="http://schemas.microsoft.com/office/drawing/2014/main" id="{7F49A6AB-E55E-19FE-ECF1-3790BCB8D32D}"/>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BB94537A-92F1-11A3-5B2E-97BAB7E715E5}"/>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a:extLst>
              <a:ext uri="{FF2B5EF4-FFF2-40B4-BE49-F238E27FC236}">
                <a16:creationId xmlns:a16="http://schemas.microsoft.com/office/drawing/2014/main" id="{48ED2A61-DF7C-6D9E-E1FC-EB685BAD4B7E}"/>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a:extLst>
              <a:ext uri="{FF2B5EF4-FFF2-40B4-BE49-F238E27FC236}">
                <a16:creationId xmlns:a16="http://schemas.microsoft.com/office/drawing/2014/main" id="{CD230AE7-D68D-25EA-813C-F6B82C3233EC}"/>
              </a:ext>
            </a:extLst>
          </p:cNvPr>
          <p:cNvSpPr txBox="1"/>
          <p:nvPr/>
        </p:nvSpPr>
        <p:spPr>
          <a:xfrm>
            <a:off x="2020166" y="541893"/>
            <a:ext cx="8420592" cy="487313"/>
          </a:xfrm>
          <a:prstGeom prst="rect">
            <a:avLst/>
          </a:prstGeom>
        </p:spPr>
        <p:txBody>
          <a:bodyPr wrap="square" lIns="0" tIns="0" rIns="0" bIns="0" rtlCol="0" anchor="t">
            <a:spAutoFit/>
          </a:bodyPr>
          <a:lstStyle/>
          <a:p>
            <a:pPr>
              <a:lnSpc>
                <a:spcPts val="3840"/>
              </a:lnSpc>
            </a:pPr>
            <a:r>
              <a:rPr lang="en-GB" sz="3200" dirty="0">
                <a:solidFill>
                  <a:srgbClr val="FFFFFF"/>
                </a:solidFill>
                <a:latin typeface="Arial"/>
                <a:ea typeface="Arial"/>
                <a:cs typeface="Arial"/>
                <a:sym typeface="Arial"/>
              </a:rPr>
              <a:t>Engine HP Analysis Dashboard</a:t>
            </a:r>
          </a:p>
        </p:txBody>
      </p:sp>
      <p:grpSp>
        <p:nvGrpSpPr>
          <p:cNvPr id="18" name="Group 17">
            <a:extLst>
              <a:ext uri="{FF2B5EF4-FFF2-40B4-BE49-F238E27FC236}">
                <a16:creationId xmlns:a16="http://schemas.microsoft.com/office/drawing/2014/main" id="{7408F703-791B-0083-2AF1-D79BFBC483B2}"/>
              </a:ext>
            </a:extLst>
          </p:cNvPr>
          <p:cNvGrpSpPr/>
          <p:nvPr/>
        </p:nvGrpSpPr>
        <p:grpSpPr>
          <a:xfrm>
            <a:off x="1172208" y="1230489"/>
            <a:ext cx="7432042" cy="4636911"/>
            <a:chOff x="1170495" y="1230489"/>
            <a:chExt cx="7073921" cy="4397022"/>
          </a:xfrm>
        </p:grpSpPr>
        <p:graphicFrame>
          <p:nvGraphicFramePr>
            <p:cNvPr id="12" name="Diagram 11">
              <a:extLst>
                <a:ext uri="{FF2B5EF4-FFF2-40B4-BE49-F238E27FC236}">
                  <a16:creationId xmlns:a16="http://schemas.microsoft.com/office/drawing/2014/main" id="{73182622-6007-8A1A-E3AB-26454CC3A909}"/>
                </a:ext>
              </a:extLst>
            </p:cNvPr>
            <p:cNvGraphicFramePr/>
            <p:nvPr/>
          </p:nvGraphicFramePr>
          <p:xfrm>
            <a:off x="1648883" y="1230489"/>
            <a:ext cx="6595533" cy="4397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AAB048D3-AA61-6143-8191-F187FC04DD6D}"/>
                </a:ext>
              </a:extLst>
            </p:cNvPr>
            <p:cNvSpPr/>
            <p:nvPr/>
          </p:nvSpPr>
          <p:spPr>
            <a:xfrm>
              <a:off x="1170495" y="1845763"/>
              <a:ext cx="2178871" cy="554522"/>
            </a:xfrm>
            <a:prstGeom prst="rect">
              <a:avLst/>
            </a:prstGeom>
            <a:noFill/>
            <a:ln>
              <a:noFill/>
            </a:ln>
          </p:spPr>
          <p:txBody>
            <a:bodyPr wrap="square" lIns="91440" tIns="45720" rIns="91440" bIns="45720">
              <a:spAutoFit/>
            </a:bodyPr>
            <a:lstStyle/>
            <a:p>
              <a:pPr algn="ctr"/>
              <a:r>
                <a:rPr lang="en-US" sz="3200" dirty="0">
                  <a:ln w="0"/>
                  <a:solidFill>
                    <a:srgbClr val="193EB0"/>
                  </a:solidFill>
                  <a:effectLst>
                    <a:outerShdw blurRad="38100" dist="25400" dir="5400000" algn="ctr" rotWithShape="0">
                      <a:srgbClr val="6E747A">
                        <a:alpha val="43000"/>
                      </a:srgbClr>
                    </a:outerShdw>
                  </a:effectLst>
                </a:rPr>
                <a:t>1001</a:t>
              </a:r>
              <a:endParaRPr lang="en-US" sz="4800" dirty="0">
                <a:ln w="0"/>
                <a:solidFill>
                  <a:srgbClr val="193EB0"/>
                </a:solidFill>
                <a:effectLst>
                  <a:outerShdw blurRad="38100" dist="25400" dir="5400000" algn="ctr" rotWithShape="0">
                    <a:srgbClr val="6E747A">
                      <a:alpha val="43000"/>
                    </a:srgbClr>
                  </a:outerShdw>
                </a:effectLst>
              </a:endParaRPr>
            </a:p>
          </p:txBody>
        </p:sp>
        <p:sp>
          <p:nvSpPr>
            <p:cNvPr id="15" name="Rectangle 14">
              <a:extLst>
                <a:ext uri="{FF2B5EF4-FFF2-40B4-BE49-F238E27FC236}">
                  <a16:creationId xmlns:a16="http://schemas.microsoft.com/office/drawing/2014/main" id="{5FDB0B26-F22B-5516-B5D6-419714B4DC9C}"/>
                </a:ext>
              </a:extLst>
            </p:cNvPr>
            <p:cNvSpPr/>
            <p:nvPr/>
          </p:nvSpPr>
          <p:spPr>
            <a:xfrm>
              <a:off x="1571819" y="3136611"/>
              <a:ext cx="2178871" cy="584775"/>
            </a:xfrm>
            <a:prstGeom prst="rect">
              <a:avLst/>
            </a:prstGeom>
            <a:noFill/>
            <a:ln>
              <a:noFill/>
            </a:ln>
          </p:spPr>
          <p:txBody>
            <a:bodyPr wrap="square" lIns="91440" tIns="45720" rIns="91440" bIns="45720">
              <a:spAutoFit/>
            </a:bodyPr>
            <a:lstStyle/>
            <a:p>
              <a:pPr algn="ctr"/>
              <a:r>
                <a:rPr lang="en-US" sz="3200" dirty="0">
                  <a:ln w="0"/>
                  <a:solidFill>
                    <a:srgbClr val="193EB0"/>
                  </a:solidFill>
                  <a:effectLst>
                    <a:outerShdw blurRad="38100" dist="25400" dir="5400000" algn="ctr" rotWithShape="0">
                      <a:srgbClr val="6E747A">
                        <a:alpha val="43000"/>
                      </a:srgbClr>
                    </a:outerShdw>
                  </a:effectLst>
                </a:rPr>
                <a:t>253.3</a:t>
              </a:r>
            </a:p>
          </p:txBody>
        </p:sp>
        <p:sp>
          <p:nvSpPr>
            <p:cNvPr id="17" name="Rectangle 16">
              <a:extLst>
                <a:ext uri="{FF2B5EF4-FFF2-40B4-BE49-F238E27FC236}">
                  <a16:creationId xmlns:a16="http://schemas.microsoft.com/office/drawing/2014/main" id="{8B34123C-5019-8168-7CB6-42C619E3A136}"/>
                </a:ext>
              </a:extLst>
            </p:cNvPr>
            <p:cNvSpPr/>
            <p:nvPr/>
          </p:nvSpPr>
          <p:spPr>
            <a:xfrm>
              <a:off x="1248464" y="4474676"/>
              <a:ext cx="2178871" cy="554522"/>
            </a:xfrm>
            <a:prstGeom prst="rect">
              <a:avLst/>
            </a:prstGeom>
            <a:noFill/>
          </p:spPr>
          <p:txBody>
            <a:bodyPr wrap="square" lIns="91440" tIns="45720" rIns="91440" bIns="45720">
              <a:spAutoFit/>
            </a:bodyPr>
            <a:lstStyle/>
            <a:p>
              <a:pPr algn="ctr"/>
              <a:r>
                <a:rPr lang="en-US" sz="3200" dirty="0">
                  <a:ln w="0"/>
                  <a:solidFill>
                    <a:srgbClr val="193EB0"/>
                  </a:solidFill>
                  <a:effectLst>
                    <a:outerShdw blurRad="38100" dist="25400" dir="5400000" algn="ctr" rotWithShape="0">
                      <a:srgbClr val="6E747A">
                        <a:alpha val="43000"/>
                      </a:srgbClr>
                    </a:outerShdw>
                  </a:effectLst>
                </a:rPr>
                <a:t>55</a:t>
              </a:r>
            </a:p>
          </p:txBody>
        </p:sp>
      </p:grpSp>
    </p:spTree>
    <p:extLst>
      <p:ext uri="{BB962C8B-B14F-4D97-AF65-F5344CB8AC3E}">
        <p14:creationId xmlns:p14="http://schemas.microsoft.com/office/powerpoint/2010/main" val="110997760"/>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9" name="TextBox 9"/>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10" name="TextBox 10"/>
          <p:cNvSpPr txBox="1"/>
          <p:nvPr/>
        </p:nvSpPr>
        <p:spPr>
          <a:xfrm>
            <a:off x="2942991" y="193852"/>
            <a:ext cx="4414311" cy="723900"/>
          </a:xfrm>
          <a:prstGeom prst="rect">
            <a:avLst/>
          </a:prstGeom>
        </p:spPr>
        <p:txBody>
          <a:bodyPr lIns="0" tIns="0" rIns="0" bIns="0" rtlCol="0" anchor="t">
            <a:spAutoFit/>
          </a:bodyPr>
          <a:lstStyle/>
          <a:p>
            <a:pPr algn="l">
              <a:lnSpc>
                <a:spcPts val="5039"/>
              </a:lnSpc>
            </a:pPr>
            <a:r>
              <a:rPr lang="en-US" sz="4199">
                <a:solidFill>
                  <a:srgbClr val="FFFFFF"/>
                </a:solidFill>
                <a:latin typeface="Arial"/>
                <a:ea typeface="Arial"/>
                <a:cs typeface="Arial"/>
                <a:sym typeface="Arial"/>
              </a:rPr>
              <a:t>Team Members</a:t>
            </a:r>
          </a:p>
        </p:txBody>
      </p:sp>
      <p:sp>
        <p:nvSpPr>
          <p:cNvPr id="16" name="TextBox 15">
            <a:extLst>
              <a:ext uri="{FF2B5EF4-FFF2-40B4-BE49-F238E27FC236}">
                <a16:creationId xmlns:a16="http://schemas.microsoft.com/office/drawing/2014/main" id="{2EC8EDD1-7457-2D93-A5B1-3289409894EB}"/>
              </a:ext>
            </a:extLst>
          </p:cNvPr>
          <p:cNvSpPr txBox="1"/>
          <p:nvPr/>
        </p:nvSpPr>
        <p:spPr>
          <a:xfrm>
            <a:off x="1060450" y="2306153"/>
            <a:ext cx="8534400" cy="1569660"/>
          </a:xfrm>
          <a:prstGeom prst="rect">
            <a:avLst/>
          </a:prstGeom>
          <a:noFill/>
        </p:spPr>
        <p:txBody>
          <a:bodyPr wrap="square" rtlCol="1">
            <a:spAutoFit/>
          </a:bodyPr>
          <a:lstStyle/>
          <a:p>
            <a:pPr marL="285750" indent="-285750">
              <a:buFontTx/>
              <a:buChar char="-"/>
            </a:pPr>
            <a:r>
              <a:rPr lang="en-US" sz="3200" dirty="0">
                <a:solidFill>
                  <a:schemeClr val="bg1">
                    <a:lumMod val="50000"/>
                  </a:schemeClr>
                </a:solidFill>
              </a:rPr>
              <a:t>Mariam Hany</a:t>
            </a:r>
          </a:p>
          <a:p>
            <a:pPr marL="285750" indent="-285750">
              <a:buFontTx/>
              <a:buChar char="-"/>
            </a:pPr>
            <a:r>
              <a:rPr lang="en-US" sz="3200" dirty="0">
                <a:solidFill>
                  <a:schemeClr val="bg1">
                    <a:lumMod val="50000"/>
                  </a:schemeClr>
                </a:solidFill>
              </a:rPr>
              <a:t>Shrouk Sayed  </a:t>
            </a:r>
          </a:p>
          <a:p>
            <a:pPr marL="285750" indent="-285750">
              <a:buFontTx/>
              <a:buChar char="-"/>
            </a:pPr>
            <a:r>
              <a:rPr lang="en-US" sz="3200" dirty="0">
                <a:solidFill>
                  <a:schemeClr val="bg1">
                    <a:lumMod val="50000"/>
                  </a:schemeClr>
                </a:solidFill>
              </a:rPr>
              <a:t>Lojayn Khaled </a:t>
            </a:r>
          </a:p>
        </p:txBody>
      </p:sp>
      <p:pic>
        <p:nvPicPr>
          <p:cNvPr id="4100" name="Picture 4" descr="Linkedin logo vector, Linkedin symbol, Linkedin icon free vector 18910721  Vector Art at Vecteezy">
            <a:hlinkClick r:id="rId2"/>
            <a:extLst>
              <a:ext uri="{FF2B5EF4-FFF2-40B4-BE49-F238E27FC236}">
                <a16:creationId xmlns:a16="http://schemas.microsoft.com/office/drawing/2014/main" id="{BF719230-CE82-83FE-E704-35F81AF6FB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7450" y="2293748"/>
            <a:ext cx="580729" cy="58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inkedin logo vector, Linkedin symbol, Linkedin icon free vector 18910721  Vector Art at Vecteezy">
            <a:hlinkClick r:id="rId4"/>
            <a:extLst>
              <a:ext uri="{FF2B5EF4-FFF2-40B4-BE49-F238E27FC236}">
                <a16:creationId xmlns:a16="http://schemas.microsoft.com/office/drawing/2014/main" id="{F0817301-3D7A-07D0-2B77-DA9EDC9D2B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790" y="3290429"/>
            <a:ext cx="580729" cy="5807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inkedin logo vector, Linkedin symbol, Linkedin icon free vector 18910721  Vector Art at Vecteezy">
            <a:hlinkClick r:id="rId5"/>
            <a:extLst>
              <a:ext uri="{FF2B5EF4-FFF2-40B4-BE49-F238E27FC236}">
                <a16:creationId xmlns:a16="http://schemas.microsoft.com/office/drawing/2014/main" id="{78C273B6-16D3-C58E-A021-9A0875B98F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790" y="2796548"/>
            <a:ext cx="580729" cy="580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a:extLst>
            <a:ext uri="{FF2B5EF4-FFF2-40B4-BE49-F238E27FC236}">
              <a16:creationId xmlns:a16="http://schemas.microsoft.com/office/drawing/2014/main" id="{1565A600-40EE-4376-F33B-0BDAC6EDEB7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300C36F-248D-7CA6-703D-D6AE9DBD73A3}"/>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a:extLst>
              <a:ext uri="{FF2B5EF4-FFF2-40B4-BE49-F238E27FC236}">
                <a16:creationId xmlns:a16="http://schemas.microsoft.com/office/drawing/2014/main" id="{42396850-CE38-29F3-414B-5F34B57F41BE}"/>
              </a:ext>
            </a:extLst>
          </p:cNvPr>
          <p:cNvSpPr txBox="1"/>
          <p:nvPr/>
        </p:nvSpPr>
        <p:spPr>
          <a:xfrm>
            <a:off x="945930" y="2743200"/>
            <a:ext cx="7008600" cy="638188"/>
          </a:xfrm>
          <a:prstGeom prst="rect">
            <a:avLst/>
          </a:prstGeom>
        </p:spPr>
        <p:txBody>
          <a:bodyPr lIns="0" tIns="0" rIns="0" bIns="0" rtlCol="0" anchor="t">
            <a:spAutoFit/>
          </a:bodyPr>
          <a:lstStyle/>
          <a:p>
            <a:pPr algn="l">
              <a:lnSpc>
                <a:spcPts val="5280"/>
              </a:lnSpc>
            </a:pPr>
            <a:r>
              <a:rPr lang="en-US" sz="4400" dirty="0">
                <a:solidFill>
                  <a:srgbClr val="FFFFFF"/>
                </a:solidFill>
                <a:latin typeface="Arimo"/>
                <a:ea typeface="Arimo"/>
                <a:cs typeface="Arimo"/>
                <a:sym typeface="Arimo"/>
              </a:rPr>
              <a:t>Conclusion  </a:t>
            </a:r>
          </a:p>
        </p:txBody>
      </p:sp>
      <p:sp>
        <p:nvSpPr>
          <p:cNvPr id="4" name="AutoShape 4">
            <a:extLst>
              <a:ext uri="{FF2B5EF4-FFF2-40B4-BE49-F238E27FC236}">
                <a16:creationId xmlns:a16="http://schemas.microsoft.com/office/drawing/2014/main" id="{75C62E09-1B3D-E7AD-8517-F3FCFC90E256}"/>
              </a:ext>
            </a:extLst>
          </p:cNvPr>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extLst>
      <p:ext uri="{BB962C8B-B14F-4D97-AF65-F5344CB8AC3E}">
        <p14:creationId xmlns:p14="http://schemas.microsoft.com/office/powerpoint/2010/main" val="4069455661"/>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E8BF0-0B59-993F-5C28-605989FA995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EB12DDC-DE1C-C9B2-52EB-1AD97E3DF120}"/>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F2FD1E46-62FC-5817-0738-2DEBF77B665C}"/>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69AD77A5-FBE7-BB6B-0977-C7285066B7FD}"/>
              </a:ext>
            </a:extLst>
          </p:cNvPr>
          <p:cNvSpPr/>
          <p:nvPr/>
        </p:nvSpPr>
        <p:spPr>
          <a:xfrm rot="3727">
            <a:off x="566243" y="6275831"/>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A65FA079-F613-AD94-7A07-AEBE67AF57AC}"/>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FB9B0D7D-EEAA-32DD-B4CC-6CC56F931A2F}"/>
              </a:ext>
            </a:extLst>
          </p:cNvPr>
          <p:cNvSpPr txBox="1"/>
          <p:nvPr/>
        </p:nvSpPr>
        <p:spPr>
          <a:xfrm>
            <a:off x="549285" y="438150"/>
            <a:ext cx="5824200" cy="476250"/>
          </a:xfrm>
          <a:prstGeom prst="rect">
            <a:avLst/>
          </a:prstGeom>
        </p:spPr>
        <p:txBody>
          <a:bodyPr lIns="0" tIns="0" rIns="0" bIns="0" rtlCol="0" anchor="t">
            <a:spAutoFit/>
          </a:bodyPr>
          <a:lstStyle/>
          <a:p>
            <a:pPr algn="l">
              <a:lnSpc>
                <a:spcPts val="3600"/>
              </a:lnSpc>
            </a:pPr>
            <a:r>
              <a:rPr lang="en-US" sz="3000" b="1" dirty="0">
                <a:solidFill>
                  <a:srgbClr val="FFFFFF"/>
                </a:solidFill>
                <a:latin typeface="Arimo Bold"/>
                <a:ea typeface="Arimo Bold"/>
                <a:cs typeface="Arimo Bold"/>
                <a:sym typeface="Arimo Bold"/>
              </a:rPr>
              <a:t>Conclusions </a:t>
            </a:r>
          </a:p>
        </p:txBody>
      </p:sp>
      <p:sp>
        <p:nvSpPr>
          <p:cNvPr id="17" name="TextBox 16">
            <a:extLst>
              <a:ext uri="{FF2B5EF4-FFF2-40B4-BE49-F238E27FC236}">
                <a16:creationId xmlns:a16="http://schemas.microsoft.com/office/drawing/2014/main" id="{39420FB5-BDFC-88FB-97D4-4FF29947E269}"/>
              </a:ext>
            </a:extLst>
          </p:cNvPr>
          <p:cNvSpPr txBox="1"/>
          <p:nvPr/>
        </p:nvSpPr>
        <p:spPr>
          <a:xfrm>
            <a:off x="66675" y="2138223"/>
            <a:ext cx="5715000" cy="3416320"/>
          </a:xfrm>
          <a:prstGeom prst="rect">
            <a:avLst/>
          </a:prstGeom>
          <a:noFill/>
        </p:spPr>
        <p:txBody>
          <a:bodyPr wrap="square" rtlCol="1">
            <a:spAutoFit/>
          </a:bodyPr>
          <a:lstStyle/>
          <a:p>
            <a:pPr marL="285750" indent="-285750">
              <a:buFont typeface="Arial" panose="020B0604020202020204" pitchFamily="34" charset="0"/>
              <a:buChar char="•"/>
            </a:pPr>
            <a:r>
              <a:rPr lang="en-US" sz="2400" dirty="0"/>
              <a:t>The Market is Bimodal: there are </a:t>
            </a:r>
            <a:r>
              <a:rPr lang="en-GB" sz="2400" dirty="0"/>
              <a:t>two distinct markets:</a:t>
            </a:r>
          </a:p>
          <a:p>
            <a:pPr lvl="1"/>
            <a:r>
              <a:rPr lang="en-GB" sz="2400" dirty="0"/>
              <a:t>1-  High-volume, affordable mainstream market (median  around $30k) dominated by brands like Toyota and Chevrolet, </a:t>
            </a:r>
          </a:p>
          <a:p>
            <a:pPr lvl="1"/>
            <a:r>
              <a:rPr lang="en-GB" sz="2400" dirty="0"/>
              <a:t>2- Low-volume, high-margin luxury performance market defined by exotic brands.</a:t>
            </a:r>
            <a:endParaRPr lang="ar-EG" sz="2400" dirty="0"/>
          </a:p>
        </p:txBody>
      </p:sp>
      <p:pic>
        <p:nvPicPr>
          <p:cNvPr id="10" name="Picture 9" descr="A group of cars in different directions&#10;&#10;AI-generated content may be incorrect.">
            <a:extLst>
              <a:ext uri="{FF2B5EF4-FFF2-40B4-BE49-F238E27FC236}">
                <a16:creationId xmlns:a16="http://schemas.microsoft.com/office/drawing/2014/main" id="{7C05DB25-1750-1D32-8163-FE9D51194927}"/>
              </a:ext>
            </a:extLst>
          </p:cNvPr>
          <p:cNvPicPr>
            <a:picLocks noChangeAspect="1"/>
          </p:cNvPicPr>
          <p:nvPr/>
        </p:nvPicPr>
        <p:blipFill>
          <a:blip r:embed="rId2">
            <a:extLst>
              <a:ext uri="{28A0092B-C50C-407E-A947-70E740481C1C}">
                <a14:useLocalDpi xmlns:a14="http://schemas.microsoft.com/office/drawing/2010/main" val="0"/>
              </a:ext>
            </a:extLst>
          </a:blip>
          <a:srcRect l="11333" t="32827" r="12667" b="28666"/>
          <a:stretch>
            <a:fillRect/>
          </a:stretch>
        </p:blipFill>
        <p:spPr>
          <a:xfrm>
            <a:off x="5483225" y="2746060"/>
            <a:ext cx="4343400" cy="2200646"/>
          </a:xfrm>
          <a:prstGeom prst="rect">
            <a:avLst/>
          </a:prstGeom>
        </p:spPr>
      </p:pic>
    </p:spTree>
    <p:extLst>
      <p:ext uri="{BB962C8B-B14F-4D97-AF65-F5344CB8AC3E}">
        <p14:creationId xmlns:p14="http://schemas.microsoft.com/office/powerpoint/2010/main" val="584499961"/>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83B8F-CD73-EC7C-A6BF-98F03892A1F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8EF7EBF-12EC-9ADE-2D61-B7A3CDB8969E}"/>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546B0E8E-8368-8C2F-D555-E9A9D0E3B329}"/>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A6EE8C01-D749-AD8D-0471-4E2660EB0B08}"/>
              </a:ext>
            </a:extLst>
          </p:cNvPr>
          <p:cNvSpPr/>
          <p:nvPr/>
        </p:nvSpPr>
        <p:spPr>
          <a:xfrm rot="3727">
            <a:off x="566243" y="6275831"/>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97D59CAC-A1BF-F922-5FDF-D8B58EE58037}"/>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1F65F7F0-96DF-4507-B685-215223D3588B}"/>
              </a:ext>
            </a:extLst>
          </p:cNvPr>
          <p:cNvSpPr txBox="1"/>
          <p:nvPr/>
        </p:nvSpPr>
        <p:spPr>
          <a:xfrm>
            <a:off x="549285" y="438150"/>
            <a:ext cx="5824200" cy="476250"/>
          </a:xfrm>
          <a:prstGeom prst="rect">
            <a:avLst/>
          </a:prstGeom>
        </p:spPr>
        <p:txBody>
          <a:bodyPr lIns="0" tIns="0" rIns="0" bIns="0" rtlCol="0" anchor="t">
            <a:spAutoFit/>
          </a:bodyPr>
          <a:lstStyle/>
          <a:p>
            <a:pPr algn="l">
              <a:lnSpc>
                <a:spcPts val="3600"/>
              </a:lnSpc>
            </a:pPr>
            <a:r>
              <a:rPr lang="en-US" sz="3000" b="1" dirty="0">
                <a:solidFill>
                  <a:srgbClr val="FFFFFF"/>
                </a:solidFill>
                <a:latin typeface="Arimo Bold"/>
                <a:ea typeface="Arimo Bold"/>
                <a:cs typeface="Arimo Bold"/>
                <a:sym typeface="Arimo Bold"/>
              </a:rPr>
              <a:t>Conclusions </a:t>
            </a:r>
          </a:p>
        </p:txBody>
      </p:sp>
      <p:sp>
        <p:nvSpPr>
          <p:cNvPr id="17" name="TextBox 16">
            <a:extLst>
              <a:ext uri="{FF2B5EF4-FFF2-40B4-BE49-F238E27FC236}">
                <a16:creationId xmlns:a16="http://schemas.microsoft.com/office/drawing/2014/main" id="{DA1A4E2B-6914-EE70-CBDD-29075A5540B6}"/>
              </a:ext>
            </a:extLst>
          </p:cNvPr>
          <p:cNvSpPr txBox="1"/>
          <p:nvPr/>
        </p:nvSpPr>
        <p:spPr>
          <a:xfrm>
            <a:off x="308917" y="2296736"/>
            <a:ext cx="6064568" cy="2677656"/>
          </a:xfrm>
          <a:prstGeom prst="rect">
            <a:avLst/>
          </a:prstGeom>
          <a:noFill/>
        </p:spPr>
        <p:txBody>
          <a:bodyPr wrap="square" rtlCol="1">
            <a:spAutoFit/>
          </a:bodyPr>
          <a:lstStyle/>
          <a:p>
            <a:pPr marL="285750" indent="-285750">
              <a:buFont typeface="Arial" panose="020B0604020202020204" pitchFamily="34" charset="0"/>
              <a:buChar char="•"/>
            </a:pPr>
            <a:r>
              <a:rPr lang="en-GB" sz="2400" dirty="0"/>
              <a:t>Price is Driven by Performance and Exclusivity: </a:t>
            </a:r>
          </a:p>
          <a:p>
            <a:pPr lvl="1"/>
            <a:r>
              <a:rPr lang="en-GB" sz="2400" dirty="0"/>
              <a:t>The strongest predictors of a high MSRP are not basic features but metrics of performance (Engine HP, Cylinders) and market positioning (Exotic or Performance category).</a:t>
            </a:r>
            <a:endParaRPr lang="ar-EG" sz="2400" dirty="0"/>
          </a:p>
        </p:txBody>
      </p:sp>
      <p:pic>
        <p:nvPicPr>
          <p:cNvPr id="4098" name="Picture 2" descr="Electric car ev growing market icon Royalty Free Vector">
            <a:extLst>
              <a:ext uri="{FF2B5EF4-FFF2-40B4-BE49-F238E27FC236}">
                <a16:creationId xmlns:a16="http://schemas.microsoft.com/office/drawing/2014/main" id="{A8D0BD59-7166-43E9-EDF2-70E617378A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40" t="16667" r="20557" b="24583"/>
          <a:stretch>
            <a:fillRect/>
          </a:stretch>
        </p:blipFill>
        <p:spPr bwMode="auto">
          <a:xfrm>
            <a:off x="6672908" y="1981200"/>
            <a:ext cx="2895600" cy="315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51618"/>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01" y="-26656"/>
            <a:ext cx="9895601" cy="1197330"/>
            <a:chOff x="0" y="0"/>
            <a:chExt cx="13381840" cy="1596440"/>
          </a:xfrm>
        </p:grpSpPr>
        <p:sp>
          <p:nvSpPr>
            <p:cNvPr id="3" name="Freeform 3"/>
            <p:cNvSpPr/>
            <p:nvPr/>
          </p:nvSpPr>
          <p:spPr>
            <a:xfrm>
              <a:off x="0" y="0"/>
              <a:ext cx="13381884" cy="1596390"/>
            </a:xfrm>
            <a:custGeom>
              <a:avLst/>
              <a:gdLst/>
              <a:ahLst/>
              <a:cxnLst/>
              <a:rect l="l" t="t" r="r" b="b"/>
              <a:pathLst>
                <a:path w="13381884" h="1596390">
                  <a:moveTo>
                    <a:pt x="0" y="0"/>
                  </a:moveTo>
                  <a:lnTo>
                    <a:pt x="13381884" y="0"/>
                  </a:lnTo>
                  <a:lnTo>
                    <a:pt x="13381884" y="1596390"/>
                  </a:lnTo>
                  <a:lnTo>
                    <a:pt x="0" y="1596390"/>
                  </a:lnTo>
                  <a:close/>
                </a:path>
              </a:pathLst>
            </a:custGeom>
            <a:solidFill>
              <a:srgbClr val="193EB0"/>
            </a:solidFill>
          </p:spPr>
          <p:txBody>
            <a:bodyPr/>
            <a:lstStyle/>
            <a:p>
              <a:endParaRPr lang="ar-EG"/>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8" name="TextBox 8"/>
          <p:cNvSpPr txBox="1"/>
          <p:nvPr/>
        </p:nvSpPr>
        <p:spPr>
          <a:xfrm>
            <a:off x="378699" y="289102"/>
            <a:ext cx="4414311" cy="487313"/>
          </a:xfrm>
          <a:prstGeom prst="rect">
            <a:avLst/>
          </a:prstGeom>
        </p:spPr>
        <p:txBody>
          <a:bodyPr lIns="0" tIns="0" rIns="0" bIns="0" rtlCol="0" anchor="t">
            <a:spAutoFit/>
          </a:bodyPr>
          <a:lstStyle/>
          <a:p>
            <a:pPr algn="l">
              <a:lnSpc>
                <a:spcPts val="3840"/>
              </a:lnSpc>
            </a:pPr>
            <a:r>
              <a:rPr lang="en-US" sz="3200" dirty="0">
                <a:solidFill>
                  <a:srgbClr val="FFFFFF"/>
                </a:solidFill>
                <a:latin typeface="Arial"/>
                <a:ea typeface="Arial"/>
                <a:cs typeface="Arial"/>
                <a:sym typeface="Arial"/>
              </a:rPr>
              <a:t>Conclusion </a:t>
            </a:r>
          </a:p>
        </p:txBody>
      </p:sp>
      <p:sp>
        <p:nvSpPr>
          <p:cNvPr id="6" name="TextBox 5">
            <a:extLst>
              <a:ext uri="{FF2B5EF4-FFF2-40B4-BE49-F238E27FC236}">
                <a16:creationId xmlns:a16="http://schemas.microsoft.com/office/drawing/2014/main" id="{07FDEA8D-FD58-DB33-E583-5B6B96915D48}"/>
              </a:ext>
            </a:extLst>
          </p:cNvPr>
          <p:cNvSpPr txBox="1"/>
          <p:nvPr/>
        </p:nvSpPr>
        <p:spPr>
          <a:xfrm>
            <a:off x="308917" y="2296736"/>
            <a:ext cx="6064568" cy="2677656"/>
          </a:xfrm>
          <a:prstGeom prst="rect">
            <a:avLst/>
          </a:prstGeom>
          <a:noFill/>
        </p:spPr>
        <p:txBody>
          <a:bodyPr wrap="square" rtlCol="1">
            <a:spAutoFit/>
          </a:bodyPr>
          <a:lstStyle/>
          <a:p>
            <a:pPr marL="285750" indent="-285750">
              <a:buFont typeface="Arial" panose="020B0604020202020204" pitchFamily="34" charset="0"/>
              <a:buChar char="•"/>
            </a:pPr>
            <a:r>
              <a:rPr lang="en-GB" sz="2400" dirty="0"/>
              <a:t>The Data is Heavily Skewed: </a:t>
            </a:r>
          </a:p>
          <a:p>
            <a:pPr lvl="1"/>
            <a:r>
              <a:rPr lang="en-GB" sz="2400" dirty="0"/>
              <a:t>Car prices follow a power-law distribution. Using the mean price ($41,930) is misleading; the median price ($30,680) is a more accurate representation of what a typical car costs. This skew is caused by extreme outliers in the luxury segment.</a:t>
            </a:r>
            <a:endParaRPr lang="ar-EG" sz="2400" dirty="0"/>
          </a:p>
        </p:txBody>
      </p:sp>
      <p:pic>
        <p:nvPicPr>
          <p:cNvPr id="9" name="Picture 8" descr="A scale with a weight and a scale&#10;&#10;AI-generated content may be incorrect.">
            <a:extLst>
              <a:ext uri="{FF2B5EF4-FFF2-40B4-BE49-F238E27FC236}">
                <a16:creationId xmlns:a16="http://schemas.microsoft.com/office/drawing/2014/main" id="{2859D6C3-EB7D-E9A5-02FE-C9C65E238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650" y="2667000"/>
            <a:ext cx="3724308" cy="2482872"/>
          </a:xfrm>
          <a:prstGeom prst="rect">
            <a:avLst/>
          </a:prstGeom>
        </p:spPr>
      </p:pic>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FBA6A-CFF7-2330-A25E-908B3F41F29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20D9419-CF86-479A-F0F9-ABC2707E4472}"/>
              </a:ext>
            </a:extLst>
          </p:cNvPr>
          <p:cNvGrpSpPr/>
          <p:nvPr/>
        </p:nvGrpSpPr>
        <p:grpSpPr>
          <a:xfrm>
            <a:off x="-1" y="0"/>
            <a:ext cx="9890125" cy="1197330"/>
            <a:chOff x="0" y="0"/>
            <a:chExt cx="13381840" cy="1596440"/>
          </a:xfrm>
        </p:grpSpPr>
        <p:sp>
          <p:nvSpPr>
            <p:cNvPr id="3" name="Freeform 3">
              <a:extLst>
                <a:ext uri="{FF2B5EF4-FFF2-40B4-BE49-F238E27FC236}">
                  <a16:creationId xmlns:a16="http://schemas.microsoft.com/office/drawing/2014/main" id="{560DDB79-599F-693F-26E0-0F0AC1599312}"/>
                </a:ext>
              </a:extLst>
            </p:cNvPr>
            <p:cNvSpPr/>
            <p:nvPr/>
          </p:nvSpPr>
          <p:spPr>
            <a:xfrm>
              <a:off x="0" y="0"/>
              <a:ext cx="13381884" cy="1596390"/>
            </a:xfrm>
            <a:custGeom>
              <a:avLst/>
              <a:gdLst/>
              <a:ahLst/>
              <a:cxnLst/>
              <a:rect l="l" t="t" r="r" b="b"/>
              <a:pathLst>
                <a:path w="13381884" h="1596390">
                  <a:moveTo>
                    <a:pt x="0" y="0"/>
                  </a:moveTo>
                  <a:lnTo>
                    <a:pt x="13381884" y="0"/>
                  </a:lnTo>
                  <a:lnTo>
                    <a:pt x="13381884"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846530C4-7356-24FA-8F8F-778E440E6D33}"/>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6D986114-133F-1C61-05BA-7484C2ED2CCA}"/>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8" name="TextBox 8">
            <a:extLst>
              <a:ext uri="{FF2B5EF4-FFF2-40B4-BE49-F238E27FC236}">
                <a16:creationId xmlns:a16="http://schemas.microsoft.com/office/drawing/2014/main" id="{8B8B61B1-F555-75E9-539F-B0E0439F223A}"/>
              </a:ext>
            </a:extLst>
          </p:cNvPr>
          <p:cNvSpPr txBox="1"/>
          <p:nvPr/>
        </p:nvSpPr>
        <p:spPr>
          <a:xfrm>
            <a:off x="378699" y="289102"/>
            <a:ext cx="4414311" cy="487313"/>
          </a:xfrm>
          <a:prstGeom prst="rect">
            <a:avLst/>
          </a:prstGeom>
        </p:spPr>
        <p:txBody>
          <a:bodyPr lIns="0" tIns="0" rIns="0" bIns="0" rtlCol="0" anchor="t">
            <a:spAutoFit/>
          </a:bodyPr>
          <a:lstStyle/>
          <a:p>
            <a:pPr algn="l">
              <a:lnSpc>
                <a:spcPts val="3840"/>
              </a:lnSpc>
            </a:pPr>
            <a:r>
              <a:rPr lang="en-US" sz="3200" dirty="0">
                <a:solidFill>
                  <a:srgbClr val="FFFFFF"/>
                </a:solidFill>
                <a:latin typeface="Arial"/>
                <a:ea typeface="Arial"/>
                <a:cs typeface="Arial"/>
                <a:sym typeface="Arial"/>
              </a:rPr>
              <a:t>Conclusion </a:t>
            </a:r>
          </a:p>
        </p:txBody>
      </p:sp>
      <p:sp>
        <p:nvSpPr>
          <p:cNvPr id="6" name="TextBox 5">
            <a:extLst>
              <a:ext uri="{FF2B5EF4-FFF2-40B4-BE49-F238E27FC236}">
                <a16:creationId xmlns:a16="http://schemas.microsoft.com/office/drawing/2014/main" id="{F7FEE376-B74D-3F4A-AE4D-D1D50707EBAF}"/>
              </a:ext>
            </a:extLst>
          </p:cNvPr>
          <p:cNvSpPr txBox="1"/>
          <p:nvPr/>
        </p:nvSpPr>
        <p:spPr>
          <a:xfrm>
            <a:off x="429101" y="2459504"/>
            <a:ext cx="6064568" cy="1938992"/>
          </a:xfrm>
          <a:prstGeom prst="rect">
            <a:avLst/>
          </a:prstGeom>
          <a:noFill/>
        </p:spPr>
        <p:txBody>
          <a:bodyPr wrap="square" rtlCol="1">
            <a:spAutoFit/>
          </a:bodyPr>
          <a:lstStyle/>
          <a:p>
            <a:pPr marL="285750" indent="-285750">
              <a:buFont typeface="Arial" panose="020B0604020202020204" pitchFamily="34" charset="0"/>
              <a:buChar char="•"/>
            </a:pPr>
            <a:r>
              <a:rPr lang="en-GB" sz="2400" dirty="0"/>
              <a:t>Feature Hierarchy Matters: </a:t>
            </a:r>
          </a:p>
          <a:p>
            <a:pPr lvl="1"/>
            <a:r>
              <a:rPr lang="en-GB" sz="2400" dirty="0"/>
              <a:t>When predicting price, 'Exotic' status and engine specs are paramount. Other features like vehicle size and transmission type are secondary indicators.</a:t>
            </a:r>
            <a:endParaRPr lang="ar-EG" sz="2400" dirty="0"/>
          </a:p>
        </p:txBody>
      </p:sp>
      <p:pic>
        <p:nvPicPr>
          <p:cNvPr id="6146" name="Picture 2" descr="Vector Illustration Icon Responsive Analysis Access Concept Find  Information Cars Stock Vector by ©Adresiastock 231654618">
            <a:extLst>
              <a:ext uri="{FF2B5EF4-FFF2-40B4-BE49-F238E27FC236}">
                <a16:creationId xmlns:a16="http://schemas.microsoft.com/office/drawing/2014/main" id="{ED111F9C-086E-3288-6083-A5EEE5C5B3B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223" t="17598" r="12223" b="25555"/>
          <a:stretch>
            <a:fillRect/>
          </a:stretch>
        </p:blipFill>
        <p:spPr bwMode="auto">
          <a:xfrm>
            <a:off x="6318250" y="2258786"/>
            <a:ext cx="3297879" cy="263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577994"/>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p:cNvSpPr txBox="1"/>
          <p:nvPr/>
        </p:nvSpPr>
        <p:spPr>
          <a:xfrm>
            <a:off x="945930" y="2743200"/>
            <a:ext cx="7008600" cy="1317861"/>
          </a:xfrm>
          <a:prstGeom prst="rect">
            <a:avLst/>
          </a:prstGeom>
        </p:spPr>
        <p:txBody>
          <a:bodyPr lIns="0" tIns="0" rIns="0" bIns="0" rtlCol="0" anchor="t">
            <a:spAutoFit/>
          </a:bodyPr>
          <a:lstStyle/>
          <a:p>
            <a:pPr algn="l">
              <a:lnSpc>
                <a:spcPts val="5280"/>
              </a:lnSpc>
            </a:pPr>
            <a:r>
              <a:rPr lang="en-US" sz="4400" dirty="0">
                <a:solidFill>
                  <a:srgbClr val="FFFFFF"/>
                </a:solidFill>
                <a:latin typeface="Arimo"/>
                <a:ea typeface="Arimo"/>
                <a:cs typeface="Arimo"/>
                <a:sym typeface="Arimo"/>
              </a:rPr>
              <a:t>Business Recommendations</a:t>
            </a:r>
          </a:p>
        </p:txBody>
      </p:sp>
      <p:sp>
        <p:nvSpPr>
          <p:cNvPr id="4" name="AutoShape 4"/>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902825" cy="2070538"/>
            <a:chOff x="0" y="0"/>
            <a:chExt cx="13203767" cy="2760717"/>
          </a:xfrm>
        </p:grpSpPr>
        <p:sp>
          <p:nvSpPr>
            <p:cNvPr id="3" name="Freeform 3"/>
            <p:cNvSpPr/>
            <p:nvPr/>
          </p:nvSpPr>
          <p:spPr>
            <a:xfrm>
              <a:off x="0" y="0"/>
              <a:ext cx="13203810" cy="2760726"/>
            </a:xfrm>
            <a:custGeom>
              <a:avLst/>
              <a:gdLst/>
              <a:ahLst/>
              <a:cxnLst/>
              <a:rect l="l" t="t" r="r" b="b"/>
              <a:pathLst>
                <a:path w="13203810" h="2760726">
                  <a:moveTo>
                    <a:pt x="0" y="0"/>
                  </a:moveTo>
                  <a:lnTo>
                    <a:pt x="13203810" y="0"/>
                  </a:lnTo>
                  <a:lnTo>
                    <a:pt x="13203810" y="2760726"/>
                  </a:lnTo>
                  <a:lnTo>
                    <a:pt x="0" y="2760726"/>
                  </a:lnTo>
                  <a:close/>
                </a:path>
              </a:pathLst>
            </a:custGeom>
            <a:solidFill>
              <a:srgbClr val="193EB0"/>
            </a:solidFill>
          </p:spPr>
          <p:txBody>
            <a:bodyPr/>
            <a:lstStyle/>
            <a:p>
              <a:endParaRPr lang="ar-EG"/>
            </a:p>
          </p:txBody>
        </p:sp>
      </p:grpSp>
      <p:sp>
        <p:nvSpPr>
          <p:cNvPr id="5" name="TextBox 5"/>
          <p:cNvSpPr txBox="1"/>
          <p:nvPr/>
        </p:nvSpPr>
        <p:spPr>
          <a:xfrm>
            <a:off x="213488" y="2972134"/>
            <a:ext cx="2089874" cy="880824"/>
          </a:xfrm>
          <a:prstGeom prst="rect">
            <a:avLst/>
          </a:prstGeom>
        </p:spPr>
        <p:txBody>
          <a:bodyPr lIns="0" tIns="0" rIns="0" bIns="0" rtlCol="0" anchor="t">
            <a:spAutoFit/>
          </a:bodyPr>
          <a:lstStyle/>
          <a:p>
            <a:pPr algn="l">
              <a:lnSpc>
                <a:spcPts val="3359"/>
              </a:lnSpc>
            </a:pPr>
            <a:r>
              <a:rPr lang="en-US" sz="2799">
                <a:solidFill>
                  <a:srgbClr val="FFFFFF"/>
                </a:solidFill>
                <a:latin typeface="Arimo"/>
                <a:ea typeface="Arimo"/>
                <a:cs typeface="Arimo"/>
                <a:sym typeface="Arimo"/>
              </a:rPr>
              <a:t>Test and Evaluation</a:t>
            </a:r>
          </a:p>
        </p:txBody>
      </p:sp>
      <p:sp>
        <p:nvSpPr>
          <p:cNvPr id="9" name="TextBox 9"/>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10" name="TextBox 10"/>
          <p:cNvSpPr txBox="1"/>
          <p:nvPr/>
        </p:nvSpPr>
        <p:spPr>
          <a:xfrm>
            <a:off x="558800" y="909911"/>
            <a:ext cx="4962324" cy="591509"/>
          </a:xfrm>
          <a:prstGeom prst="rect">
            <a:avLst/>
          </a:prstGeom>
        </p:spPr>
        <p:txBody>
          <a:bodyPr lIns="0" tIns="0" rIns="0" bIns="0" rtlCol="0" anchor="t">
            <a:spAutoFit/>
          </a:bodyPr>
          <a:lstStyle/>
          <a:p>
            <a:pPr>
              <a:lnSpc>
                <a:spcPts val="5280"/>
              </a:lnSpc>
            </a:pPr>
            <a:r>
              <a:rPr lang="en-US" sz="2800" dirty="0">
                <a:solidFill>
                  <a:srgbClr val="FFFFFF"/>
                </a:solidFill>
                <a:latin typeface="Arimo"/>
                <a:ea typeface="Arimo"/>
                <a:cs typeface="Arimo"/>
                <a:sym typeface="Arimo"/>
              </a:rPr>
              <a:t>Business Recommendations</a:t>
            </a:r>
          </a:p>
        </p:txBody>
      </p:sp>
      <p:sp>
        <p:nvSpPr>
          <p:cNvPr id="6" name="TextBox 5">
            <a:extLst>
              <a:ext uri="{FF2B5EF4-FFF2-40B4-BE49-F238E27FC236}">
                <a16:creationId xmlns:a16="http://schemas.microsoft.com/office/drawing/2014/main" id="{6D21BA68-C6DD-FE01-2CB7-A74F6FF055C5}"/>
              </a:ext>
            </a:extLst>
          </p:cNvPr>
          <p:cNvSpPr txBox="1"/>
          <p:nvPr/>
        </p:nvSpPr>
        <p:spPr>
          <a:xfrm>
            <a:off x="-82550" y="2490162"/>
            <a:ext cx="6934200" cy="3816429"/>
          </a:xfrm>
          <a:prstGeom prst="rect">
            <a:avLst/>
          </a:prstGeom>
          <a:noFill/>
        </p:spPr>
        <p:txBody>
          <a:bodyPr wrap="square" rtlCol="1">
            <a:spAutoFit/>
          </a:bodyPr>
          <a:lstStyle/>
          <a:p>
            <a:pPr marL="285750" indent="-285750">
              <a:buFont typeface="Arial" panose="020B0604020202020204" pitchFamily="34" charset="0"/>
              <a:buChar char="•"/>
            </a:pPr>
            <a:r>
              <a:rPr lang="en-GB" sz="2200" dirty="0"/>
              <a:t>For Marketing and Sales Team: </a:t>
            </a:r>
          </a:p>
          <a:p>
            <a:pPr marL="914400" lvl="1" indent="-457200">
              <a:buFont typeface="+mj-lt"/>
              <a:buAutoNum type="arabicPeriod"/>
            </a:pPr>
            <a:r>
              <a:rPr lang="en-GB" sz="2200" dirty="0"/>
              <a:t>Segment Your Audience: Develop distinct marketing campaigns for performance/luxury buyers (focused on horsepower, exclusivity, engineering) vs. mainstream buyers (focused on reliability, value, utility).</a:t>
            </a:r>
          </a:p>
          <a:p>
            <a:pPr marL="914400" lvl="1" indent="-457200">
              <a:buFont typeface="+mj-lt"/>
              <a:buAutoNum type="arabicPeriod"/>
            </a:pPr>
            <a:r>
              <a:rPr lang="en-GB" sz="2200" dirty="0"/>
              <a:t>Value-Based Pricing: For luxury models, pricing can be aggressive and based on positioning against competitors like Ferrari or McLaren. For mainstream models, pricing must be competitive within a tight range.</a:t>
            </a:r>
          </a:p>
        </p:txBody>
      </p:sp>
      <p:pic>
        <p:nvPicPr>
          <p:cNvPr id="8194" name="Picture 2" descr="Sales team - Free people icons">
            <a:extLst>
              <a:ext uri="{FF2B5EF4-FFF2-40B4-BE49-F238E27FC236}">
                <a16:creationId xmlns:a16="http://schemas.microsoft.com/office/drawing/2014/main" id="{9882F6EA-BAFD-AF53-3F4C-6347907E9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75" y="2972134"/>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E5089-E919-BE4A-0AB4-917573C3054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A1EBA4E-2E53-46E4-4964-965D33B5678A}"/>
              </a:ext>
            </a:extLst>
          </p:cNvPr>
          <p:cNvGrpSpPr/>
          <p:nvPr/>
        </p:nvGrpSpPr>
        <p:grpSpPr>
          <a:xfrm>
            <a:off x="0" y="0"/>
            <a:ext cx="9902825" cy="2070538"/>
            <a:chOff x="0" y="0"/>
            <a:chExt cx="13203767" cy="2760717"/>
          </a:xfrm>
        </p:grpSpPr>
        <p:sp>
          <p:nvSpPr>
            <p:cNvPr id="3" name="Freeform 3">
              <a:extLst>
                <a:ext uri="{FF2B5EF4-FFF2-40B4-BE49-F238E27FC236}">
                  <a16:creationId xmlns:a16="http://schemas.microsoft.com/office/drawing/2014/main" id="{A9243CE2-29A2-06F2-2F7A-852B86C63F6F}"/>
                </a:ext>
              </a:extLst>
            </p:cNvPr>
            <p:cNvSpPr/>
            <p:nvPr/>
          </p:nvSpPr>
          <p:spPr>
            <a:xfrm>
              <a:off x="0" y="0"/>
              <a:ext cx="13203810" cy="2760726"/>
            </a:xfrm>
            <a:custGeom>
              <a:avLst/>
              <a:gdLst/>
              <a:ahLst/>
              <a:cxnLst/>
              <a:rect l="l" t="t" r="r" b="b"/>
              <a:pathLst>
                <a:path w="13203810" h="2760726">
                  <a:moveTo>
                    <a:pt x="0" y="0"/>
                  </a:moveTo>
                  <a:lnTo>
                    <a:pt x="13203810" y="0"/>
                  </a:lnTo>
                  <a:lnTo>
                    <a:pt x="13203810" y="2760726"/>
                  </a:lnTo>
                  <a:lnTo>
                    <a:pt x="0" y="2760726"/>
                  </a:lnTo>
                  <a:close/>
                </a:path>
              </a:pathLst>
            </a:custGeom>
            <a:solidFill>
              <a:srgbClr val="193EB0"/>
            </a:solidFill>
          </p:spPr>
          <p:txBody>
            <a:bodyPr/>
            <a:lstStyle/>
            <a:p>
              <a:endParaRPr lang="ar-EG"/>
            </a:p>
          </p:txBody>
        </p:sp>
      </p:grpSp>
      <p:sp>
        <p:nvSpPr>
          <p:cNvPr id="5" name="TextBox 5">
            <a:extLst>
              <a:ext uri="{FF2B5EF4-FFF2-40B4-BE49-F238E27FC236}">
                <a16:creationId xmlns:a16="http://schemas.microsoft.com/office/drawing/2014/main" id="{9C13F3AD-3F62-D21A-FE1C-1920F1B4D3F5}"/>
              </a:ext>
            </a:extLst>
          </p:cNvPr>
          <p:cNvSpPr txBox="1"/>
          <p:nvPr/>
        </p:nvSpPr>
        <p:spPr>
          <a:xfrm>
            <a:off x="213488" y="2972134"/>
            <a:ext cx="2089874" cy="880824"/>
          </a:xfrm>
          <a:prstGeom prst="rect">
            <a:avLst/>
          </a:prstGeom>
        </p:spPr>
        <p:txBody>
          <a:bodyPr lIns="0" tIns="0" rIns="0" bIns="0" rtlCol="0" anchor="t">
            <a:spAutoFit/>
          </a:bodyPr>
          <a:lstStyle/>
          <a:p>
            <a:pPr algn="l">
              <a:lnSpc>
                <a:spcPts val="3359"/>
              </a:lnSpc>
            </a:pPr>
            <a:r>
              <a:rPr lang="en-US" sz="2799">
                <a:solidFill>
                  <a:srgbClr val="FFFFFF"/>
                </a:solidFill>
                <a:latin typeface="Arimo"/>
                <a:ea typeface="Arimo"/>
                <a:cs typeface="Arimo"/>
                <a:sym typeface="Arimo"/>
              </a:rPr>
              <a:t>Test and Evaluation</a:t>
            </a:r>
          </a:p>
        </p:txBody>
      </p:sp>
      <p:sp>
        <p:nvSpPr>
          <p:cNvPr id="9" name="TextBox 9">
            <a:extLst>
              <a:ext uri="{FF2B5EF4-FFF2-40B4-BE49-F238E27FC236}">
                <a16:creationId xmlns:a16="http://schemas.microsoft.com/office/drawing/2014/main" id="{F8E00750-A14A-0C24-1C25-C649536BE9E6}"/>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10" name="TextBox 10">
            <a:extLst>
              <a:ext uri="{FF2B5EF4-FFF2-40B4-BE49-F238E27FC236}">
                <a16:creationId xmlns:a16="http://schemas.microsoft.com/office/drawing/2014/main" id="{98750E1A-AB1D-3B9C-06D3-EA6E94A612E2}"/>
              </a:ext>
            </a:extLst>
          </p:cNvPr>
          <p:cNvSpPr txBox="1"/>
          <p:nvPr/>
        </p:nvSpPr>
        <p:spPr>
          <a:xfrm>
            <a:off x="558800" y="909911"/>
            <a:ext cx="4962324" cy="591509"/>
          </a:xfrm>
          <a:prstGeom prst="rect">
            <a:avLst/>
          </a:prstGeom>
        </p:spPr>
        <p:txBody>
          <a:bodyPr lIns="0" tIns="0" rIns="0" bIns="0" rtlCol="0" anchor="t">
            <a:spAutoFit/>
          </a:bodyPr>
          <a:lstStyle/>
          <a:p>
            <a:pPr>
              <a:lnSpc>
                <a:spcPts val="5280"/>
              </a:lnSpc>
            </a:pPr>
            <a:r>
              <a:rPr lang="en-US" sz="2800" dirty="0">
                <a:solidFill>
                  <a:srgbClr val="FFFFFF"/>
                </a:solidFill>
                <a:latin typeface="Arimo"/>
                <a:ea typeface="Arimo"/>
                <a:cs typeface="Arimo"/>
                <a:sym typeface="Arimo"/>
              </a:rPr>
              <a:t>Business Recommendations</a:t>
            </a:r>
          </a:p>
        </p:txBody>
      </p:sp>
      <p:sp>
        <p:nvSpPr>
          <p:cNvPr id="6" name="TextBox 5">
            <a:extLst>
              <a:ext uri="{FF2B5EF4-FFF2-40B4-BE49-F238E27FC236}">
                <a16:creationId xmlns:a16="http://schemas.microsoft.com/office/drawing/2014/main" id="{B56310BD-B99D-2ECF-3AE0-125F3A4FD4B6}"/>
              </a:ext>
            </a:extLst>
          </p:cNvPr>
          <p:cNvSpPr txBox="1"/>
          <p:nvPr/>
        </p:nvSpPr>
        <p:spPr>
          <a:xfrm>
            <a:off x="213488" y="2498789"/>
            <a:ext cx="6689725" cy="3477875"/>
          </a:xfrm>
          <a:prstGeom prst="rect">
            <a:avLst/>
          </a:prstGeom>
          <a:noFill/>
        </p:spPr>
        <p:txBody>
          <a:bodyPr wrap="square" rtlCol="1">
            <a:spAutoFit/>
          </a:bodyPr>
          <a:lstStyle/>
          <a:p>
            <a:pPr marL="285750" indent="-285750">
              <a:buFont typeface="Arial" panose="020B0604020202020204" pitchFamily="34" charset="0"/>
              <a:buChar char="•"/>
            </a:pPr>
            <a:r>
              <a:rPr lang="en-GB" sz="2200" dirty="0"/>
              <a:t>For Product Strategy and Manufacturing:</a:t>
            </a:r>
          </a:p>
          <a:p>
            <a:pPr marL="457200" indent="-457200">
              <a:buFont typeface="+mj-lt"/>
              <a:buAutoNum type="arabicPeriod"/>
            </a:pPr>
            <a:r>
              <a:rPr lang="en-GB" sz="2200" dirty="0"/>
              <a:t>Focus on HP and Performance Trims: Since engine power is a key purchase driver, investing in performance variants of existing models can create higher-margin products.</a:t>
            </a:r>
          </a:p>
          <a:p>
            <a:pPr marL="457200" indent="-457200">
              <a:buFont typeface="+mj-lt"/>
              <a:buAutoNum type="arabicPeriod"/>
            </a:pPr>
            <a:r>
              <a:rPr lang="en-GB" sz="2200" dirty="0"/>
              <a:t>Understand the Luxury Premium: The analysis quantifies the "exotic premium." This value can justify investments in bespoke materials, limited production runs, and advanced engineering for high-end marques.</a:t>
            </a:r>
          </a:p>
        </p:txBody>
      </p:sp>
      <p:pic>
        <p:nvPicPr>
          <p:cNvPr id="7172" name="Picture 4" descr="Product strategy icon vector image can be used for product management |  Premium Vector">
            <a:extLst>
              <a:ext uri="{FF2B5EF4-FFF2-40B4-BE49-F238E27FC236}">
                <a16:creationId xmlns:a16="http://schemas.microsoft.com/office/drawing/2014/main" id="{73A88113-8EFB-E155-21C9-EA78E41448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1887" y="3048000"/>
            <a:ext cx="2447925"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5702"/>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14C9-C303-B00F-D9C6-869D257F3B5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FCD3A7A-21BE-E96C-4B50-8E014A83F4C8}"/>
              </a:ext>
            </a:extLst>
          </p:cNvPr>
          <p:cNvGrpSpPr/>
          <p:nvPr/>
        </p:nvGrpSpPr>
        <p:grpSpPr>
          <a:xfrm>
            <a:off x="0" y="0"/>
            <a:ext cx="9902825" cy="2070538"/>
            <a:chOff x="0" y="0"/>
            <a:chExt cx="13203767" cy="2760717"/>
          </a:xfrm>
        </p:grpSpPr>
        <p:sp>
          <p:nvSpPr>
            <p:cNvPr id="3" name="Freeform 3">
              <a:extLst>
                <a:ext uri="{FF2B5EF4-FFF2-40B4-BE49-F238E27FC236}">
                  <a16:creationId xmlns:a16="http://schemas.microsoft.com/office/drawing/2014/main" id="{A17B0EA5-118F-BDD4-9EE0-1FD88ED6D30E}"/>
                </a:ext>
              </a:extLst>
            </p:cNvPr>
            <p:cNvSpPr/>
            <p:nvPr/>
          </p:nvSpPr>
          <p:spPr>
            <a:xfrm>
              <a:off x="0" y="0"/>
              <a:ext cx="13203810" cy="2760726"/>
            </a:xfrm>
            <a:custGeom>
              <a:avLst/>
              <a:gdLst/>
              <a:ahLst/>
              <a:cxnLst/>
              <a:rect l="l" t="t" r="r" b="b"/>
              <a:pathLst>
                <a:path w="13203810" h="2760726">
                  <a:moveTo>
                    <a:pt x="0" y="0"/>
                  </a:moveTo>
                  <a:lnTo>
                    <a:pt x="13203810" y="0"/>
                  </a:lnTo>
                  <a:lnTo>
                    <a:pt x="13203810" y="2760726"/>
                  </a:lnTo>
                  <a:lnTo>
                    <a:pt x="0" y="2760726"/>
                  </a:lnTo>
                  <a:close/>
                </a:path>
              </a:pathLst>
            </a:custGeom>
            <a:solidFill>
              <a:srgbClr val="193EB0"/>
            </a:solidFill>
          </p:spPr>
          <p:txBody>
            <a:bodyPr/>
            <a:lstStyle/>
            <a:p>
              <a:endParaRPr lang="ar-EG"/>
            </a:p>
          </p:txBody>
        </p:sp>
      </p:grpSp>
      <p:sp>
        <p:nvSpPr>
          <p:cNvPr id="5" name="TextBox 5">
            <a:extLst>
              <a:ext uri="{FF2B5EF4-FFF2-40B4-BE49-F238E27FC236}">
                <a16:creationId xmlns:a16="http://schemas.microsoft.com/office/drawing/2014/main" id="{80421264-68B5-A721-639E-9BD204BAD6A7}"/>
              </a:ext>
            </a:extLst>
          </p:cNvPr>
          <p:cNvSpPr txBox="1"/>
          <p:nvPr/>
        </p:nvSpPr>
        <p:spPr>
          <a:xfrm>
            <a:off x="213488" y="2972134"/>
            <a:ext cx="2089874" cy="880824"/>
          </a:xfrm>
          <a:prstGeom prst="rect">
            <a:avLst/>
          </a:prstGeom>
        </p:spPr>
        <p:txBody>
          <a:bodyPr lIns="0" tIns="0" rIns="0" bIns="0" rtlCol="0" anchor="t">
            <a:spAutoFit/>
          </a:bodyPr>
          <a:lstStyle/>
          <a:p>
            <a:pPr algn="l">
              <a:lnSpc>
                <a:spcPts val="3359"/>
              </a:lnSpc>
            </a:pPr>
            <a:r>
              <a:rPr lang="en-US" sz="2799">
                <a:solidFill>
                  <a:srgbClr val="FFFFFF"/>
                </a:solidFill>
                <a:latin typeface="Arimo"/>
                <a:ea typeface="Arimo"/>
                <a:cs typeface="Arimo"/>
                <a:sym typeface="Arimo"/>
              </a:rPr>
              <a:t>Test and Evaluation</a:t>
            </a:r>
          </a:p>
        </p:txBody>
      </p:sp>
      <p:sp>
        <p:nvSpPr>
          <p:cNvPr id="9" name="TextBox 9">
            <a:extLst>
              <a:ext uri="{FF2B5EF4-FFF2-40B4-BE49-F238E27FC236}">
                <a16:creationId xmlns:a16="http://schemas.microsoft.com/office/drawing/2014/main" id="{2D14C672-B82F-6669-CA21-76F95EAAFDE5}"/>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10" name="TextBox 10">
            <a:extLst>
              <a:ext uri="{FF2B5EF4-FFF2-40B4-BE49-F238E27FC236}">
                <a16:creationId xmlns:a16="http://schemas.microsoft.com/office/drawing/2014/main" id="{3CB3B975-CD05-E078-62A2-58D8D795C42D}"/>
              </a:ext>
            </a:extLst>
          </p:cNvPr>
          <p:cNvSpPr txBox="1"/>
          <p:nvPr/>
        </p:nvSpPr>
        <p:spPr>
          <a:xfrm>
            <a:off x="558800" y="909911"/>
            <a:ext cx="4962324" cy="591509"/>
          </a:xfrm>
          <a:prstGeom prst="rect">
            <a:avLst/>
          </a:prstGeom>
        </p:spPr>
        <p:txBody>
          <a:bodyPr lIns="0" tIns="0" rIns="0" bIns="0" rtlCol="0" anchor="t">
            <a:spAutoFit/>
          </a:bodyPr>
          <a:lstStyle/>
          <a:p>
            <a:pPr>
              <a:lnSpc>
                <a:spcPts val="5280"/>
              </a:lnSpc>
            </a:pPr>
            <a:r>
              <a:rPr lang="en-US" sz="2800" dirty="0">
                <a:solidFill>
                  <a:srgbClr val="FFFFFF"/>
                </a:solidFill>
                <a:latin typeface="Arimo"/>
                <a:ea typeface="Arimo"/>
                <a:cs typeface="Arimo"/>
                <a:sym typeface="Arimo"/>
              </a:rPr>
              <a:t>Business Recommendations</a:t>
            </a:r>
          </a:p>
        </p:txBody>
      </p:sp>
      <p:sp>
        <p:nvSpPr>
          <p:cNvPr id="6" name="TextBox 5">
            <a:extLst>
              <a:ext uri="{FF2B5EF4-FFF2-40B4-BE49-F238E27FC236}">
                <a16:creationId xmlns:a16="http://schemas.microsoft.com/office/drawing/2014/main" id="{0D2D20AE-00BA-F294-BDD2-80832D7D226F}"/>
              </a:ext>
            </a:extLst>
          </p:cNvPr>
          <p:cNvSpPr txBox="1"/>
          <p:nvPr/>
        </p:nvSpPr>
        <p:spPr>
          <a:xfrm>
            <a:off x="70485" y="2544097"/>
            <a:ext cx="6781800" cy="3139321"/>
          </a:xfrm>
          <a:prstGeom prst="rect">
            <a:avLst/>
          </a:prstGeom>
          <a:noFill/>
        </p:spPr>
        <p:txBody>
          <a:bodyPr wrap="square" rtlCol="1">
            <a:spAutoFit/>
          </a:bodyPr>
          <a:lstStyle/>
          <a:p>
            <a:pPr marL="342900" indent="-342900">
              <a:buFont typeface="Arial" panose="020B0604020202020204" pitchFamily="34" charset="0"/>
              <a:buChar char="•"/>
            </a:pPr>
            <a:r>
              <a:rPr lang="en-GB" sz="2200" dirty="0"/>
              <a:t>For Data analysis team:</a:t>
            </a:r>
          </a:p>
          <a:p>
            <a:pPr marL="914400" lvl="1" indent="-457200">
              <a:buFont typeface="+mj-lt"/>
              <a:buAutoNum type="arabicPeriod"/>
            </a:pPr>
            <a:r>
              <a:rPr lang="en-GB" sz="2200" dirty="0"/>
              <a:t>Build Segmented models → Do not build a single model to predict price for a Ferrari and a Ford. Split the data by vehicle category (e.g., standard, performance, exotic) before building predictive or analytical models to ensure accuracy.</a:t>
            </a:r>
          </a:p>
          <a:p>
            <a:pPr marL="914400" lvl="1" indent="-457200">
              <a:buFont typeface="+mj-lt"/>
              <a:buAutoNum type="arabicPeriod"/>
            </a:pPr>
            <a:r>
              <a:rPr lang="en-GB" sz="2200" dirty="0"/>
              <a:t>Robust metrics → Always report median alongside mean for financial metrics like price to avoid the skewing effect of ultra-luxury vehicles.</a:t>
            </a:r>
          </a:p>
        </p:txBody>
      </p:sp>
      <p:pic>
        <p:nvPicPr>
          <p:cNvPr id="8" name="Picture 7" descr="A group of people looking at a graph&#10;&#10;AI-generated content may be incorrect.">
            <a:extLst>
              <a:ext uri="{FF2B5EF4-FFF2-40B4-BE49-F238E27FC236}">
                <a16:creationId xmlns:a16="http://schemas.microsoft.com/office/drawing/2014/main" id="{24E65575-7FE8-73EA-4AE3-EB820D679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938" y="2782996"/>
            <a:ext cx="2450806" cy="2862322"/>
          </a:xfrm>
          <a:prstGeom prst="rect">
            <a:avLst/>
          </a:prstGeom>
        </p:spPr>
      </p:pic>
    </p:spTree>
    <p:extLst>
      <p:ext uri="{BB962C8B-B14F-4D97-AF65-F5344CB8AC3E}">
        <p14:creationId xmlns:p14="http://schemas.microsoft.com/office/powerpoint/2010/main" val="346736012"/>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p:cNvSpPr txBox="1"/>
          <p:nvPr/>
        </p:nvSpPr>
        <p:spPr>
          <a:xfrm>
            <a:off x="945930" y="2743200"/>
            <a:ext cx="7008600" cy="638188"/>
          </a:xfrm>
          <a:prstGeom prst="rect">
            <a:avLst/>
          </a:prstGeom>
        </p:spPr>
        <p:txBody>
          <a:bodyPr lIns="0" tIns="0" rIns="0" bIns="0" rtlCol="0" anchor="t">
            <a:spAutoFit/>
          </a:bodyPr>
          <a:lstStyle/>
          <a:p>
            <a:pPr>
              <a:lnSpc>
                <a:spcPts val="5280"/>
              </a:lnSpc>
            </a:pPr>
            <a:r>
              <a:rPr lang="en-US" sz="4400" dirty="0">
                <a:solidFill>
                  <a:srgbClr val="FFFFFF"/>
                </a:solidFill>
                <a:latin typeface="Arimo"/>
                <a:ea typeface="Arimo"/>
                <a:cs typeface="Arimo"/>
                <a:sym typeface="Arimo"/>
              </a:rPr>
              <a:t>Limitations of the Analysis</a:t>
            </a:r>
          </a:p>
        </p:txBody>
      </p:sp>
      <p:sp>
        <p:nvSpPr>
          <p:cNvPr id="4" name="AutoShape 4"/>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p:cNvSpPr txBox="1"/>
          <p:nvPr/>
        </p:nvSpPr>
        <p:spPr>
          <a:xfrm>
            <a:off x="945930" y="2888625"/>
            <a:ext cx="7008600" cy="1317861"/>
          </a:xfrm>
          <a:prstGeom prst="rect">
            <a:avLst/>
          </a:prstGeom>
        </p:spPr>
        <p:txBody>
          <a:bodyPr lIns="0" tIns="0" rIns="0" bIns="0" rtlCol="0" anchor="t">
            <a:spAutoFit/>
          </a:bodyPr>
          <a:lstStyle/>
          <a:p>
            <a:pPr algn="l">
              <a:lnSpc>
                <a:spcPts val="5280"/>
              </a:lnSpc>
            </a:pPr>
            <a:r>
              <a:rPr lang="en-US" sz="4400" dirty="0">
                <a:solidFill>
                  <a:srgbClr val="FFFFFF"/>
                </a:solidFill>
                <a:latin typeface="Arimo"/>
                <a:ea typeface="Arimo"/>
                <a:cs typeface="Arimo"/>
                <a:sym typeface="Arimo"/>
              </a:rPr>
              <a:t>Problem Definition </a:t>
            </a:r>
          </a:p>
          <a:p>
            <a:pPr algn="l">
              <a:lnSpc>
                <a:spcPts val="5280"/>
              </a:lnSpc>
            </a:pPr>
            <a:endParaRPr lang="en-US" sz="4400" dirty="0">
              <a:solidFill>
                <a:srgbClr val="FFFFFF"/>
              </a:solidFill>
              <a:latin typeface="Arimo"/>
              <a:ea typeface="Arimo"/>
              <a:cs typeface="Arimo"/>
              <a:sym typeface="Arimo"/>
            </a:endParaRPr>
          </a:p>
        </p:txBody>
      </p:sp>
      <p:sp>
        <p:nvSpPr>
          <p:cNvPr id="4" name="AutoShape 4"/>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p:cNvSpPr txBox="1"/>
          <p:nvPr/>
        </p:nvSpPr>
        <p:spPr>
          <a:xfrm>
            <a:off x="549285" y="376237"/>
            <a:ext cx="5824200" cy="487313"/>
          </a:xfrm>
          <a:prstGeom prst="rect">
            <a:avLst/>
          </a:prstGeom>
        </p:spPr>
        <p:txBody>
          <a:bodyPr lIns="0" tIns="0" rIns="0" bIns="0" rtlCol="0" anchor="t">
            <a:spAutoFit/>
          </a:bodyPr>
          <a:lstStyle/>
          <a:p>
            <a:pPr lvl="0">
              <a:lnSpc>
                <a:spcPts val="3840"/>
              </a:lnSpc>
              <a:spcBef>
                <a:spcPct val="0"/>
              </a:spcBef>
            </a:pPr>
            <a:r>
              <a:rPr lang="en-US" sz="3200" dirty="0">
                <a:solidFill>
                  <a:srgbClr val="FFFFFF"/>
                </a:solidFill>
                <a:latin typeface="Arial"/>
                <a:ea typeface="Arial"/>
                <a:cs typeface="Arial"/>
                <a:sym typeface="Arial"/>
              </a:rPr>
              <a:t>Limitations of the Analysis</a:t>
            </a:r>
            <a:endParaRPr lang="en-US" sz="3200" u="none" strike="noStrike" dirty="0">
              <a:solidFill>
                <a:srgbClr val="FFFFFF"/>
              </a:solidFill>
              <a:latin typeface="Arial"/>
              <a:ea typeface="Arial"/>
              <a:cs typeface="Arial"/>
              <a:sym typeface="Arial"/>
            </a:endParaRPr>
          </a:p>
        </p:txBody>
      </p:sp>
      <p:sp>
        <p:nvSpPr>
          <p:cNvPr id="7" name="TextBox 6">
            <a:extLst>
              <a:ext uri="{FF2B5EF4-FFF2-40B4-BE49-F238E27FC236}">
                <a16:creationId xmlns:a16="http://schemas.microsoft.com/office/drawing/2014/main" id="{A2829F0F-CC1F-C053-388D-266FAE81FC06}"/>
              </a:ext>
            </a:extLst>
          </p:cNvPr>
          <p:cNvSpPr txBox="1"/>
          <p:nvPr/>
        </p:nvSpPr>
        <p:spPr>
          <a:xfrm>
            <a:off x="549284" y="2291071"/>
            <a:ext cx="8664565" cy="2677656"/>
          </a:xfrm>
          <a:prstGeom prst="rect">
            <a:avLst/>
          </a:prstGeom>
          <a:noFill/>
        </p:spPr>
        <p:txBody>
          <a:bodyPr wrap="square" rtlCol="1">
            <a:spAutoFit/>
          </a:bodyPr>
          <a:lstStyle/>
          <a:p>
            <a:pPr marL="342900" indent="-342900">
              <a:buFont typeface="Arial" panose="020B0604020202020204" pitchFamily="34" charset="0"/>
              <a:buChar char="•"/>
            </a:pPr>
            <a:r>
              <a:rPr lang="en-GB" sz="2400" dirty="0"/>
              <a:t>Dated Dataset: </a:t>
            </a:r>
          </a:p>
          <a:p>
            <a:endParaRPr lang="en-GB" sz="2400" dirty="0"/>
          </a:p>
          <a:p>
            <a:r>
              <a:rPr lang="en-GB" sz="2400" dirty="0"/>
              <a:t>The most significant limitation is that the analysis is based on car model years from 1990 to 2017. The market has evolved substantially since then, with the rise of electric vehicles, new luxury brands, and shifts in consumer preference towards SUVs. The conclusions may not fully reflect the current market dynamics.</a:t>
            </a:r>
          </a:p>
        </p:txBody>
      </p:sp>
    </p:spTree>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7C368-DC93-7B57-8CB5-4DF251B1294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C116745-580D-7A80-F3DA-69EC7E21E8E5}"/>
              </a:ext>
            </a:extLst>
          </p:cNvPr>
          <p:cNvGrpSpPr/>
          <p:nvPr/>
        </p:nvGrpSpPr>
        <p:grpSpPr>
          <a:xfrm>
            <a:off x="-12700" y="0"/>
            <a:ext cx="9902825" cy="1197330"/>
            <a:chOff x="0" y="0"/>
            <a:chExt cx="13203767" cy="1596440"/>
          </a:xfrm>
        </p:grpSpPr>
        <p:sp>
          <p:nvSpPr>
            <p:cNvPr id="3" name="Freeform 3">
              <a:extLst>
                <a:ext uri="{FF2B5EF4-FFF2-40B4-BE49-F238E27FC236}">
                  <a16:creationId xmlns:a16="http://schemas.microsoft.com/office/drawing/2014/main" id="{ABC1B6F8-4079-3056-A02F-E3873C03F379}"/>
                </a:ext>
              </a:extLst>
            </p:cNvPr>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4" name="AutoShape 4">
            <a:extLst>
              <a:ext uri="{FF2B5EF4-FFF2-40B4-BE49-F238E27FC236}">
                <a16:creationId xmlns:a16="http://schemas.microsoft.com/office/drawing/2014/main" id="{30EAE1D5-D334-6DC0-1335-E5ECCA637B7B}"/>
              </a:ext>
            </a:extLst>
          </p:cNvPr>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5" name="TextBox 5">
            <a:extLst>
              <a:ext uri="{FF2B5EF4-FFF2-40B4-BE49-F238E27FC236}">
                <a16:creationId xmlns:a16="http://schemas.microsoft.com/office/drawing/2014/main" id="{1D5F4CF0-F75E-BA2A-7727-9A996EDC0EC9}"/>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D83476E6-8565-DF6D-0D29-AFDFBBA5DC97}"/>
              </a:ext>
            </a:extLst>
          </p:cNvPr>
          <p:cNvSpPr txBox="1"/>
          <p:nvPr/>
        </p:nvSpPr>
        <p:spPr>
          <a:xfrm>
            <a:off x="549285" y="376237"/>
            <a:ext cx="5824200" cy="487313"/>
          </a:xfrm>
          <a:prstGeom prst="rect">
            <a:avLst/>
          </a:prstGeom>
        </p:spPr>
        <p:txBody>
          <a:bodyPr lIns="0" tIns="0" rIns="0" bIns="0" rtlCol="0" anchor="t">
            <a:spAutoFit/>
          </a:bodyPr>
          <a:lstStyle/>
          <a:p>
            <a:pPr lvl="0">
              <a:lnSpc>
                <a:spcPts val="3840"/>
              </a:lnSpc>
              <a:spcBef>
                <a:spcPct val="0"/>
              </a:spcBef>
            </a:pPr>
            <a:r>
              <a:rPr lang="en-US" sz="3200" dirty="0">
                <a:solidFill>
                  <a:srgbClr val="FFFFFF"/>
                </a:solidFill>
                <a:latin typeface="Arial"/>
                <a:ea typeface="Arial"/>
                <a:cs typeface="Arial"/>
                <a:sym typeface="Arial"/>
              </a:rPr>
              <a:t>Limitations of the Analysis</a:t>
            </a:r>
            <a:endParaRPr lang="en-US" sz="3200" u="none" strike="noStrike" dirty="0">
              <a:solidFill>
                <a:srgbClr val="FFFFFF"/>
              </a:solidFill>
              <a:latin typeface="Arial"/>
              <a:ea typeface="Arial"/>
              <a:cs typeface="Arial"/>
              <a:sym typeface="Arial"/>
            </a:endParaRPr>
          </a:p>
        </p:txBody>
      </p:sp>
      <p:sp>
        <p:nvSpPr>
          <p:cNvPr id="7" name="TextBox 6">
            <a:extLst>
              <a:ext uri="{FF2B5EF4-FFF2-40B4-BE49-F238E27FC236}">
                <a16:creationId xmlns:a16="http://schemas.microsoft.com/office/drawing/2014/main" id="{83E45567-1346-E21E-19CF-0B70A5AEFC37}"/>
              </a:ext>
            </a:extLst>
          </p:cNvPr>
          <p:cNvSpPr txBox="1"/>
          <p:nvPr/>
        </p:nvSpPr>
        <p:spPr>
          <a:xfrm>
            <a:off x="523885" y="1905000"/>
            <a:ext cx="8664565" cy="3785652"/>
          </a:xfrm>
          <a:prstGeom prst="rect">
            <a:avLst/>
          </a:prstGeom>
          <a:noFill/>
        </p:spPr>
        <p:txBody>
          <a:bodyPr wrap="square" rtlCol="1">
            <a:spAutoFit/>
          </a:bodyPr>
          <a:lstStyle/>
          <a:p>
            <a:pPr marL="342900" indent="-342900">
              <a:buFont typeface="Arial" panose="020B0604020202020204" pitchFamily="34" charset="0"/>
              <a:buChar char="•"/>
            </a:pPr>
            <a:r>
              <a:rPr lang="en-GB" sz="2400" dirty="0"/>
              <a:t>Causality vs. Correlation: </a:t>
            </a:r>
          </a:p>
          <a:p>
            <a:pPr lvl="1"/>
            <a:r>
              <a:rPr lang="en-GB" sz="2400" dirty="0"/>
              <a:t>The analysis identifies correlations (e.g., more cylinders = higher price) but cannot prove causation. The high price of exotic cars is also driven by brand prestige, craftsmanship, and marketing, which are not fully captured in the data.</a:t>
            </a:r>
          </a:p>
          <a:p>
            <a:pPr lvl="1"/>
            <a:endParaRPr lang="en-GB" sz="2400" dirty="0"/>
          </a:p>
          <a:p>
            <a:pPr marL="342900" indent="-342900">
              <a:buFont typeface="Arial" panose="020B0604020202020204" pitchFamily="34" charset="0"/>
              <a:buChar char="•"/>
            </a:pPr>
            <a:r>
              <a:rPr lang="en-GB" sz="2400" dirty="0"/>
              <a:t>Data Scope: The dataset may not include all possible price-influencing factors, such as maintenance costs, brand perception scores, or specific technology packages, which could improve the model's accuracy.</a:t>
            </a:r>
          </a:p>
        </p:txBody>
      </p:sp>
    </p:spTree>
    <p:extLst>
      <p:ext uri="{BB962C8B-B14F-4D97-AF65-F5344CB8AC3E}">
        <p14:creationId xmlns:p14="http://schemas.microsoft.com/office/powerpoint/2010/main" val="3602924918"/>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92977" y="5602466"/>
            <a:ext cx="9309848" cy="759544"/>
          </a:xfrm>
          <a:prstGeom prst="rect">
            <a:avLst/>
          </a:prstGeom>
        </p:spPr>
        <p:txBody>
          <a:bodyPr lIns="0" tIns="0" rIns="0" bIns="0" rtlCol="0" anchor="t">
            <a:spAutoFit/>
          </a:bodyPr>
          <a:lstStyle/>
          <a:p>
            <a:pPr algn="l">
              <a:lnSpc>
                <a:spcPts val="1200"/>
              </a:lnSpc>
            </a:pPr>
            <a:r>
              <a:rPr lang="en-US" sz="1000">
                <a:solidFill>
                  <a:srgbClr val="FFFFFF"/>
                </a:solidFill>
                <a:latin typeface="Arial"/>
                <a:ea typeface="Arial"/>
                <a:cs typeface="Arial"/>
                <a:sym typeface="Arial"/>
              </a:rPr>
              <a:t>ⓒ2020 SAMSUNG. All rights reserved.</a:t>
            </a:r>
          </a:p>
          <a:p>
            <a:pPr algn="l">
              <a:lnSpc>
                <a:spcPts val="1200"/>
              </a:lnSpc>
            </a:pPr>
            <a:r>
              <a:rPr lang="en-US" sz="1000">
                <a:solidFill>
                  <a:srgbClr val="FFFFFF"/>
                </a:solidFill>
                <a:latin typeface="Arial"/>
                <a:ea typeface="Arial"/>
                <a:cs typeface="Arial"/>
                <a:sym typeface="Arial"/>
              </a:rPr>
              <a:t>Samsung Electronics Corporate Citizenship Office holds the copyright of book.</a:t>
            </a:r>
          </a:p>
          <a:p>
            <a:pPr algn="l">
              <a:lnSpc>
                <a:spcPts val="1200"/>
              </a:lnSpc>
            </a:pPr>
            <a:r>
              <a:rPr lang="en-US" sz="1000">
                <a:solidFill>
                  <a:srgbClr val="FFFFFF"/>
                </a:solidFill>
                <a:latin typeface="Arial"/>
                <a:ea typeface="Arial"/>
                <a:cs typeface="Arial"/>
                <a:sym typeface="Arial"/>
              </a:rPr>
              <a:t>This book is a literary property protected by copyright law so reprint and reproduction without permission are prohibited. </a:t>
            </a:r>
          </a:p>
          <a:p>
            <a:pPr algn="l">
              <a:lnSpc>
                <a:spcPts val="1200"/>
              </a:lnSpc>
            </a:pPr>
            <a:r>
              <a:rPr lang="en-US" sz="1000">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p>
        </p:txBody>
      </p:sp>
      <p:sp>
        <p:nvSpPr>
          <p:cNvPr id="3" name="Freeform 3"/>
          <p:cNvSpPr/>
          <p:nvPr/>
        </p:nvSpPr>
        <p:spPr>
          <a:xfrm>
            <a:off x="8066554" y="403958"/>
            <a:ext cx="1360963" cy="210192"/>
          </a:xfrm>
          <a:custGeom>
            <a:avLst/>
            <a:gdLst/>
            <a:ahLst/>
            <a:cxnLst/>
            <a:rect l="l" t="t" r="r" b="b"/>
            <a:pathLst>
              <a:path w="1360963" h="210192">
                <a:moveTo>
                  <a:pt x="0" y="0"/>
                </a:moveTo>
                <a:lnTo>
                  <a:pt x="1360963" y="0"/>
                </a:lnTo>
                <a:lnTo>
                  <a:pt x="1360963" y="210192"/>
                </a:lnTo>
                <a:lnTo>
                  <a:pt x="0" y="210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ar-EG"/>
          </a:p>
        </p:txBody>
      </p:sp>
      <p:sp>
        <p:nvSpPr>
          <p:cNvPr id="4" name="Freeform 4"/>
          <p:cNvSpPr/>
          <p:nvPr/>
        </p:nvSpPr>
        <p:spPr>
          <a:xfrm>
            <a:off x="3271258" y="2628879"/>
            <a:ext cx="3360308" cy="1102138"/>
          </a:xfrm>
          <a:custGeom>
            <a:avLst/>
            <a:gdLst/>
            <a:ahLst/>
            <a:cxnLst/>
            <a:rect l="l" t="t" r="r" b="b"/>
            <a:pathLst>
              <a:path w="3360308" h="1102138">
                <a:moveTo>
                  <a:pt x="0" y="0"/>
                </a:moveTo>
                <a:lnTo>
                  <a:pt x="3360308" y="0"/>
                </a:lnTo>
                <a:lnTo>
                  <a:pt x="3360308" y="1102138"/>
                </a:lnTo>
                <a:lnTo>
                  <a:pt x="0" y="1102138"/>
                </a:lnTo>
                <a:lnTo>
                  <a:pt x="0" y="0"/>
                </a:lnTo>
                <a:close/>
              </a:path>
            </a:pathLst>
          </a:custGeom>
          <a:blipFill>
            <a:blip r:embed="rId5"/>
            <a:stretch>
              <a:fillRect/>
            </a:stretch>
          </a:blipFill>
        </p:spPr>
        <p:txBody>
          <a:bodyPr/>
          <a:lstStyle/>
          <a:p>
            <a:endParaRPr lang="ar-EG"/>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dirty="0"/>
            </a:p>
          </p:txBody>
        </p:sp>
      </p:grpSp>
      <p:sp>
        <p:nvSpPr>
          <p:cNvPr id="4" name="AutoShape 4"/>
          <p:cNvSpPr/>
          <p:nvPr/>
        </p:nvSpPr>
        <p:spPr>
          <a:xfrm rot="3727">
            <a:off x="564916" y="6209429"/>
            <a:ext cx="8783874" cy="0"/>
          </a:xfrm>
          <a:prstGeom prst="line">
            <a:avLst/>
          </a:prstGeom>
          <a:ln w="9525" cap="rnd">
            <a:solidFill>
              <a:srgbClr val="BFBFBF"/>
            </a:solidFill>
            <a:prstDash val="solid"/>
            <a:headEnd type="none" w="sm" len="sm"/>
            <a:tailEnd type="none" w="sm" len="sm"/>
          </a:ln>
        </p:spPr>
        <p:txBody>
          <a:bodyPr/>
          <a:lstStyle/>
          <a:p>
            <a:endParaRPr lang="ar-EG"/>
          </a:p>
        </p:txBody>
      </p:sp>
      <p:sp>
        <p:nvSpPr>
          <p:cNvPr id="6" name="TextBox 6"/>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7" name="TextBox 7"/>
          <p:cNvSpPr txBox="1"/>
          <p:nvPr/>
        </p:nvSpPr>
        <p:spPr>
          <a:xfrm>
            <a:off x="449106" y="270052"/>
            <a:ext cx="6730389" cy="641201"/>
          </a:xfrm>
          <a:prstGeom prst="rect">
            <a:avLst/>
          </a:prstGeom>
        </p:spPr>
        <p:txBody>
          <a:bodyPr lIns="0" tIns="0" rIns="0" bIns="0" rtlCol="0" anchor="t">
            <a:spAutoFit/>
          </a:bodyPr>
          <a:lstStyle/>
          <a:p>
            <a:pPr algn="l">
              <a:lnSpc>
                <a:spcPts val="5039"/>
              </a:lnSpc>
            </a:pPr>
            <a:r>
              <a:rPr lang="en-US" sz="4199" dirty="0">
                <a:solidFill>
                  <a:srgbClr val="FFFFFF"/>
                </a:solidFill>
                <a:latin typeface="Arial"/>
                <a:ea typeface="Arial"/>
                <a:cs typeface="Arial"/>
                <a:sym typeface="Arial"/>
              </a:rPr>
              <a:t>Problem Definition </a:t>
            </a:r>
          </a:p>
        </p:txBody>
      </p:sp>
      <p:sp>
        <p:nvSpPr>
          <p:cNvPr id="8" name="TextBox 8"/>
          <p:cNvSpPr txBox="1"/>
          <p:nvPr/>
        </p:nvSpPr>
        <p:spPr>
          <a:xfrm>
            <a:off x="449106" y="2228873"/>
            <a:ext cx="4844983" cy="2669833"/>
          </a:xfrm>
          <a:prstGeom prst="rect">
            <a:avLst/>
          </a:prstGeom>
        </p:spPr>
        <p:txBody>
          <a:bodyPr wrap="square" lIns="0" tIns="0" rIns="0" bIns="0" rtlCol="0" anchor="t">
            <a:spAutoFit/>
          </a:bodyPr>
          <a:lstStyle/>
          <a:p>
            <a:pPr marL="342900" indent="-342900" algn="l">
              <a:lnSpc>
                <a:spcPts val="2999"/>
              </a:lnSpc>
              <a:spcBef>
                <a:spcPct val="0"/>
              </a:spcBef>
              <a:buFont typeface="Arial" panose="020B0604020202020204" pitchFamily="34" charset="0"/>
              <a:buChar char="•"/>
            </a:pPr>
            <a:r>
              <a:rPr lang="en-US" sz="2499" u="none" strike="noStrike" dirty="0">
                <a:solidFill>
                  <a:srgbClr val="7F7F7F"/>
                </a:solidFill>
                <a:latin typeface="Arial"/>
                <a:ea typeface="Arial"/>
                <a:cs typeface="Arial"/>
                <a:sym typeface="Arial"/>
              </a:rPr>
              <a:t>This project analyzes a dataset of cars to identify the key factors that influence car pricing. </a:t>
            </a:r>
          </a:p>
          <a:p>
            <a:pPr marL="342900" indent="-342900" algn="l">
              <a:lnSpc>
                <a:spcPts val="2999"/>
              </a:lnSpc>
              <a:spcBef>
                <a:spcPct val="0"/>
              </a:spcBef>
              <a:buFont typeface="Arial" panose="020B0604020202020204" pitchFamily="34" charset="0"/>
              <a:buChar char="•"/>
            </a:pPr>
            <a:r>
              <a:rPr lang="en-US" sz="2499" u="none" strike="noStrike" dirty="0">
                <a:solidFill>
                  <a:srgbClr val="7F7F7F"/>
                </a:solidFill>
                <a:latin typeface="Arial"/>
                <a:ea typeface="Arial"/>
                <a:cs typeface="Arial"/>
                <a:sym typeface="Arial"/>
              </a:rPr>
              <a:t>The goal is to provide clear, actionable insights into what drives car valuations.</a:t>
            </a:r>
          </a:p>
        </p:txBody>
      </p:sp>
      <p:pic>
        <p:nvPicPr>
          <p:cNvPr id="12" name="Picture 11" descr="A toy car and money on a table&#10;&#10;AI-generated content may be incorrect.">
            <a:extLst>
              <a:ext uri="{FF2B5EF4-FFF2-40B4-BE49-F238E27FC236}">
                <a16:creationId xmlns:a16="http://schemas.microsoft.com/office/drawing/2014/main" id="{6E28680B-227A-002D-ADB4-AC7FD71A3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050" y="1893323"/>
            <a:ext cx="3343307" cy="3071354"/>
          </a:xfrm>
          <a:prstGeom prst="rect">
            <a:avLst/>
          </a:prstGeom>
        </p:spPr>
      </p:pic>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3EB0"/>
        </a:solidFill>
        <a:effectLst/>
      </p:bgPr>
    </p:bg>
    <p:spTree>
      <p:nvGrpSpPr>
        <p:cNvPr id="1" name=""/>
        <p:cNvGrpSpPr/>
        <p:nvPr/>
      </p:nvGrpSpPr>
      <p:grpSpPr>
        <a:xfrm>
          <a:off x="0" y="0"/>
          <a:ext cx="0" cy="0"/>
          <a:chOff x="0" y="0"/>
          <a:chExt cx="0" cy="0"/>
        </a:xfrm>
      </p:grpSpPr>
      <p:sp>
        <p:nvSpPr>
          <p:cNvPr id="2" name="TextBox 2"/>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FFFFFF"/>
                </a:solidFill>
                <a:latin typeface="Arial"/>
                <a:ea typeface="Arial"/>
                <a:cs typeface="Arial"/>
                <a:sym typeface="Arial"/>
              </a:rPr>
              <a:t>Samsung Innovation Campus</a:t>
            </a:r>
          </a:p>
        </p:txBody>
      </p:sp>
      <p:sp>
        <p:nvSpPr>
          <p:cNvPr id="3" name="TextBox 3"/>
          <p:cNvSpPr txBox="1"/>
          <p:nvPr/>
        </p:nvSpPr>
        <p:spPr>
          <a:xfrm>
            <a:off x="945930" y="2743200"/>
            <a:ext cx="7008600" cy="685800"/>
          </a:xfrm>
          <a:prstGeom prst="rect">
            <a:avLst/>
          </a:prstGeom>
        </p:spPr>
        <p:txBody>
          <a:bodyPr lIns="0" tIns="0" rIns="0" bIns="0" rtlCol="0" anchor="t">
            <a:spAutoFit/>
          </a:bodyPr>
          <a:lstStyle/>
          <a:p>
            <a:pPr algn="l">
              <a:lnSpc>
                <a:spcPts val="5280"/>
              </a:lnSpc>
            </a:pPr>
            <a:r>
              <a:rPr lang="en-US" sz="4400">
                <a:solidFill>
                  <a:srgbClr val="FFFFFF"/>
                </a:solidFill>
                <a:latin typeface="Arimo"/>
                <a:ea typeface="Arimo"/>
                <a:cs typeface="Arimo"/>
                <a:sym typeface="Arimo"/>
              </a:rPr>
              <a:t>Targeted audience</a:t>
            </a:r>
          </a:p>
        </p:txBody>
      </p:sp>
      <p:sp>
        <p:nvSpPr>
          <p:cNvPr id="4" name="AutoShape 4"/>
          <p:cNvSpPr/>
          <p:nvPr/>
        </p:nvSpPr>
        <p:spPr>
          <a:xfrm rot="5457290">
            <a:off x="-807061" y="3300503"/>
            <a:ext cx="2916405" cy="0"/>
          </a:xfrm>
          <a:prstGeom prst="line">
            <a:avLst/>
          </a:prstGeom>
          <a:ln w="28575" cap="rnd">
            <a:solidFill>
              <a:srgbClr val="FFFFFF"/>
            </a:solidFill>
            <a:prstDash val="solid"/>
            <a:headEnd type="none" w="sm" len="sm"/>
            <a:tailEnd type="none" w="sm" len="sm"/>
          </a:ln>
        </p:spPr>
        <p:txBody>
          <a:bodyPr/>
          <a:lstStyle/>
          <a:p>
            <a:endParaRPr lang="ar-EG"/>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700" y="0"/>
            <a:ext cx="9902825" cy="1197330"/>
            <a:chOff x="0" y="0"/>
            <a:chExt cx="13203767" cy="1596440"/>
          </a:xfrm>
        </p:grpSpPr>
        <p:sp>
          <p:nvSpPr>
            <p:cNvPr id="3" name="Freeform 3"/>
            <p:cNvSpPr/>
            <p:nvPr/>
          </p:nvSpPr>
          <p:spPr>
            <a:xfrm>
              <a:off x="0" y="0"/>
              <a:ext cx="13203810" cy="1596390"/>
            </a:xfrm>
            <a:custGeom>
              <a:avLst/>
              <a:gdLst/>
              <a:ahLst/>
              <a:cxnLst/>
              <a:rect l="l" t="t" r="r" b="b"/>
              <a:pathLst>
                <a:path w="13203810" h="1596390">
                  <a:moveTo>
                    <a:pt x="0" y="0"/>
                  </a:moveTo>
                  <a:lnTo>
                    <a:pt x="13203810" y="0"/>
                  </a:lnTo>
                  <a:lnTo>
                    <a:pt x="13203810" y="1596390"/>
                  </a:lnTo>
                  <a:lnTo>
                    <a:pt x="0" y="1596390"/>
                  </a:lnTo>
                  <a:close/>
                </a:path>
              </a:pathLst>
            </a:custGeom>
            <a:solidFill>
              <a:srgbClr val="193EB0"/>
            </a:solidFill>
          </p:spPr>
          <p:txBody>
            <a:bodyPr/>
            <a:lstStyle/>
            <a:p>
              <a:endParaRPr lang="ar-EG"/>
            </a:p>
          </p:txBody>
        </p:sp>
      </p:grpSp>
      <p:sp>
        <p:nvSpPr>
          <p:cNvPr id="5" name="TextBox 5"/>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p:cNvSpPr txBox="1"/>
          <p:nvPr/>
        </p:nvSpPr>
        <p:spPr>
          <a:xfrm>
            <a:off x="449106" y="270052"/>
            <a:ext cx="6730389" cy="723900"/>
          </a:xfrm>
          <a:prstGeom prst="rect">
            <a:avLst/>
          </a:prstGeom>
        </p:spPr>
        <p:txBody>
          <a:bodyPr lIns="0" tIns="0" rIns="0" bIns="0" rtlCol="0" anchor="t">
            <a:spAutoFit/>
          </a:bodyPr>
          <a:lstStyle/>
          <a:p>
            <a:pPr algn="l">
              <a:lnSpc>
                <a:spcPts val="5039"/>
              </a:lnSpc>
            </a:pPr>
            <a:r>
              <a:rPr lang="en-US" sz="4199">
                <a:solidFill>
                  <a:srgbClr val="FFFFFF"/>
                </a:solidFill>
                <a:latin typeface="Arial"/>
                <a:ea typeface="Arial"/>
                <a:cs typeface="Arial"/>
                <a:sym typeface="Arial"/>
              </a:rPr>
              <a:t>Targeted audience</a:t>
            </a:r>
          </a:p>
        </p:txBody>
      </p:sp>
      <p:sp>
        <p:nvSpPr>
          <p:cNvPr id="7" name="TextBox 6">
            <a:extLst>
              <a:ext uri="{FF2B5EF4-FFF2-40B4-BE49-F238E27FC236}">
                <a16:creationId xmlns:a16="http://schemas.microsoft.com/office/drawing/2014/main" id="{5C7D68C3-1986-8A53-62C4-7E797FA4A4C5}"/>
              </a:ext>
            </a:extLst>
          </p:cNvPr>
          <p:cNvSpPr txBox="1"/>
          <p:nvPr/>
        </p:nvSpPr>
        <p:spPr>
          <a:xfrm>
            <a:off x="1060450" y="2971800"/>
            <a:ext cx="3124200" cy="1384995"/>
          </a:xfrm>
          <a:prstGeom prst="rect">
            <a:avLst/>
          </a:prstGeom>
          <a:noFill/>
        </p:spPr>
        <p:txBody>
          <a:bodyPr wrap="square" rtlCol="1">
            <a:spAutoFit/>
          </a:bodyPr>
          <a:lstStyle/>
          <a:p>
            <a:pPr marL="342900" indent="-342900">
              <a:buAutoNum type="arabicParenR"/>
            </a:pPr>
            <a:r>
              <a:rPr lang="en-US" sz="2800" dirty="0">
                <a:solidFill>
                  <a:schemeClr val="bg1">
                    <a:lumMod val="50000"/>
                  </a:schemeClr>
                </a:solidFill>
              </a:rPr>
              <a:t>Car buyers</a:t>
            </a:r>
          </a:p>
          <a:p>
            <a:pPr marL="342900" indent="-342900">
              <a:buAutoNum type="arabicParenR"/>
            </a:pPr>
            <a:r>
              <a:rPr lang="en-US" sz="2800" dirty="0">
                <a:solidFill>
                  <a:schemeClr val="bg1">
                    <a:lumMod val="50000"/>
                  </a:schemeClr>
                </a:solidFill>
              </a:rPr>
              <a:t>Car Manufactures</a:t>
            </a:r>
          </a:p>
          <a:p>
            <a:pPr marL="342900" indent="-342900">
              <a:buAutoNum type="arabicParenR"/>
            </a:pPr>
            <a:r>
              <a:rPr lang="en-US" sz="2800" dirty="0">
                <a:solidFill>
                  <a:schemeClr val="bg1">
                    <a:lumMod val="50000"/>
                  </a:schemeClr>
                </a:solidFill>
              </a:rPr>
              <a:t>Car Dealers </a:t>
            </a:r>
            <a:endParaRPr lang="ar-EG" sz="2800" dirty="0">
              <a:solidFill>
                <a:schemeClr val="bg1">
                  <a:lumMod val="50000"/>
                </a:schemeClr>
              </a:solidFill>
            </a:endParaRPr>
          </a:p>
        </p:txBody>
      </p:sp>
      <p:pic>
        <p:nvPicPr>
          <p:cNvPr id="9" name="Picture 8" descr="A person holding a tablet with a stylus&#10;&#10;AI-generated content may be incorrect.">
            <a:extLst>
              <a:ext uri="{FF2B5EF4-FFF2-40B4-BE49-F238E27FC236}">
                <a16:creationId xmlns:a16="http://schemas.microsoft.com/office/drawing/2014/main" id="{4CAAE1F9-BF8D-8CBB-50A5-A75B076E5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250" y="2057400"/>
            <a:ext cx="3581400" cy="3556810"/>
          </a:xfrm>
          <a:prstGeom prst="rect">
            <a:avLst/>
          </a:prstGeom>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1327A-9869-CF68-6C46-133FC88FBF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E7B59B5-2B04-6D13-BF9A-588B38B8D6C3}"/>
              </a:ext>
            </a:extLst>
          </p:cNvPr>
          <p:cNvGrpSpPr/>
          <p:nvPr/>
        </p:nvGrpSpPr>
        <p:grpSpPr>
          <a:xfrm>
            <a:off x="0" y="0"/>
            <a:ext cx="9902825" cy="1623766"/>
            <a:chOff x="0" y="0"/>
            <a:chExt cx="13203767" cy="2165021"/>
          </a:xfrm>
        </p:grpSpPr>
        <p:sp>
          <p:nvSpPr>
            <p:cNvPr id="3" name="Freeform 3">
              <a:extLst>
                <a:ext uri="{FF2B5EF4-FFF2-40B4-BE49-F238E27FC236}">
                  <a16:creationId xmlns:a16="http://schemas.microsoft.com/office/drawing/2014/main" id="{B3BAA0F2-BF1B-06C0-1690-8633569B0347}"/>
                </a:ext>
              </a:extLst>
            </p:cNvPr>
            <p:cNvSpPr/>
            <p:nvPr/>
          </p:nvSpPr>
          <p:spPr>
            <a:xfrm>
              <a:off x="0" y="0"/>
              <a:ext cx="13203810" cy="2165029"/>
            </a:xfrm>
            <a:custGeom>
              <a:avLst/>
              <a:gdLst/>
              <a:ahLst/>
              <a:cxnLst/>
              <a:rect l="l" t="t" r="r" b="b"/>
              <a:pathLst>
                <a:path w="13203810" h="2165029">
                  <a:moveTo>
                    <a:pt x="0" y="0"/>
                  </a:moveTo>
                  <a:lnTo>
                    <a:pt x="13203810" y="0"/>
                  </a:lnTo>
                  <a:lnTo>
                    <a:pt x="13203810" y="2165029"/>
                  </a:lnTo>
                  <a:lnTo>
                    <a:pt x="0" y="2165029"/>
                  </a:lnTo>
                  <a:close/>
                </a:path>
              </a:pathLst>
            </a:custGeom>
            <a:solidFill>
              <a:srgbClr val="193EB0"/>
            </a:solidFill>
          </p:spPr>
          <p:txBody>
            <a:bodyPr/>
            <a:lstStyle/>
            <a:p>
              <a:endParaRPr lang="ar-EG"/>
            </a:p>
          </p:txBody>
        </p:sp>
      </p:grpSp>
      <p:sp>
        <p:nvSpPr>
          <p:cNvPr id="5" name="TextBox 5">
            <a:extLst>
              <a:ext uri="{FF2B5EF4-FFF2-40B4-BE49-F238E27FC236}">
                <a16:creationId xmlns:a16="http://schemas.microsoft.com/office/drawing/2014/main" id="{C289479A-3511-5016-06E6-5442517D3EAA}"/>
              </a:ext>
            </a:extLst>
          </p:cNvPr>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a:extLst>
              <a:ext uri="{FF2B5EF4-FFF2-40B4-BE49-F238E27FC236}">
                <a16:creationId xmlns:a16="http://schemas.microsoft.com/office/drawing/2014/main" id="{00AAD60C-2163-B903-0B12-C851FE428668}"/>
              </a:ext>
            </a:extLst>
          </p:cNvPr>
          <p:cNvSpPr txBox="1"/>
          <p:nvPr/>
        </p:nvSpPr>
        <p:spPr>
          <a:xfrm>
            <a:off x="2432050" y="656800"/>
            <a:ext cx="5566027" cy="487313"/>
          </a:xfrm>
          <a:prstGeom prst="rect">
            <a:avLst/>
          </a:prstGeom>
        </p:spPr>
        <p:txBody>
          <a:bodyPr wrap="square" lIns="0" tIns="0" rIns="0" bIns="0" rtlCol="0" anchor="t">
            <a:spAutoFit/>
          </a:bodyPr>
          <a:lstStyle/>
          <a:p>
            <a:pPr algn="l">
              <a:lnSpc>
                <a:spcPts val="3840"/>
              </a:lnSpc>
            </a:pPr>
            <a:r>
              <a:rPr lang="en-US" sz="3200" dirty="0">
                <a:solidFill>
                  <a:srgbClr val="FFFFFF"/>
                </a:solidFill>
                <a:latin typeface="Arimo"/>
                <a:ea typeface="Arimo"/>
                <a:cs typeface="Arimo"/>
                <a:sym typeface="Arimo"/>
              </a:rPr>
              <a:t>Practical Impact of our System</a:t>
            </a:r>
          </a:p>
        </p:txBody>
      </p:sp>
      <p:graphicFrame>
        <p:nvGraphicFramePr>
          <p:cNvPr id="8" name="Diagram 7">
            <a:extLst>
              <a:ext uri="{FF2B5EF4-FFF2-40B4-BE49-F238E27FC236}">
                <a16:creationId xmlns:a16="http://schemas.microsoft.com/office/drawing/2014/main" id="{5EAA6856-CDFB-854D-4126-967D52519DDA}"/>
              </a:ext>
            </a:extLst>
          </p:cNvPr>
          <p:cNvGraphicFramePr/>
          <p:nvPr/>
        </p:nvGraphicFramePr>
        <p:xfrm>
          <a:off x="755650" y="1739362"/>
          <a:ext cx="8748106" cy="4461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9364677"/>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902825" cy="1623766"/>
            <a:chOff x="0" y="0"/>
            <a:chExt cx="13203767" cy="2165021"/>
          </a:xfrm>
        </p:grpSpPr>
        <p:sp>
          <p:nvSpPr>
            <p:cNvPr id="3" name="Freeform 3"/>
            <p:cNvSpPr/>
            <p:nvPr/>
          </p:nvSpPr>
          <p:spPr>
            <a:xfrm>
              <a:off x="0" y="0"/>
              <a:ext cx="13203810" cy="2165029"/>
            </a:xfrm>
            <a:custGeom>
              <a:avLst/>
              <a:gdLst/>
              <a:ahLst/>
              <a:cxnLst/>
              <a:rect l="l" t="t" r="r" b="b"/>
              <a:pathLst>
                <a:path w="13203810" h="2165029">
                  <a:moveTo>
                    <a:pt x="0" y="0"/>
                  </a:moveTo>
                  <a:lnTo>
                    <a:pt x="13203810" y="0"/>
                  </a:lnTo>
                  <a:lnTo>
                    <a:pt x="13203810" y="2165029"/>
                  </a:lnTo>
                  <a:lnTo>
                    <a:pt x="0" y="2165029"/>
                  </a:lnTo>
                  <a:close/>
                </a:path>
              </a:pathLst>
            </a:custGeom>
            <a:solidFill>
              <a:srgbClr val="193EB0"/>
            </a:solidFill>
          </p:spPr>
          <p:txBody>
            <a:bodyPr/>
            <a:lstStyle/>
            <a:p>
              <a:endParaRPr lang="ar-EG"/>
            </a:p>
          </p:txBody>
        </p:sp>
      </p:grpSp>
      <p:sp>
        <p:nvSpPr>
          <p:cNvPr id="5" name="TextBox 5"/>
          <p:cNvSpPr txBox="1"/>
          <p:nvPr/>
        </p:nvSpPr>
        <p:spPr>
          <a:xfrm>
            <a:off x="572597" y="6326796"/>
            <a:ext cx="2888788" cy="228584"/>
          </a:xfrm>
          <a:prstGeom prst="rect">
            <a:avLst/>
          </a:prstGeom>
        </p:spPr>
        <p:txBody>
          <a:bodyPr lIns="0" tIns="0" rIns="0" bIns="0" rtlCol="0" anchor="t">
            <a:spAutoFit/>
          </a:bodyPr>
          <a:lstStyle/>
          <a:p>
            <a:pPr algn="l">
              <a:lnSpc>
                <a:spcPts val="1560"/>
              </a:lnSpc>
            </a:pPr>
            <a:r>
              <a:rPr lang="en-US" sz="1300">
                <a:solidFill>
                  <a:srgbClr val="7F7F7F"/>
                </a:solidFill>
                <a:latin typeface="Arial"/>
                <a:ea typeface="Arial"/>
                <a:cs typeface="Arial"/>
                <a:sym typeface="Arial"/>
              </a:rPr>
              <a:t>Samsung Innovation Campus</a:t>
            </a:r>
          </a:p>
        </p:txBody>
      </p:sp>
      <p:sp>
        <p:nvSpPr>
          <p:cNvPr id="6" name="TextBox 6"/>
          <p:cNvSpPr txBox="1"/>
          <p:nvPr/>
        </p:nvSpPr>
        <p:spPr>
          <a:xfrm>
            <a:off x="1176211" y="685800"/>
            <a:ext cx="7540877" cy="514350"/>
          </a:xfrm>
          <a:prstGeom prst="rect">
            <a:avLst/>
          </a:prstGeom>
        </p:spPr>
        <p:txBody>
          <a:bodyPr lIns="0" tIns="0" rIns="0" bIns="0" rtlCol="0" anchor="t">
            <a:spAutoFit/>
          </a:bodyPr>
          <a:lstStyle/>
          <a:p>
            <a:pPr algn="l">
              <a:lnSpc>
                <a:spcPts val="3840"/>
              </a:lnSpc>
            </a:pPr>
            <a:r>
              <a:rPr lang="en-US" sz="3200" dirty="0">
                <a:solidFill>
                  <a:srgbClr val="FFFFFF"/>
                </a:solidFill>
                <a:latin typeface="Arimo"/>
                <a:ea typeface="Arimo"/>
                <a:cs typeface="Arimo"/>
                <a:sym typeface="Arimo"/>
              </a:rPr>
              <a:t>What is the purpose of our application</a:t>
            </a:r>
          </a:p>
        </p:txBody>
      </p:sp>
      <p:sp>
        <p:nvSpPr>
          <p:cNvPr id="7" name="TextBox 7"/>
          <p:cNvSpPr txBox="1"/>
          <p:nvPr/>
        </p:nvSpPr>
        <p:spPr>
          <a:xfrm>
            <a:off x="129334" y="2628701"/>
            <a:ext cx="4544356" cy="2667397"/>
          </a:xfrm>
          <a:prstGeom prst="rect">
            <a:avLst/>
          </a:prstGeom>
        </p:spPr>
        <p:txBody>
          <a:bodyPr wrap="square" lIns="0" tIns="0" rIns="0" bIns="0" rtlCol="0" anchor="t">
            <a:spAutoFit/>
          </a:bodyPr>
          <a:lstStyle/>
          <a:p>
            <a:pPr marL="472440" lvl="1" indent="-236220" algn="l">
              <a:lnSpc>
                <a:spcPts val="2625"/>
              </a:lnSpc>
              <a:spcBef>
                <a:spcPct val="0"/>
              </a:spcBef>
              <a:buFont typeface="Arial"/>
              <a:buChar char="•"/>
            </a:pPr>
            <a:r>
              <a:rPr lang="en-GB" sz="2188" u="none" strike="noStrike" dirty="0">
                <a:solidFill>
                  <a:srgbClr val="7F7F7F"/>
                </a:solidFill>
                <a:latin typeface="Arial"/>
                <a:ea typeface="Arial"/>
                <a:cs typeface="Arial"/>
                <a:sym typeface="Arial"/>
              </a:rPr>
              <a:t>Our aim is to explore a dataset of cars to identify the features that have the greatest impact on price. By analysing these features and their relationships, we can better understand what makes some cars more expensive than others.</a:t>
            </a:r>
            <a:endParaRPr lang="en-US" sz="2188" u="none" strike="noStrike" dirty="0">
              <a:solidFill>
                <a:srgbClr val="7F7F7F"/>
              </a:solidFill>
              <a:latin typeface="Arial"/>
              <a:ea typeface="Arial"/>
              <a:cs typeface="Arial"/>
              <a:sym typeface="Arial"/>
            </a:endParaRPr>
          </a:p>
        </p:txBody>
      </p:sp>
      <p:pic>
        <p:nvPicPr>
          <p:cNvPr id="2050" name="Picture 2" descr="23+ Thousand Car Analysis Royalty-Free Images, Stock Photos &amp; Pictures |  Shutterstock">
            <a:extLst>
              <a:ext uri="{FF2B5EF4-FFF2-40B4-BE49-F238E27FC236}">
                <a16:creationId xmlns:a16="http://schemas.microsoft.com/office/drawing/2014/main" id="{248C0D07-A5C0-339C-EA55-A914463373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772"/>
          <a:stretch>
            <a:fillRect/>
          </a:stretch>
        </p:blipFill>
        <p:spPr bwMode="auto">
          <a:xfrm>
            <a:off x="4946650" y="2819399"/>
            <a:ext cx="4735987"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TotalTime>
  <Words>1720</Words>
  <Application>Microsoft Office PowerPoint</Application>
  <PresentationFormat>Custom</PresentationFormat>
  <Paragraphs>299</Paragraphs>
  <Slides>42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Arimo</vt:lpstr>
      <vt:lpstr>Arial</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Team 1 - DL_SIC.pptx</dc:title>
  <dc:creator>Mariam Hany</dc:creator>
  <cp:lastModifiedBy>Mariam Hany Mahmoud Noureldin Abdelhadi 2100437</cp:lastModifiedBy>
  <cp:revision>23</cp:revision>
  <dcterms:created xsi:type="dcterms:W3CDTF">2006-08-16T00:00:00Z</dcterms:created>
  <dcterms:modified xsi:type="dcterms:W3CDTF">2025-09-04T19:59:26Z</dcterms:modified>
  <dc:identifier>DAGx6Qo1x_w</dc:identifier>
</cp:coreProperties>
</file>