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65" r:id="rId2"/>
    <p:sldId id="256" r:id="rId3"/>
    <p:sldId id="257" r:id="rId4"/>
    <p:sldId id="263" r:id="rId5"/>
    <p:sldId id="259" r:id="rId6"/>
    <p:sldId id="266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064E3E-90E7-4DD2-B557-661B696166AD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AB1A6E-6EB1-4C6A-8A9C-CCF27D11D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45252"/>
            <a:ext cx="8825658" cy="2677648"/>
          </a:xfrm>
        </p:spPr>
        <p:txBody>
          <a:bodyPr/>
          <a:lstStyle/>
          <a:p>
            <a:r>
              <a:rPr lang="en-GB" sz="7200" dirty="0" smtClean="0"/>
              <a:t>Book Box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53528"/>
            <a:ext cx="8825658" cy="8614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Mobile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3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763" y="323873"/>
            <a:ext cx="10371786" cy="1221592"/>
          </a:xfrm>
        </p:spPr>
        <p:txBody>
          <a:bodyPr/>
          <a:lstStyle/>
          <a:p>
            <a:r>
              <a:rPr lang="en-US" b="1" dirty="0" smtClean="0"/>
              <a:t>BOOK BOX APP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552" y="1712891"/>
            <a:ext cx="10148552" cy="4069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Now most people prefer to reed books on their smartphones and prefer to share their reviews about what they reed ,their thoughts and their </a:t>
            </a:r>
            <a:r>
              <a:rPr lang="en-US" dirty="0" smtClean="0"/>
              <a:t>favorite </a:t>
            </a:r>
            <a:r>
              <a:rPr lang="en-US" dirty="0" smtClean="0"/>
              <a:t>quotes and see other user posts 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Book box provides a community which can help the users to explore more interesting </a:t>
            </a:r>
            <a:r>
              <a:rPr lang="en-US" dirty="0" smtClean="0"/>
              <a:t>books, useful reading </a:t>
            </a:r>
            <a:r>
              <a:rPr lang="en-US" dirty="0" err="1" smtClean="0"/>
              <a:t>habbits</a:t>
            </a:r>
            <a:r>
              <a:rPr lang="en-US" dirty="0" smtClean="0"/>
              <a:t>, and enjoy to share their thoughts.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/>
              <a:t>P</a:t>
            </a:r>
            <a:r>
              <a:rPr lang="en-US" sz="4800" b="1" u="sng" dirty="0" smtClean="0"/>
              <a:t>roblem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2843055"/>
            <a:ext cx="10515600" cy="3068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Users prefer to see reviews before reed books and </a:t>
            </a:r>
            <a:r>
              <a:rPr lang="en-US" dirty="0" smtClean="0"/>
              <a:t>pr</a:t>
            </a:r>
            <a:r>
              <a:rPr lang="en-US" dirty="0" smtClean="0"/>
              <a:t>efer </a:t>
            </a:r>
            <a:r>
              <a:rPr lang="en-US" dirty="0" smtClean="0"/>
              <a:t>to share their opinion and their favorite quotes ,and encourage the others to reed more useful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0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/>
              <a:t>Solution approach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Simple and user friendly app which users can </a:t>
            </a:r>
            <a:r>
              <a:rPr lang="en-US" sz="3200" dirty="0" smtClean="0"/>
              <a:t>read </a:t>
            </a:r>
            <a:r>
              <a:rPr lang="en-US" sz="3200" dirty="0" smtClean="0"/>
              <a:t>books</a:t>
            </a:r>
            <a:r>
              <a:rPr lang="en-US" sz="3200" dirty="0" smtClean="0"/>
              <a:t>, post </a:t>
            </a:r>
            <a:r>
              <a:rPr lang="en-US" sz="3200" dirty="0" smtClean="0"/>
              <a:t>their reviews and see other’s reviews.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36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u="sng" dirty="0"/>
              <a:t>T</a:t>
            </a:r>
            <a:r>
              <a:rPr lang="en-US" sz="4800" b="1" u="sng" dirty="0" smtClean="0"/>
              <a:t>ools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8" y="2418053"/>
            <a:ext cx="10515600" cy="40600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Android studio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Java programming language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SQLite database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3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 shots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b="6257"/>
          <a:stretch/>
        </p:blipFill>
        <p:spPr>
          <a:xfrm>
            <a:off x="6926692" y="914400"/>
            <a:ext cx="3227193" cy="5251269"/>
          </a:xfrm>
        </p:spPr>
      </p:pic>
    </p:spTree>
    <p:extLst>
      <p:ext uri="{BB962C8B-B14F-4D97-AF65-F5344CB8AC3E}">
        <p14:creationId xmlns:p14="http://schemas.microsoft.com/office/powerpoint/2010/main" val="394714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" y="614462"/>
            <a:ext cx="3186949" cy="56661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22" y="614464"/>
            <a:ext cx="3256515" cy="56661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00" y="614462"/>
            <a:ext cx="3313113" cy="56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7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by: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2691685"/>
            <a:ext cx="10515600" cy="266592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Shrouk  Mohamed </a:t>
            </a:r>
            <a:r>
              <a:rPr lang="en-US" sz="2800" b="1" u="sng" dirty="0" err="1" smtClean="0"/>
              <a:t>A</a:t>
            </a:r>
            <a:r>
              <a:rPr lang="en-US" sz="2800" b="1" u="sng" dirty="0" err="1" smtClean="0"/>
              <a:t>bdelhakim</a:t>
            </a:r>
            <a:r>
              <a:rPr lang="en-US" sz="2800" b="1" u="sng" dirty="0" smtClean="0"/>
              <a:t> </a:t>
            </a:r>
            <a:r>
              <a:rPr lang="en-US" sz="2800" b="1" u="sng" dirty="0"/>
              <a:t>A</a:t>
            </a:r>
            <a:r>
              <a:rPr lang="en-US" sz="2800" b="1" u="sng" dirty="0" smtClean="0"/>
              <a:t>li</a:t>
            </a:r>
          </a:p>
          <a:p>
            <a:endParaRPr lang="en-US" sz="2800" b="1" u="sng" dirty="0"/>
          </a:p>
          <a:p>
            <a:r>
              <a:rPr lang="en-US" sz="2800" b="1" u="sng" dirty="0" smtClean="0"/>
              <a:t>Nada </a:t>
            </a:r>
            <a:r>
              <a:rPr lang="en-US" sz="2800" b="1" u="sng" dirty="0"/>
              <a:t>A</a:t>
            </a:r>
            <a:r>
              <a:rPr lang="en-US" sz="2800" b="1" u="sng" dirty="0" smtClean="0"/>
              <a:t>hmed </a:t>
            </a:r>
            <a:r>
              <a:rPr lang="en-US" sz="2800" b="1" u="sng" dirty="0" smtClean="0"/>
              <a:t>Mohamed </a:t>
            </a:r>
            <a:r>
              <a:rPr lang="en-US" sz="2800" b="1" u="sng" dirty="0" smtClean="0"/>
              <a:t>Farouk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01170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420</TotalTime>
  <Words>139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Book Box </vt:lpstr>
      <vt:lpstr>BOOK BOX APP</vt:lpstr>
      <vt:lpstr>Problem</vt:lpstr>
      <vt:lpstr>Solution approach</vt:lpstr>
      <vt:lpstr>Tools</vt:lpstr>
      <vt:lpstr>Snap shots</vt:lpstr>
      <vt:lpstr>PowerPoint Presentation</vt:lpstr>
      <vt:lpstr>Provided by: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BOX APP</dc:title>
  <dc:creator>ndahfr2016 farouk</dc:creator>
  <cp:lastModifiedBy>shrouk elkady</cp:lastModifiedBy>
  <cp:revision>12</cp:revision>
  <dcterms:created xsi:type="dcterms:W3CDTF">2020-12-02T08:04:54Z</dcterms:created>
  <dcterms:modified xsi:type="dcterms:W3CDTF">2020-12-02T15:16:00Z</dcterms:modified>
</cp:coreProperties>
</file>