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CB35-A93B-4AFD-8009-2D13028F2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B063-5759-49A6-A6AB-AEFE0955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94FE-B63C-4180-80E1-8A1FB387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B85C-2C87-454A-9556-2E8C55CC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95B6-3BBA-42B1-AB5F-6BDA82B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230A-0ADB-4A73-AA62-EDCC551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99E3-20D1-4F26-B73E-7F798431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919E-AE56-42F7-B30D-24D43AA8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595D-1305-4A34-A007-C0943465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1325-CAFD-4763-A562-51A3BED2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C201-C646-474F-8980-89A169E3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68C2-2C46-4D06-B1CA-55396AC8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A94F-77E7-4CF8-8A3A-C911B4FB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99EB-52DA-4731-A0CE-98F83E96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6D62-8A93-409A-B19E-11983F36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D415-EB68-463C-A36B-5BD337C8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083E-76F4-48E2-98DD-DBE22FBA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5E29-7A29-4617-A959-9032647F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45B2-8F45-4F39-9CF3-9641F6B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CA97-6368-4028-95A2-5BF13417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C07C-7E06-4CE1-9732-18CDB589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F90D-8489-4CC9-BA9E-0F9706E2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C0B0-42EA-4439-9270-F91A8D03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775E-38CF-497D-AA2C-7BFEC199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1818-923C-42D8-BD3D-7BD995B8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E9C-6933-4E50-9977-A7C2E974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4B06-8B9D-4CC7-9400-F30C7851B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9C652-E115-4BC2-88DF-A76D98F7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F8B4-85D2-43F3-B3AD-84736520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CACE-FD17-416F-BD44-770EB30A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DA9A-171C-43C9-9A16-753995CB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2585-F8F6-49F1-A894-D91A32A5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DF9F-6A61-428C-861D-D03C5D4F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08E52-CDCC-49DE-84F6-2149B7DF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D74C-FD68-4BD4-9FE7-704B5F05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F582-30A1-4A31-9C17-786091CA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FA55B-18D6-4321-970E-7A2B3B9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E60DD-E3D9-48FF-8655-66980143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B81AB-3068-4E73-A128-306FF61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1AFE-E31C-4C00-9031-493DA807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EAF3D-6112-4B1E-981A-09B4A1D7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1193-B09F-4D54-B9AC-AAFA2B7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611D8-8658-455D-9C47-066DF3A2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A2EB8-F603-43B8-BF54-BC64DC24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6E530-AD08-4BF2-A944-7D4A5E56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FEB5-B18C-4681-AB07-D0424F7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1CF7-511B-45D1-BAFA-B07DE2B6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FC4-9FEA-4962-9DA3-29562EF6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F6FD-D863-4EC3-BEA5-1576BD92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C1FB-8B83-40C7-BAB0-A270ED6D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65297-D9E5-4E09-88A5-F7E4F69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EF57-474E-458C-9C47-D2A4F57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C423-1CE7-4865-ADE1-F550547D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45EDA-BF7B-49B7-A8CE-26E3AD632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EEF3-387C-4B8E-AD06-85793882C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BE07-EFE3-432F-86BC-88A7945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D1F5-877B-40FF-8B8C-CF3B44CD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4647-AB75-4016-820F-E7568699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8E2DA-DB22-49B2-B1A9-EDB86927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6439-11FF-4552-9FBB-150AC4C1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687E-8C7D-41AA-93FC-ED0DF5F5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011-E90C-49A9-88E9-D8C7C5505772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CD1E-8284-4976-92E4-8648F53E4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6A20-854A-4EE7-BD21-3BCE8E351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2576-BFD7-441C-A7FF-2754FADA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E9CBE3-5DF2-447D-8627-635A8A46AE8E}"/>
              </a:ext>
            </a:extLst>
          </p:cNvPr>
          <p:cNvSpPr/>
          <p:nvPr/>
        </p:nvSpPr>
        <p:spPr>
          <a:xfrm>
            <a:off x="3826275" y="2503503"/>
            <a:ext cx="2636669" cy="2565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7B7E16-9B7B-44E4-8DAF-2BD0414DD5FF}"/>
              </a:ext>
            </a:extLst>
          </p:cNvPr>
          <p:cNvSpPr/>
          <p:nvPr/>
        </p:nvSpPr>
        <p:spPr>
          <a:xfrm flipH="1">
            <a:off x="3968317" y="3586579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C893046-D42A-47CE-8749-1A6C9FB47BCB}"/>
              </a:ext>
            </a:extLst>
          </p:cNvPr>
          <p:cNvSpPr/>
          <p:nvPr/>
        </p:nvSpPr>
        <p:spPr>
          <a:xfrm>
            <a:off x="5461248" y="3588055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49FED7-02D6-4902-AD09-90607B78B19D}"/>
              </a:ext>
            </a:extLst>
          </p:cNvPr>
          <p:cNvSpPr/>
          <p:nvPr/>
        </p:nvSpPr>
        <p:spPr>
          <a:xfrm rot="5400000" flipH="1">
            <a:off x="4761387" y="2923713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64B94C-85AF-47AC-B6E9-AA0504FFB2C2}"/>
              </a:ext>
            </a:extLst>
          </p:cNvPr>
          <p:cNvSpPr/>
          <p:nvPr/>
        </p:nvSpPr>
        <p:spPr>
          <a:xfrm rot="16200000" flipH="1">
            <a:off x="4745114" y="4168071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E3A40B1-C1FD-4E83-9E7C-669583CA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25" y="3430476"/>
            <a:ext cx="2770758" cy="184433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84D57D-0D30-4F7D-83CF-5C22CC2AC09C}"/>
              </a:ext>
            </a:extLst>
          </p:cNvPr>
          <p:cNvSpPr/>
          <p:nvPr/>
        </p:nvSpPr>
        <p:spPr>
          <a:xfrm>
            <a:off x="2450242" y="3000653"/>
            <a:ext cx="2636669" cy="2565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B34BF6-4C19-412C-8F97-3EDADB0CDB95}"/>
              </a:ext>
            </a:extLst>
          </p:cNvPr>
          <p:cNvSpPr/>
          <p:nvPr/>
        </p:nvSpPr>
        <p:spPr>
          <a:xfrm flipH="1">
            <a:off x="2592284" y="4083729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4309C9-A2E0-4D31-9E0F-EAE40044D6FD}"/>
              </a:ext>
            </a:extLst>
          </p:cNvPr>
          <p:cNvSpPr/>
          <p:nvPr/>
        </p:nvSpPr>
        <p:spPr>
          <a:xfrm>
            <a:off x="4085215" y="4085205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1B3222-2E90-4864-BDC3-441EA478676F}"/>
              </a:ext>
            </a:extLst>
          </p:cNvPr>
          <p:cNvSpPr/>
          <p:nvPr/>
        </p:nvSpPr>
        <p:spPr>
          <a:xfrm rot="5400000" flipH="1">
            <a:off x="3385354" y="3420863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E697D6-6852-463E-84FC-D7B2D3BFE27D}"/>
              </a:ext>
            </a:extLst>
          </p:cNvPr>
          <p:cNvSpPr/>
          <p:nvPr/>
        </p:nvSpPr>
        <p:spPr>
          <a:xfrm rot="16200000" flipH="1">
            <a:off x="3369081" y="4665221"/>
            <a:ext cx="800471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C45A5CE-3C44-4370-BB63-C391488828D3}"/>
              </a:ext>
            </a:extLst>
          </p:cNvPr>
          <p:cNvSpPr/>
          <p:nvPr/>
        </p:nvSpPr>
        <p:spPr>
          <a:xfrm rot="5400000">
            <a:off x="5747783" y="3456603"/>
            <a:ext cx="1260629" cy="1767671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8FB1F0-FBCB-48CC-8474-1B0B16948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7" t="9752" b="37397"/>
          <a:stretch/>
        </p:blipFill>
        <p:spPr>
          <a:xfrm>
            <a:off x="7791639" y="392831"/>
            <a:ext cx="2338896" cy="1844340"/>
          </a:xfrm>
          <a:prstGeom prst="rect">
            <a:avLst/>
          </a:prstGeom>
        </p:spPr>
      </p:pic>
      <p:sp>
        <p:nvSpPr>
          <p:cNvPr id="26" name="Arrow: Up 25">
            <a:extLst>
              <a:ext uri="{FF2B5EF4-FFF2-40B4-BE49-F238E27FC236}">
                <a16:creationId xmlns:a16="http://schemas.microsoft.com/office/drawing/2014/main" id="{09DA8BE9-D16A-4DED-B439-14CE0F489FF6}"/>
              </a:ext>
            </a:extLst>
          </p:cNvPr>
          <p:cNvSpPr/>
          <p:nvPr/>
        </p:nvSpPr>
        <p:spPr>
          <a:xfrm>
            <a:off x="8060930" y="1757778"/>
            <a:ext cx="1420427" cy="160389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375608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1500703@eng.asu.edu.eg</dc:creator>
  <cp:lastModifiedBy>شروق مجدي ابراهيم زكي 1500703</cp:lastModifiedBy>
  <cp:revision>1</cp:revision>
  <dcterms:created xsi:type="dcterms:W3CDTF">2021-04-25T15:05:45Z</dcterms:created>
  <dcterms:modified xsi:type="dcterms:W3CDTF">2021-04-25T15:34:46Z</dcterms:modified>
</cp:coreProperties>
</file>