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30983"/>
            <a:ext cx="1752600" cy="706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Print the Welcome Screen including the Application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1451458" y="884374"/>
            <a:ext cx="90476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6221" y="1993834"/>
            <a:ext cx="1752600" cy="706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Display the Initial Menu and Request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switch between Input Value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3232521" y="1237765"/>
            <a:ext cx="0" cy="75606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08821" y="968826"/>
            <a:ext cx="818196" cy="137839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54134"/>
            <a:ext cx="1308099" cy="846482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24211" y="1586653"/>
            <a:ext cx="531917" cy="304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45956" y="4551035"/>
            <a:ext cx="1308099" cy="846482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790374" y="530983"/>
            <a:ext cx="1134425" cy="237966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Extract and display all files in the "LockFiles" folder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45740" y="2271091"/>
            <a:ext cx="654050" cy="62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51187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568954" y="7847662"/>
            <a:ext cx="1395266" cy="5591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373703" y="592484"/>
            <a:ext cx="1077755" cy="58378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700616"/>
            <a:ext cx="987" cy="53612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88648" y="2824753"/>
            <a:ext cx="56239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5492678" y="4083220"/>
            <a:ext cx="7328" cy="4678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512143" y="4166908"/>
            <a:ext cx="56239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320431" y="4590826"/>
            <a:ext cx="51187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500006" y="5397517"/>
            <a:ext cx="5075" cy="52341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103540" y="7292529"/>
            <a:ext cx="112300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Invalid</a:t>
            </a:r>
            <a:r>
              <a:rPr lang="en-US" sz="1400" b="1" dirty="0"/>
              <a:t> </a:t>
            </a:r>
            <a:r>
              <a:rPr lang="en-US" sz="1400" b="1" i="1" dirty="0"/>
              <a:t>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Default: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Display Message to input correct value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2521" y="2700617"/>
            <a:ext cx="1447060" cy="3740199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629080" y="6245383"/>
            <a:ext cx="1275014" cy="86459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Display Program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Exited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cxnSpLocks/>
          </p:cNvCxnSpPr>
          <p:nvPr/>
        </p:nvCxnSpPr>
        <p:spPr>
          <a:xfrm>
            <a:off x="6145740" y="4968511"/>
            <a:ext cx="8126973" cy="1246788"/>
          </a:xfrm>
          <a:prstGeom prst="bentConnector3">
            <a:avLst>
              <a:gd name="adj1" fmla="val 9991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4266587" y="7109978"/>
            <a:ext cx="0" cy="7376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6977506" y="3247107"/>
            <a:ext cx="2226967" cy="82312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Display a Secondary Menu for File Operations and take 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 flipV="1">
            <a:off x="6146727" y="3658669"/>
            <a:ext cx="830779" cy="13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51187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725672" y="799393"/>
            <a:ext cx="1231127" cy="706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switch between Input 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22854" y="725056"/>
            <a:ext cx="1308099" cy="846482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cxnSpLocks/>
            <a:stCxn id="115" idx="3"/>
            <a:endCxn id="130" idx="1"/>
          </p:cNvCxnSpPr>
          <p:nvPr/>
        </p:nvCxnSpPr>
        <p:spPr>
          <a:xfrm flipV="1">
            <a:off x="9956799" y="1148297"/>
            <a:ext cx="466055" cy="448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684724" y="701013"/>
            <a:ext cx="1651000" cy="864596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Allows users to enter a file name to add files to the LockFiles folder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 flipV="1">
            <a:off x="11730953" y="1133311"/>
            <a:ext cx="953771" cy="1498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51187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>
            <a:off x="11076904" y="1571538"/>
            <a:ext cx="9415" cy="30095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56239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684724" y="1876420"/>
            <a:ext cx="1651000" cy="8388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Allow user to enter filename and select which file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2"/>
            <a:ext cx="944356" cy="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51187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36600" y="3298981"/>
            <a:ext cx="1308099" cy="846482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>
            <a:off x="11086319" y="2718973"/>
            <a:ext cx="4331" cy="58000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56239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475287" y="3277191"/>
            <a:ext cx="1921714" cy="87944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Allow user to enter filename and search file inside “LockFiles”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directory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 flipV="1">
            <a:off x="11744699" y="3716914"/>
            <a:ext cx="730588" cy="530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51187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49491" y="5133059"/>
            <a:ext cx="1308099" cy="846482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90650" y="4145463"/>
            <a:ext cx="12891" cy="98759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104880" y="4563436"/>
            <a:ext cx="68453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i="1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51187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398249" y="5222105"/>
            <a:ext cx="1651000" cy="67285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57590" y="5556300"/>
            <a:ext cx="640659" cy="22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9" y="6290748"/>
            <a:ext cx="1308099" cy="846482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51187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 flipH="1">
            <a:off x="11086319" y="5979541"/>
            <a:ext cx="17222" cy="31120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103540" y="5941727"/>
            <a:ext cx="5501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i="1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422451" y="7724132"/>
            <a:ext cx="2262270" cy="806189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Default: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12300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i="1" dirty="0"/>
              <a:t>Invalid</a:t>
            </a:r>
            <a:r>
              <a:rPr lang="en-US" sz="1400" b="1" dirty="0"/>
              <a:t> </a:t>
            </a:r>
            <a:r>
              <a:rPr lang="en-US" sz="1400" b="1" i="1" dirty="0"/>
              <a:t>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</p:cNvCxnSpPr>
          <p:nvPr/>
        </p:nvCxnSpPr>
        <p:spPr>
          <a:xfrm>
            <a:off x="11086319" y="7137230"/>
            <a:ext cx="33765" cy="5869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090991" y="4070231"/>
            <a:ext cx="2331461" cy="4056997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cxnSpLocks/>
            <a:stCxn id="197" idx="3"/>
            <a:endCxn id="100" idx="1"/>
          </p:cNvCxnSpPr>
          <p:nvPr/>
        </p:nvCxnSpPr>
        <p:spPr>
          <a:xfrm flipV="1">
            <a:off x="11740368" y="6677681"/>
            <a:ext cx="1888712" cy="3630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3948783" y="-1061579"/>
            <a:ext cx="1816242" cy="5001366"/>
          </a:xfrm>
          <a:prstGeom prst="bentConnector4">
            <a:avLst>
              <a:gd name="adj1" fmla="val -12586"/>
              <a:gd name="adj2" fmla="val 104571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3" y="1506175"/>
            <a:ext cx="136763" cy="2152494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cxnSpLocks/>
            <a:stCxn id="153" idx="3"/>
            <a:endCxn id="109" idx="0"/>
          </p:cNvCxnSpPr>
          <p:nvPr/>
        </p:nvCxnSpPr>
        <p:spPr>
          <a:xfrm flipH="1">
            <a:off x="8090990" y="2295830"/>
            <a:ext cx="6244734" cy="951277"/>
          </a:xfrm>
          <a:prstGeom prst="bentConnector4">
            <a:avLst>
              <a:gd name="adj1" fmla="val -3661"/>
              <a:gd name="adj2" fmla="val 72045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6DA13EAD-8266-409E-BE5E-44CC01AA69E8}"/>
              </a:ext>
            </a:extLst>
          </p:cNvPr>
          <p:cNvCxnSpPr>
            <a:cxnSpLocks/>
            <a:stCxn id="138" idx="0"/>
            <a:endCxn id="109" idx="0"/>
          </p:cNvCxnSpPr>
          <p:nvPr/>
        </p:nvCxnSpPr>
        <p:spPr>
          <a:xfrm rot="16200000" flipH="1" flipV="1">
            <a:off x="9527560" y="-735557"/>
            <a:ext cx="2546094" cy="5419234"/>
          </a:xfrm>
          <a:prstGeom prst="bentConnector3">
            <a:avLst>
              <a:gd name="adj1" fmla="val -8978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766B7180-3483-4861-8064-52EFD6DD5974}"/>
              </a:ext>
            </a:extLst>
          </p:cNvPr>
          <p:cNvCxnSpPr>
            <a:cxnSpLocks/>
            <a:stCxn id="166" idx="2"/>
            <a:endCxn id="109" idx="2"/>
          </p:cNvCxnSpPr>
          <p:nvPr/>
        </p:nvCxnSpPr>
        <p:spPr>
          <a:xfrm rot="5400000" flipH="1">
            <a:off x="10720364" y="1440856"/>
            <a:ext cx="86406" cy="5345154"/>
          </a:xfrm>
          <a:prstGeom prst="bentConnector3">
            <a:avLst>
              <a:gd name="adj1" fmla="val -264565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150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Shruti bhardwaj</cp:lastModifiedBy>
  <cp:revision>67</cp:revision>
  <dcterms:created xsi:type="dcterms:W3CDTF">2021-01-19T12:02:17Z</dcterms:created>
  <dcterms:modified xsi:type="dcterms:W3CDTF">2022-04-03T20:32:06Z</dcterms:modified>
</cp:coreProperties>
</file>