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60682" y="868168"/>
            <a:ext cx="3484245" cy="939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222" y="871053"/>
            <a:ext cx="17465554" cy="939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1269" y="2449400"/>
            <a:ext cx="14403069" cy="6078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-278120"/>
            <a:ext cx="8862060" cy="3426460"/>
          </a:xfrm>
          <a:prstGeom prst="rect"/>
        </p:spPr>
        <p:txBody>
          <a:bodyPr wrap="square" lIns="0" tIns="638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25"/>
              </a:spcBef>
            </a:pPr>
            <a:r>
              <a:rPr dirty="0" sz="12750" spc="509"/>
              <a:t>Introduction</a:t>
            </a:r>
            <a:endParaRPr sz="12750"/>
          </a:p>
          <a:p>
            <a:pPr marL="143510">
              <a:lnSpc>
                <a:spcPct val="100000"/>
              </a:lnSpc>
              <a:spcBef>
                <a:spcPts val="1625"/>
              </a:spcBef>
            </a:pPr>
            <a:r>
              <a:rPr dirty="0" u="heavy" sz="41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She</a:t>
            </a:r>
            <a:r>
              <a:rPr dirty="0" u="heavy" sz="4100" spc="-9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100" spc="-8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Inspires</a:t>
            </a:r>
            <a:r>
              <a:rPr dirty="0" u="heavy" sz="4100" spc="-9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41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Hackathon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17649" y="3963828"/>
            <a:ext cx="48260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35">
                <a:latin typeface="Times New Roman"/>
                <a:cs typeface="Times New Roman"/>
              </a:rPr>
              <a:t>GROUP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10</a:t>
            </a:r>
            <a:r>
              <a:rPr dirty="0" sz="3200" spc="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: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THE</a:t>
            </a:r>
            <a:r>
              <a:rPr dirty="0" sz="3200" spc="5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VERDA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9134475" y="5133972"/>
            <a:ext cx="8820150" cy="4819650"/>
            <a:chOff x="9134475" y="5133972"/>
            <a:chExt cx="8820150" cy="4819650"/>
          </a:xfrm>
        </p:grpSpPr>
        <p:sp>
          <p:nvSpPr>
            <p:cNvPr id="6" name="object 6" descr=""/>
            <p:cNvSpPr/>
            <p:nvPr/>
          </p:nvSpPr>
          <p:spPr>
            <a:xfrm>
              <a:off x="9143999" y="5143499"/>
              <a:ext cx="8801100" cy="4803775"/>
            </a:xfrm>
            <a:custGeom>
              <a:avLst/>
              <a:gdLst/>
              <a:ahLst/>
              <a:cxnLst/>
              <a:rect l="l" t="t" r="r" b="b"/>
              <a:pathLst>
                <a:path w="8801100" h="4803775">
                  <a:moveTo>
                    <a:pt x="8514924" y="4803767"/>
                  </a:moveTo>
                  <a:lnTo>
                    <a:pt x="285749" y="4803767"/>
                  </a:lnTo>
                  <a:lnTo>
                    <a:pt x="240779" y="4800207"/>
                  </a:lnTo>
                  <a:lnTo>
                    <a:pt x="197320" y="4789740"/>
                  </a:lnTo>
                  <a:lnTo>
                    <a:pt x="156141" y="4772683"/>
                  </a:lnTo>
                  <a:lnTo>
                    <a:pt x="118010" y="4749355"/>
                  </a:lnTo>
                  <a:lnTo>
                    <a:pt x="83694" y="4720072"/>
                  </a:lnTo>
                  <a:lnTo>
                    <a:pt x="54411" y="4685756"/>
                  </a:lnTo>
                  <a:lnTo>
                    <a:pt x="31083" y="4647625"/>
                  </a:lnTo>
                  <a:lnTo>
                    <a:pt x="14026" y="4606446"/>
                  </a:lnTo>
                  <a:lnTo>
                    <a:pt x="3559" y="4562988"/>
                  </a:lnTo>
                  <a:lnTo>
                    <a:pt x="0" y="4518017"/>
                  </a:lnTo>
                  <a:lnTo>
                    <a:pt x="0" y="285749"/>
                  </a:lnTo>
                  <a:lnTo>
                    <a:pt x="3559" y="240779"/>
                  </a:lnTo>
                  <a:lnTo>
                    <a:pt x="14026" y="197320"/>
                  </a:lnTo>
                  <a:lnTo>
                    <a:pt x="31083" y="156141"/>
                  </a:lnTo>
                  <a:lnTo>
                    <a:pt x="54411" y="118010"/>
                  </a:lnTo>
                  <a:lnTo>
                    <a:pt x="83694" y="83694"/>
                  </a:lnTo>
                  <a:lnTo>
                    <a:pt x="118010" y="54411"/>
                  </a:lnTo>
                  <a:lnTo>
                    <a:pt x="156141" y="31083"/>
                  </a:lnTo>
                  <a:lnTo>
                    <a:pt x="197320" y="14026"/>
                  </a:lnTo>
                  <a:lnTo>
                    <a:pt x="240779" y="3559"/>
                  </a:lnTo>
                  <a:lnTo>
                    <a:pt x="285749" y="0"/>
                  </a:lnTo>
                  <a:lnTo>
                    <a:pt x="8514924" y="0"/>
                  </a:lnTo>
                  <a:lnTo>
                    <a:pt x="8559894" y="3559"/>
                  </a:lnTo>
                  <a:lnTo>
                    <a:pt x="8603353" y="14026"/>
                  </a:lnTo>
                  <a:lnTo>
                    <a:pt x="8644531" y="31083"/>
                  </a:lnTo>
                  <a:lnTo>
                    <a:pt x="8682662" y="54411"/>
                  </a:lnTo>
                  <a:lnTo>
                    <a:pt x="8716979" y="83694"/>
                  </a:lnTo>
                  <a:lnTo>
                    <a:pt x="8746261" y="118010"/>
                  </a:lnTo>
                  <a:lnTo>
                    <a:pt x="8769590" y="156141"/>
                  </a:lnTo>
                  <a:lnTo>
                    <a:pt x="8786647" y="197320"/>
                  </a:lnTo>
                  <a:lnTo>
                    <a:pt x="8797114" y="240779"/>
                  </a:lnTo>
                  <a:lnTo>
                    <a:pt x="8800674" y="285749"/>
                  </a:lnTo>
                  <a:lnTo>
                    <a:pt x="8800674" y="4518017"/>
                  </a:lnTo>
                  <a:lnTo>
                    <a:pt x="8797114" y="4562988"/>
                  </a:lnTo>
                  <a:lnTo>
                    <a:pt x="8786647" y="4606446"/>
                  </a:lnTo>
                  <a:lnTo>
                    <a:pt x="8769590" y="4647625"/>
                  </a:lnTo>
                  <a:lnTo>
                    <a:pt x="8746261" y="4685756"/>
                  </a:lnTo>
                  <a:lnTo>
                    <a:pt x="8716979" y="4720072"/>
                  </a:lnTo>
                  <a:lnTo>
                    <a:pt x="8682662" y="4749355"/>
                  </a:lnTo>
                  <a:lnTo>
                    <a:pt x="8644531" y="4772683"/>
                  </a:lnTo>
                  <a:lnTo>
                    <a:pt x="8603353" y="4789740"/>
                  </a:lnTo>
                  <a:lnTo>
                    <a:pt x="8559894" y="4800207"/>
                  </a:lnTo>
                  <a:lnTo>
                    <a:pt x="8514924" y="48037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144000" y="5143497"/>
              <a:ext cx="8801100" cy="4800600"/>
            </a:xfrm>
            <a:custGeom>
              <a:avLst/>
              <a:gdLst/>
              <a:ahLst/>
              <a:cxnLst/>
              <a:rect l="l" t="t" r="r" b="b"/>
              <a:pathLst>
                <a:path w="8801100" h="4800600">
                  <a:moveTo>
                    <a:pt x="245738" y="4800599"/>
                  </a:moveTo>
                  <a:lnTo>
                    <a:pt x="197328" y="4789745"/>
                  </a:lnTo>
                  <a:lnTo>
                    <a:pt x="156142" y="4772686"/>
                  </a:lnTo>
                  <a:lnTo>
                    <a:pt x="118005" y="4749353"/>
                  </a:lnTo>
                  <a:lnTo>
                    <a:pt x="83685" y="4720064"/>
                  </a:lnTo>
                  <a:lnTo>
                    <a:pt x="54401" y="4685741"/>
                  </a:lnTo>
                  <a:lnTo>
                    <a:pt x="31073" y="4647602"/>
                  </a:lnTo>
                  <a:lnTo>
                    <a:pt x="14019" y="4606417"/>
                  </a:lnTo>
                  <a:lnTo>
                    <a:pt x="3556" y="4562953"/>
                  </a:lnTo>
                  <a:lnTo>
                    <a:pt x="0" y="4517980"/>
                  </a:lnTo>
                  <a:lnTo>
                    <a:pt x="0" y="285747"/>
                  </a:lnTo>
                  <a:lnTo>
                    <a:pt x="3561" y="240772"/>
                  </a:lnTo>
                  <a:lnTo>
                    <a:pt x="14031" y="197311"/>
                  </a:lnTo>
                  <a:lnTo>
                    <a:pt x="31091" y="156130"/>
                  </a:lnTo>
                  <a:lnTo>
                    <a:pt x="54424" y="117998"/>
                  </a:lnTo>
                  <a:lnTo>
                    <a:pt x="83710" y="83682"/>
                  </a:lnTo>
                  <a:lnTo>
                    <a:pt x="118030" y="54401"/>
                  </a:lnTo>
                  <a:lnTo>
                    <a:pt x="156164" y="31076"/>
                  </a:lnTo>
                  <a:lnTo>
                    <a:pt x="197345" y="14022"/>
                  </a:lnTo>
                  <a:lnTo>
                    <a:pt x="240804" y="3559"/>
                  </a:lnTo>
                  <a:lnTo>
                    <a:pt x="285775" y="0"/>
                  </a:lnTo>
                  <a:lnTo>
                    <a:pt x="8514877" y="2"/>
                  </a:lnTo>
                  <a:lnTo>
                    <a:pt x="8559851" y="3551"/>
                  </a:lnTo>
                  <a:lnTo>
                    <a:pt x="8603313" y="14012"/>
                  </a:lnTo>
                  <a:lnTo>
                    <a:pt x="8644497" y="31064"/>
                  </a:lnTo>
                  <a:lnTo>
                    <a:pt x="8682635" y="54390"/>
                  </a:lnTo>
                  <a:lnTo>
                    <a:pt x="8716959" y="83672"/>
                  </a:lnTo>
                  <a:lnTo>
                    <a:pt x="8746248" y="117990"/>
                  </a:lnTo>
                  <a:lnTo>
                    <a:pt x="8769582" y="156125"/>
                  </a:lnTo>
                  <a:lnTo>
                    <a:pt x="8786644" y="197309"/>
                  </a:lnTo>
                  <a:lnTo>
                    <a:pt x="8797114" y="240775"/>
                  </a:lnTo>
                  <a:lnTo>
                    <a:pt x="8800674" y="285749"/>
                  </a:lnTo>
                  <a:lnTo>
                    <a:pt x="8800677" y="4517984"/>
                  </a:lnTo>
                  <a:lnTo>
                    <a:pt x="8797121" y="4562963"/>
                  </a:lnTo>
                  <a:lnTo>
                    <a:pt x="8786654" y="4606431"/>
                  </a:lnTo>
                  <a:lnTo>
                    <a:pt x="8769595" y="4647619"/>
                  </a:lnTo>
                  <a:lnTo>
                    <a:pt x="8746261" y="4685758"/>
                  </a:lnTo>
                  <a:lnTo>
                    <a:pt x="8716972" y="4720081"/>
                  </a:lnTo>
                  <a:lnTo>
                    <a:pt x="8682647" y="4749366"/>
                  </a:lnTo>
                  <a:lnTo>
                    <a:pt x="8644506" y="4772696"/>
                  </a:lnTo>
                  <a:lnTo>
                    <a:pt x="8603318" y="4789750"/>
                  </a:lnTo>
                  <a:lnTo>
                    <a:pt x="8559852" y="4800212"/>
                  </a:lnTo>
                  <a:lnTo>
                    <a:pt x="8554932" y="4800556"/>
                  </a:lnTo>
                </a:path>
              </a:pathLst>
            </a:custGeom>
            <a:ln w="19050">
              <a:solidFill>
                <a:srgbClr val="904E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402776" y="5111027"/>
            <a:ext cx="6542405" cy="379984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400" spc="-10" b="1">
                <a:latin typeface="Times New Roman"/>
                <a:cs typeface="Times New Roman"/>
              </a:rPr>
              <a:t>Presented</a:t>
            </a:r>
            <a:r>
              <a:rPr dirty="0" sz="2400" spc="-105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By:</a:t>
            </a:r>
            <a:endParaRPr sz="2400">
              <a:latin typeface="Times New Roman"/>
              <a:cs typeface="Times New Roman"/>
            </a:endParaRPr>
          </a:p>
          <a:p>
            <a:pPr marL="3263900" indent="-217170">
              <a:lnSpc>
                <a:spcPct val="100000"/>
              </a:lnSpc>
              <a:spcBef>
                <a:spcPts val="520"/>
              </a:spcBef>
              <a:buSzPct val="95348"/>
              <a:buAutoNum type="arabicPeriod"/>
              <a:tabLst>
                <a:tab pos="3263900" algn="l"/>
              </a:tabLst>
            </a:pPr>
            <a:r>
              <a:rPr dirty="0" sz="2150" spc="70">
                <a:latin typeface="Times New Roman"/>
                <a:cs typeface="Times New Roman"/>
              </a:rPr>
              <a:t>Mitali</a:t>
            </a:r>
            <a:r>
              <a:rPr dirty="0" sz="2150" spc="5">
                <a:latin typeface="Times New Roman"/>
                <a:cs typeface="Times New Roman"/>
              </a:rPr>
              <a:t> </a:t>
            </a:r>
            <a:r>
              <a:rPr dirty="0" sz="2150" spc="40">
                <a:latin typeface="Times New Roman"/>
                <a:cs typeface="Times New Roman"/>
              </a:rPr>
              <a:t>Joshi</a:t>
            </a:r>
            <a:endParaRPr sz="2150">
              <a:latin typeface="Times New Roman"/>
              <a:cs typeface="Times New Roman"/>
            </a:endParaRPr>
          </a:p>
          <a:p>
            <a:pPr marL="3263900" indent="-217170">
              <a:lnSpc>
                <a:spcPct val="100000"/>
              </a:lnSpc>
              <a:spcBef>
                <a:spcPts val="420"/>
              </a:spcBef>
              <a:buSzPct val="95348"/>
              <a:buAutoNum type="arabicPeriod"/>
              <a:tabLst>
                <a:tab pos="3263900" algn="l"/>
              </a:tabLst>
            </a:pPr>
            <a:r>
              <a:rPr dirty="0" sz="2150" spc="85">
                <a:latin typeface="Times New Roman"/>
                <a:cs typeface="Times New Roman"/>
              </a:rPr>
              <a:t>Diya</a:t>
            </a:r>
            <a:r>
              <a:rPr dirty="0" sz="2150" spc="10">
                <a:latin typeface="Times New Roman"/>
                <a:cs typeface="Times New Roman"/>
              </a:rPr>
              <a:t> </a:t>
            </a:r>
            <a:r>
              <a:rPr dirty="0" sz="2150" spc="55">
                <a:latin typeface="Times New Roman"/>
                <a:cs typeface="Times New Roman"/>
              </a:rPr>
              <a:t>Patel</a:t>
            </a:r>
            <a:endParaRPr sz="2150">
              <a:latin typeface="Times New Roman"/>
              <a:cs typeface="Times New Roman"/>
            </a:endParaRPr>
          </a:p>
          <a:p>
            <a:pPr marL="3269615" indent="-241300">
              <a:lnSpc>
                <a:spcPct val="100000"/>
              </a:lnSpc>
              <a:spcBef>
                <a:spcPts val="395"/>
              </a:spcBef>
              <a:buSzPct val="95833"/>
              <a:buAutoNum type="arabicPeriod"/>
              <a:tabLst>
                <a:tab pos="3269615" algn="l"/>
              </a:tabLst>
            </a:pPr>
            <a:r>
              <a:rPr dirty="0" sz="2400" spc="114">
                <a:latin typeface="Times New Roman"/>
                <a:cs typeface="Times New Roman"/>
              </a:rPr>
              <a:t>Anushka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Gangakhedkar</a:t>
            </a:r>
            <a:endParaRPr sz="2400">
              <a:latin typeface="Times New Roman"/>
              <a:cs typeface="Times New Roman"/>
            </a:endParaRPr>
          </a:p>
          <a:p>
            <a:pPr marL="3269615" indent="-241300">
              <a:lnSpc>
                <a:spcPct val="100000"/>
              </a:lnSpc>
              <a:spcBef>
                <a:spcPts val="495"/>
              </a:spcBef>
              <a:buSzPct val="95833"/>
              <a:buAutoNum type="arabicPeriod"/>
              <a:tabLst>
                <a:tab pos="3269615" algn="l"/>
              </a:tabLst>
            </a:pPr>
            <a:r>
              <a:rPr dirty="0" sz="2400" spc="114">
                <a:latin typeface="Times New Roman"/>
                <a:cs typeface="Times New Roman"/>
              </a:rPr>
              <a:t>Anagha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Bahekar</a:t>
            </a:r>
            <a:endParaRPr sz="2400">
              <a:latin typeface="Times New Roman"/>
              <a:cs typeface="Times New Roman"/>
            </a:endParaRPr>
          </a:p>
          <a:p>
            <a:pPr marL="3269615" indent="-241300">
              <a:lnSpc>
                <a:spcPct val="100000"/>
              </a:lnSpc>
              <a:spcBef>
                <a:spcPts val="495"/>
              </a:spcBef>
              <a:buSzPct val="95833"/>
              <a:buAutoNum type="arabicPeriod"/>
              <a:tabLst>
                <a:tab pos="3269615" algn="l"/>
              </a:tabLst>
            </a:pPr>
            <a:r>
              <a:rPr dirty="0" sz="2400" spc="85">
                <a:latin typeface="Times New Roman"/>
                <a:cs typeface="Times New Roman"/>
              </a:rPr>
              <a:t>Shruti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Thorat</a:t>
            </a:r>
            <a:endParaRPr sz="2400">
              <a:latin typeface="Times New Roman"/>
              <a:cs typeface="Times New Roman"/>
            </a:endParaRPr>
          </a:p>
          <a:p>
            <a:pPr marL="3032125" marR="502284" indent="-3810">
              <a:lnSpc>
                <a:spcPct val="117200"/>
              </a:lnSpc>
              <a:buSzPct val="95833"/>
              <a:buAutoNum type="arabicPeriod"/>
              <a:tabLst>
                <a:tab pos="3269615" algn="l"/>
              </a:tabLst>
            </a:pPr>
            <a:r>
              <a:rPr dirty="0" sz="2400" spc="95">
                <a:latin typeface="Times New Roman"/>
                <a:cs typeface="Times New Roman"/>
              </a:rPr>
              <a:t>Kalyani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Pachbhai </a:t>
            </a:r>
            <a:r>
              <a:rPr dirty="0" sz="2400" spc="75">
                <a:latin typeface="Times New Roman"/>
                <a:cs typeface="Times New Roman"/>
              </a:rPr>
              <a:t>7.Sanskruti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Pokharkar</a:t>
            </a:r>
            <a:endParaRPr sz="2400">
              <a:latin typeface="Times New Roman"/>
              <a:cs typeface="Times New Roman"/>
            </a:endParaRPr>
          </a:p>
          <a:p>
            <a:pPr marL="3032125">
              <a:lnSpc>
                <a:spcPct val="100000"/>
              </a:lnSpc>
              <a:spcBef>
                <a:spcPts val="495"/>
              </a:spcBef>
            </a:pPr>
            <a:r>
              <a:rPr dirty="0" sz="2400" spc="85">
                <a:latin typeface="Times New Roman"/>
                <a:cs typeface="Times New Roman"/>
              </a:rPr>
              <a:t>8.Pooja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Matsagar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402776" y="9375782"/>
            <a:ext cx="213360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25" b="1">
                <a:latin typeface="Times New Roman"/>
                <a:cs typeface="Times New Roman"/>
              </a:rPr>
              <a:t>Mentor</a:t>
            </a:r>
            <a:r>
              <a:rPr dirty="0" sz="2700" spc="-120" b="1">
                <a:latin typeface="Times New Roman"/>
                <a:cs typeface="Times New Roman"/>
              </a:rPr>
              <a:t> </a:t>
            </a:r>
            <a:r>
              <a:rPr dirty="0" sz="2700" spc="-30" b="1">
                <a:latin typeface="Times New Roman"/>
                <a:cs typeface="Times New Roman"/>
              </a:rPr>
              <a:t>Name: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853529" y="9375782"/>
            <a:ext cx="160845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b="1">
                <a:latin typeface="Times New Roman"/>
                <a:cs typeface="Times New Roman"/>
              </a:rPr>
              <a:t>Sai</a:t>
            </a:r>
            <a:r>
              <a:rPr dirty="0" sz="2700" spc="95" b="1">
                <a:latin typeface="Times New Roman"/>
                <a:cs typeface="Times New Roman"/>
              </a:rPr>
              <a:t> </a:t>
            </a:r>
            <a:r>
              <a:rPr dirty="0" sz="2700" spc="-30" b="1">
                <a:latin typeface="Times New Roman"/>
                <a:cs typeface="Times New Roman"/>
              </a:rPr>
              <a:t>Ramya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181" y="4140520"/>
            <a:ext cx="15293364" cy="51177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318260">
              <a:lnSpc>
                <a:spcPct val="100000"/>
              </a:lnSpc>
              <a:spcBef>
                <a:spcPts val="90"/>
              </a:spcBef>
            </a:pPr>
            <a:r>
              <a:rPr dirty="0" spc="45"/>
              <a:t>Policy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9576" y="2128455"/>
            <a:ext cx="77162" cy="7716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9576" y="2575995"/>
            <a:ext cx="77162" cy="7716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9576" y="3023535"/>
            <a:ext cx="77162" cy="7716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9576" y="3471075"/>
            <a:ext cx="77162" cy="77161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2262200" y="1848064"/>
            <a:ext cx="10121265" cy="1816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500"/>
              </a:lnSpc>
              <a:spcBef>
                <a:spcPts val="95"/>
              </a:spcBef>
            </a:pPr>
            <a:r>
              <a:rPr dirty="0" sz="2500" spc="75">
                <a:latin typeface="Times New Roman"/>
                <a:cs typeface="Times New Roman"/>
              </a:rPr>
              <a:t>Requires</a:t>
            </a:r>
            <a:r>
              <a:rPr dirty="0" sz="2500" spc="10">
                <a:latin typeface="Times New Roman"/>
                <a:cs typeface="Times New Roman"/>
              </a:rPr>
              <a:t> </a:t>
            </a:r>
            <a:r>
              <a:rPr dirty="0" sz="2500" spc="85">
                <a:latin typeface="Times New Roman"/>
                <a:cs typeface="Times New Roman"/>
              </a:rPr>
              <a:t>the</a:t>
            </a:r>
            <a:r>
              <a:rPr dirty="0" sz="2500" spc="15">
                <a:latin typeface="Times New Roman"/>
                <a:cs typeface="Times New Roman"/>
              </a:rPr>
              <a:t> </a:t>
            </a:r>
            <a:r>
              <a:rPr dirty="0" sz="2500" spc="90">
                <a:latin typeface="Times New Roman"/>
                <a:cs typeface="Times New Roman"/>
              </a:rPr>
              <a:t>most</a:t>
            </a:r>
            <a:r>
              <a:rPr dirty="0" sz="2500" spc="15">
                <a:latin typeface="Times New Roman"/>
                <a:cs typeface="Times New Roman"/>
              </a:rPr>
              <a:t> </a:t>
            </a:r>
            <a:r>
              <a:rPr dirty="0" sz="2500" spc="75">
                <a:latin typeface="Times New Roman"/>
                <a:cs typeface="Times New Roman"/>
              </a:rPr>
              <a:t>balanced</a:t>
            </a:r>
            <a:r>
              <a:rPr dirty="0" sz="2500" spc="10">
                <a:latin typeface="Times New Roman"/>
                <a:cs typeface="Times New Roman"/>
              </a:rPr>
              <a:t> </a:t>
            </a:r>
            <a:r>
              <a:rPr dirty="0" sz="2500" spc="114">
                <a:latin typeface="Times New Roman"/>
                <a:cs typeface="Times New Roman"/>
              </a:rPr>
              <a:t>approach</a:t>
            </a:r>
            <a:r>
              <a:rPr dirty="0" sz="2500" spc="15">
                <a:latin typeface="Times New Roman"/>
                <a:cs typeface="Times New Roman"/>
              </a:rPr>
              <a:t> </a:t>
            </a:r>
            <a:r>
              <a:rPr dirty="0" sz="2500" spc="60">
                <a:latin typeface="Times New Roman"/>
                <a:cs typeface="Times New Roman"/>
              </a:rPr>
              <a:t>with</a:t>
            </a:r>
            <a:r>
              <a:rPr dirty="0" sz="2500" spc="15">
                <a:latin typeface="Times New Roman"/>
                <a:cs typeface="Times New Roman"/>
              </a:rPr>
              <a:t> </a:t>
            </a:r>
            <a:r>
              <a:rPr dirty="0" sz="2500" spc="60">
                <a:latin typeface="Times New Roman"/>
                <a:cs typeface="Times New Roman"/>
              </a:rPr>
              <a:t>accuracy,</a:t>
            </a:r>
            <a:r>
              <a:rPr dirty="0" sz="2500" spc="10">
                <a:latin typeface="Times New Roman"/>
                <a:cs typeface="Times New Roman"/>
              </a:rPr>
              <a:t> </a:t>
            </a:r>
            <a:r>
              <a:rPr dirty="0" sz="2500" spc="45">
                <a:latin typeface="Times New Roman"/>
                <a:cs typeface="Times New Roman"/>
              </a:rPr>
              <a:t>clarity</a:t>
            </a:r>
            <a:r>
              <a:rPr dirty="0" sz="2500" spc="15">
                <a:latin typeface="Times New Roman"/>
                <a:cs typeface="Times New Roman"/>
              </a:rPr>
              <a:t> </a:t>
            </a:r>
            <a:r>
              <a:rPr dirty="0" sz="2500" spc="135">
                <a:latin typeface="Times New Roman"/>
                <a:cs typeface="Times New Roman"/>
              </a:rPr>
              <a:t>and</a:t>
            </a:r>
            <a:r>
              <a:rPr dirty="0" sz="2500" spc="15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efficiency </a:t>
            </a:r>
            <a:r>
              <a:rPr dirty="0" sz="2500" spc="75">
                <a:latin typeface="Times New Roman"/>
                <a:cs typeface="Times New Roman"/>
              </a:rPr>
              <a:t>Model:</a:t>
            </a:r>
            <a:r>
              <a:rPr dirty="0" sz="2500" spc="25">
                <a:latin typeface="Times New Roman"/>
                <a:cs typeface="Times New Roman"/>
              </a:rPr>
              <a:t> </a:t>
            </a:r>
            <a:r>
              <a:rPr dirty="0" sz="2500" spc="85">
                <a:latin typeface="Times New Roman"/>
                <a:cs typeface="Times New Roman"/>
              </a:rPr>
              <a:t>Claude</a:t>
            </a:r>
            <a:r>
              <a:rPr dirty="0" sz="2500" spc="2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3.5</a:t>
            </a:r>
            <a:r>
              <a:rPr dirty="0" sz="2500" spc="25">
                <a:latin typeface="Times New Roman"/>
                <a:cs typeface="Times New Roman"/>
              </a:rPr>
              <a:t> </a:t>
            </a:r>
            <a:r>
              <a:rPr dirty="0" sz="2500" spc="75">
                <a:latin typeface="Times New Roman"/>
                <a:cs typeface="Times New Roman"/>
              </a:rPr>
              <a:t>Sonnet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500" spc="80">
                <a:latin typeface="Times New Roman"/>
                <a:cs typeface="Times New Roman"/>
              </a:rPr>
              <a:t>Temperature:</a:t>
            </a:r>
            <a:r>
              <a:rPr dirty="0" sz="2500" spc="30">
                <a:latin typeface="Times New Roman"/>
                <a:cs typeface="Times New Roman"/>
              </a:rPr>
              <a:t> </a:t>
            </a:r>
            <a:r>
              <a:rPr dirty="0" sz="2500" spc="-25">
                <a:latin typeface="Times New Roman"/>
                <a:cs typeface="Times New Roman"/>
              </a:rPr>
              <a:t>0.4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2500" spc="100">
                <a:latin typeface="Times New Roman"/>
                <a:cs typeface="Times New Roman"/>
              </a:rPr>
              <a:t>Top-</a:t>
            </a:r>
            <a:r>
              <a:rPr dirty="0" sz="2500">
                <a:latin typeface="Times New Roman"/>
                <a:cs typeface="Times New Roman"/>
              </a:rPr>
              <a:t>P:</a:t>
            </a:r>
            <a:r>
              <a:rPr dirty="0" sz="2500" spc="110">
                <a:latin typeface="Times New Roman"/>
                <a:cs typeface="Times New Roman"/>
              </a:rPr>
              <a:t> </a:t>
            </a:r>
            <a:r>
              <a:rPr dirty="0" sz="2500" spc="-25">
                <a:latin typeface="Times New Roman"/>
                <a:cs typeface="Times New Roman"/>
              </a:rPr>
              <a:t>0.9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318260">
              <a:lnSpc>
                <a:spcPct val="100000"/>
              </a:lnSpc>
              <a:spcBef>
                <a:spcPts val="90"/>
              </a:spcBef>
            </a:pPr>
            <a:r>
              <a:rPr dirty="0" spc="-85" b="1">
                <a:latin typeface="Times New Roman"/>
                <a:cs typeface="Times New Roman"/>
              </a:rPr>
              <a:t>Why</a:t>
            </a:r>
            <a:r>
              <a:rPr dirty="0" spc="-280" b="1">
                <a:latin typeface="Times New Roman"/>
                <a:cs typeface="Times New Roman"/>
              </a:rPr>
              <a:t> </a:t>
            </a:r>
            <a:r>
              <a:rPr dirty="0" spc="-180" b="1">
                <a:latin typeface="Times New Roman"/>
                <a:cs typeface="Times New Roman"/>
              </a:rPr>
              <a:t>AgriGuide?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8255" y="3416548"/>
            <a:ext cx="147626" cy="14762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8255" y="4272780"/>
            <a:ext cx="147626" cy="14762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8255" y="5129012"/>
            <a:ext cx="147626" cy="14762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8255" y="5985243"/>
            <a:ext cx="147626" cy="14762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8255" y="6841476"/>
            <a:ext cx="147626" cy="147626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2058379" y="2891702"/>
            <a:ext cx="10155555" cy="4306570"/>
          </a:xfrm>
          <a:prstGeom prst="rect">
            <a:avLst/>
          </a:prstGeom>
        </p:spPr>
        <p:txBody>
          <a:bodyPr wrap="square" lIns="0" tIns="136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dirty="0" sz="4800">
                <a:latin typeface="Times New Roman"/>
                <a:cs typeface="Times New Roman"/>
              </a:rPr>
              <a:t>Simplifies</a:t>
            </a:r>
            <a:r>
              <a:rPr dirty="0" sz="4800" spc="114">
                <a:latin typeface="Times New Roman"/>
                <a:cs typeface="Times New Roman"/>
              </a:rPr>
              <a:t> </a:t>
            </a:r>
            <a:r>
              <a:rPr dirty="0" sz="4800" spc="130">
                <a:latin typeface="Times New Roman"/>
                <a:cs typeface="Times New Roman"/>
              </a:rPr>
              <a:t>Complex</a:t>
            </a:r>
            <a:r>
              <a:rPr dirty="0" sz="4800" spc="114">
                <a:latin typeface="Times New Roman"/>
                <a:cs typeface="Times New Roman"/>
              </a:rPr>
              <a:t> </a:t>
            </a:r>
            <a:r>
              <a:rPr dirty="0" sz="4800" spc="175">
                <a:latin typeface="Times New Roman"/>
                <a:cs typeface="Times New Roman"/>
              </a:rPr>
              <a:t>Documents</a:t>
            </a:r>
            <a:endParaRPr sz="4800">
              <a:latin typeface="Times New Roman"/>
              <a:cs typeface="Times New Roman"/>
            </a:endParaRPr>
          </a:p>
          <a:p>
            <a:pPr marL="12700" marR="5080">
              <a:lnSpc>
                <a:spcPct val="117000"/>
              </a:lnSpc>
              <a:spcBef>
                <a:spcPts val="5"/>
              </a:spcBef>
            </a:pPr>
            <a:r>
              <a:rPr dirty="0" sz="4800">
                <a:latin typeface="Times New Roman"/>
                <a:cs typeface="Times New Roman"/>
              </a:rPr>
              <a:t>Saves</a:t>
            </a:r>
            <a:r>
              <a:rPr dirty="0" sz="4800" spc="45">
                <a:latin typeface="Times New Roman"/>
                <a:cs typeface="Times New Roman"/>
              </a:rPr>
              <a:t> </a:t>
            </a:r>
            <a:r>
              <a:rPr dirty="0" sz="4800" spc="100">
                <a:latin typeface="Times New Roman"/>
                <a:cs typeface="Times New Roman"/>
              </a:rPr>
              <a:t>Time</a:t>
            </a:r>
            <a:r>
              <a:rPr dirty="0" sz="4800" spc="45">
                <a:latin typeface="Times New Roman"/>
                <a:cs typeface="Times New Roman"/>
              </a:rPr>
              <a:t> </a:t>
            </a:r>
            <a:r>
              <a:rPr dirty="0" sz="4800">
                <a:latin typeface="Times New Roman"/>
                <a:cs typeface="Times New Roman"/>
              </a:rPr>
              <a:t>&amp;</a:t>
            </a:r>
            <a:r>
              <a:rPr dirty="0" sz="4800" spc="50">
                <a:latin typeface="Times New Roman"/>
                <a:cs typeface="Times New Roman"/>
              </a:rPr>
              <a:t> </a:t>
            </a:r>
            <a:r>
              <a:rPr dirty="0" sz="4800" spc="130">
                <a:latin typeface="Times New Roman"/>
                <a:cs typeface="Times New Roman"/>
              </a:rPr>
              <a:t>Reduces</a:t>
            </a:r>
            <a:r>
              <a:rPr dirty="0" sz="4800" spc="45">
                <a:latin typeface="Times New Roman"/>
                <a:cs typeface="Times New Roman"/>
              </a:rPr>
              <a:t> </a:t>
            </a:r>
            <a:r>
              <a:rPr dirty="0" sz="4800" spc="250">
                <a:latin typeface="Times New Roman"/>
                <a:cs typeface="Times New Roman"/>
              </a:rPr>
              <a:t>Manual</a:t>
            </a:r>
            <a:r>
              <a:rPr dirty="0" sz="4800" spc="45">
                <a:latin typeface="Times New Roman"/>
                <a:cs typeface="Times New Roman"/>
              </a:rPr>
              <a:t> </a:t>
            </a:r>
            <a:r>
              <a:rPr dirty="0" sz="4800" spc="130">
                <a:latin typeface="Times New Roman"/>
                <a:cs typeface="Times New Roman"/>
              </a:rPr>
              <a:t>Efforts </a:t>
            </a:r>
            <a:r>
              <a:rPr dirty="0" sz="4800" spc="114">
                <a:latin typeface="Times New Roman"/>
                <a:cs typeface="Times New Roman"/>
              </a:rPr>
              <a:t>Increase</a:t>
            </a:r>
            <a:r>
              <a:rPr dirty="0" sz="4800" spc="15">
                <a:latin typeface="Times New Roman"/>
                <a:cs typeface="Times New Roman"/>
              </a:rPr>
              <a:t> </a:t>
            </a:r>
            <a:r>
              <a:rPr dirty="0" sz="4800" spc="-10">
                <a:latin typeface="Times New Roman"/>
                <a:cs typeface="Times New Roman"/>
              </a:rPr>
              <a:t>Accessibility</a:t>
            </a:r>
            <a:endParaRPr sz="4800">
              <a:latin typeface="Times New Roman"/>
              <a:cs typeface="Times New Roman"/>
            </a:endParaRPr>
          </a:p>
          <a:p>
            <a:pPr marL="12700" marR="1946910">
              <a:lnSpc>
                <a:spcPct val="117000"/>
              </a:lnSpc>
            </a:pPr>
            <a:r>
              <a:rPr dirty="0" sz="4800" spc="130">
                <a:latin typeface="Times New Roman"/>
                <a:cs typeface="Times New Roman"/>
              </a:rPr>
              <a:t>Reduces</a:t>
            </a:r>
            <a:r>
              <a:rPr dirty="0" sz="4800" spc="20">
                <a:latin typeface="Times New Roman"/>
                <a:cs typeface="Times New Roman"/>
              </a:rPr>
              <a:t> </a:t>
            </a:r>
            <a:r>
              <a:rPr dirty="0" sz="4800" spc="204">
                <a:latin typeface="Times New Roman"/>
                <a:cs typeface="Times New Roman"/>
              </a:rPr>
              <a:t>Errors</a:t>
            </a:r>
            <a:r>
              <a:rPr dirty="0" sz="4800" spc="20">
                <a:latin typeface="Times New Roman"/>
                <a:cs typeface="Times New Roman"/>
              </a:rPr>
              <a:t> </a:t>
            </a:r>
            <a:r>
              <a:rPr dirty="0" sz="4800" spc="105">
                <a:latin typeface="Times New Roman"/>
                <a:cs typeface="Times New Roman"/>
              </a:rPr>
              <a:t>in</a:t>
            </a:r>
            <a:r>
              <a:rPr dirty="0" sz="4800" spc="20">
                <a:latin typeface="Times New Roman"/>
                <a:cs typeface="Times New Roman"/>
              </a:rPr>
              <a:t> </a:t>
            </a:r>
            <a:r>
              <a:rPr dirty="0" sz="4800" spc="125">
                <a:latin typeface="Times New Roman"/>
                <a:cs typeface="Times New Roman"/>
              </a:rPr>
              <a:t>Applications </a:t>
            </a:r>
            <a:r>
              <a:rPr dirty="0" sz="4800" spc="75">
                <a:latin typeface="Times New Roman"/>
                <a:cs typeface="Times New Roman"/>
              </a:rPr>
              <a:t>Scalable</a:t>
            </a:r>
            <a:r>
              <a:rPr dirty="0" sz="4800" spc="10">
                <a:latin typeface="Times New Roman"/>
                <a:cs typeface="Times New Roman"/>
              </a:rPr>
              <a:t> </a:t>
            </a:r>
            <a:r>
              <a:rPr dirty="0" sz="4800">
                <a:latin typeface="Times New Roman"/>
                <a:cs typeface="Times New Roman"/>
              </a:rPr>
              <a:t>&amp;</a:t>
            </a:r>
            <a:r>
              <a:rPr dirty="0" sz="4800" spc="10">
                <a:latin typeface="Times New Roman"/>
                <a:cs typeface="Times New Roman"/>
              </a:rPr>
              <a:t> </a:t>
            </a:r>
            <a:r>
              <a:rPr dirty="0" sz="4800" spc="145">
                <a:latin typeface="Times New Roman"/>
                <a:cs typeface="Times New Roman"/>
              </a:rPr>
              <a:t>Cost-</a:t>
            </a:r>
            <a:r>
              <a:rPr dirty="0" sz="4800" spc="-10">
                <a:latin typeface="Times New Roman"/>
                <a:cs typeface="Times New Roman"/>
              </a:rPr>
              <a:t>Effective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028700"/>
            <a:ext cx="5556322" cy="82259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4840" y="868168"/>
            <a:ext cx="9302750" cy="1844039"/>
          </a:xfrm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2700" marR="5080">
              <a:lnSpc>
                <a:spcPts val="7130"/>
              </a:lnSpc>
              <a:spcBef>
                <a:spcPts val="254"/>
              </a:spcBef>
            </a:pPr>
            <a:r>
              <a:rPr dirty="0" spc="130"/>
              <a:t>Conclusion:</a:t>
            </a:r>
            <a:r>
              <a:rPr dirty="0" spc="45"/>
              <a:t> </a:t>
            </a:r>
            <a:r>
              <a:rPr dirty="0" spc="120"/>
              <a:t>Revolutionizing </a:t>
            </a:r>
            <a:r>
              <a:rPr dirty="0" spc="150"/>
              <a:t>Agricultural</a:t>
            </a:r>
            <a:r>
              <a:rPr dirty="0" spc="15"/>
              <a:t> </a:t>
            </a:r>
            <a:r>
              <a:rPr dirty="0" spc="135"/>
              <a:t>Compliance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534840" y="3066231"/>
            <a:ext cx="9386570" cy="6148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12700" marR="5080">
              <a:lnSpc>
                <a:spcPct val="116399"/>
              </a:lnSpc>
              <a:spcBef>
                <a:spcPts val="125"/>
              </a:spcBef>
            </a:pPr>
            <a:r>
              <a:rPr dirty="0" sz="2850" spc="145">
                <a:latin typeface="Times New Roman"/>
                <a:cs typeface="Times New Roman"/>
              </a:rPr>
              <a:t>Our</a:t>
            </a:r>
            <a:r>
              <a:rPr dirty="0" sz="2850" spc="130">
                <a:latin typeface="Times New Roman"/>
                <a:cs typeface="Times New Roman"/>
              </a:rPr>
              <a:t>  </a:t>
            </a:r>
            <a:r>
              <a:rPr dirty="0" sz="2850" spc="90">
                <a:latin typeface="Times New Roman"/>
                <a:cs typeface="Times New Roman"/>
              </a:rPr>
              <a:t>AI-</a:t>
            </a:r>
            <a:r>
              <a:rPr dirty="0" sz="2850" spc="80">
                <a:latin typeface="Times New Roman"/>
                <a:cs typeface="Times New Roman"/>
              </a:rPr>
              <a:t>powered</a:t>
            </a:r>
            <a:r>
              <a:rPr dirty="0" sz="2850" spc="135">
                <a:latin typeface="Times New Roman"/>
                <a:cs typeface="Times New Roman"/>
              </a:rPr>
              <a:t>  </a:t>
            </a:r>
            <a:r>
              <a:rPr dirty="0" sz="2850" spc="120">
                <a:latin typeface="Times New Roman"/>
                <a:cs typeface="Times New Roman"/>
              </a:rPr>
              <a:t>Document</a:t>
            </a:r>
            <a:r>
              <a:rPr dirty="0" sz="2850" spc="130">
                <a:latin typeface="Times New Roman"/>
                <a:cs typeface="Times New Roman"/>
              </a:rPr>
              <a:t>  </a:t>
            </a:r>
            <a:r>
              <a:rPr dirty="0" sz="2850" spc="45">
                <a:latin typeface="Times New Roman"/>
                <a:cs typeface="Times New Roman"/>
              </a:rPr>
              <a:t>Analysis</a:t>
            </a:r>
            <a:r>
              <a:rPr dirty="0" sz="2850" spc="135">
                <a:latin typeface="Times New Roman"/>
                <a:cs typeface="Times New Roman"/>
              </a:rPr>
              <a:t>  </a:t>
            </a:r>
            <a:r>
              <a:rPr dirty="0" sz="2850" spc="75">
                <a:latin typeface="Times New Roman"/>
                <a:cs typeface="Times New Roman"/>
              </a:rPr>
              <a:t>Assistant</a:t>
            </a:r>
            <a:r>
              <a:rPr dirty="0" sz="2850" spc="130">
                <a:latin typeface="Times New Roman"/>
                <a:cs typeface="Times New Roman"/>
              </a:rPr>
              <a:t>  </a:t>
            </a:r>
            <a:r>
              <a:rPr dirty="0" sz="2850" spc="-10">
                <a:latin typeface="Times New Roman"/>
                <a:cs typeface="Times New Roman"/>
              </a:rPr>
              <a:t>leverages </a:t>
            </a:r>
            <a:r>
              <a:rPr dirty="0" sz="2850" spc="80">
                <a:latin typeface="Times New Roman"/>
                <a:cs typeface="Times New Roman"/>
              </a:rPr>
              <a:t>AWS</a:t>
            </a:r>
            <a:r>
              <a:rPr dirty="0" sz="2850" spc="455">
                <a:latin typeface="Times New Roman"/>
                <a:cs typeface="Times New Roman"/>
              </a:rPr>
              <a:t>   </a:t>
            </a:r>
            <a:r>
              <a:rPr dirty="0" sz="2850" spc="130">
                <a:latin typeface="Times New Roman"/>
                <a:cs typeface="Times New Roman"/>
              </a:rPr>
              <a:t>PartyRock</a:t>
            </a:r>
            <a:r>
              <a:rPr dirty="0" sz="2850" spc="459">
                <a:latin typeface="Times New Roman"/>
                <a:cs typeface="Times New Roman"/>
              </a:rPr>
              <a:t>   </a:t>
            </a:r>
            <a:r>
              <a:rPr dirty="0" sz="2850" spc="155">
                <a:latin typeface="Times New Roman"/>
                <a:cs typeface="Times New Roman"/>
              </a:rPr>
              <a:t>to</a:t>
            </a:r>
            <a:r>
              <a:rPr dirty="0" sz="2850" spc="455">
                <a:latin typeface="Times New Roman"/>
                <a:cs typeface="Times New Roman"/>
              </a:rPr>
              <a:t>   </a:t>
            </a:r>
            <a:r>
              <a:rPr dirty="0" sz="2850">
                <a:latin typeface="Times New Roman"/>
                <a:cs typeface="Times New Roman"/>
              </a:rPr>
              <a:t>simplify</a:t>
            </a:r>
            <a:r>
              <a:rPr dirty="0" sz="2850" spc="455">
                <a:latin typeface="Times New Roman"/>
                <a:cs typeface="Times New Roman"/>
              </a:rPr>
              <a:t>   </a:t>
            </a:r>
            <a:r>
              <a:rPr dirty="0" sz="2850" spc="80">
                <a:latin typeface="Times New Roman"/>
                <a:cs typeface="Times New Roman"/>
              </a:rPr>
              <a:t>agricultural</a:t>
            </a:r>
            <a:r>
              <a:rPr dirty="0" sz="2850" spc="455">
                <a:latin typeface="Times New Roman"/>
                <a:cs typeface="Times New Roman"/>
              </a:rPr>
              <a:t>   </a:t>
            </a:r>
            <a:r>
              <a:rPr dirty="0" sz="2850" spc="-10">
                <a:latin typeface="Times New Roman"/>
                <a:cs typeface="Times New Roman"/>
              </a:rPr>
              <a:t>policies, </a:t>
            </a:r>
            <a:r>
              <a:rPr dirty="0" sz="2850" spc="85">
                <a:latin typeface="Times New Roman"/>
                <a:cs typeface="Times New Roman"/>
              </a:rPr>
              <a:t>government</a:t>
            </a:r>
            <a:r>
              <a:rPr dirty="0" sz="2850" spc="270">
                <a:latin typeface="Times New Roman"/>
                <a:cs typeface="Times New Roman"/>
              </a:rPr>
              <a:t>   </a:t>
            </a:r>
            <a:r>
              <a:rPr dirty="0" sz="2850">
                <a:latin typeface="Times New Roman"/>
                <a:cs typeface="Times New Roman"/>
              </a:rPr>
              <a:t>schemes,</a:t>
            </a:r>
            <a:r>
              <a:rPr dirty="0" sz="2850" spc="270">
                <a:latin typeface="Times New Roman"/>
                <a:cs typeface="Times New Roman"/>
              </a:rPr>
              <a:t>   </a:t>
            </a:r>
            <a:r>
              <a:rPr dirty="0" sz="2850" spc="155">
                <a:latin typeface="Times New Roman"/>
                <a:cs typeface="Times New Roman"/>
              </a:rPr>
              <a:t>and</a:t>
            </a:r>
            <a:r>
              <a:rPr dirty="0" sz="2850" spc="270">
                <a:latin typeface="Times New Roman"/>
                <a:cs typeface="Times New Roman"/>
              </a:rPr>
              <a:t>   </a:t>
            </a:r>
            <a:r>
              <a:rPr dirty="0" sz="2850" spc="60">
                <a:latin typeface="Times New Roman"/>
                <a:cs typeface="Times New Roman"/>
              </a:rPr>
              <a:t>certification</a:t>
            </a:r>
            <a:r>
              <a:rPr dirty="0" sz="2850" spc="270">
                <a:latin typeface="Times New Roman"/>
                <a:cs typeface="Times New Roman"/>
              </a:rPr>
              <a:t>   </a:t>
            </a:r>
            <a:r>
              <a:rPr dirty="0" sz="2850">
                <a:latin typeface="Times New Roman"/>
                <a:cs typeface="Times New Roman"/>
              </a:rPr>
              <a:t>processes</a:t>
            </a:r>
            <a:r>
              <a:rPr dirty="0" sz="2850" spc="270">
                <a:latin typeface="Times New Roman"/>
                <a:cs typeface="Times New Roman"/>
              </a:rPr>
              <a:t>   </a:t>
            </a:r>
            <a:r>
              <a:rPr dirty="0" sz="2850" spc="70">
                <a:latin typeface="Times New Roman"/>
                <a:cs typeface="Times New Roman"/>
              </a:rPr>
              <a:t>for </a:t>
            </a:r>
            <a:r>
              <a:rPr dirty="0" sz="2850" spc="75">
                <a:latin typeface="Times New Roman"/>
                <a:cs typeface="Times New Roman"/>
              </a:rPr>
              <a:t>farmers.</a:t>
            </a:r>
            <a:r>
              <a:rPr dirty="0" sz="2850" spc="365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By</a:t>
            </a:r>
            <a:r>
              <a:rPr dirty="0" sz="2850" spc="370">
                <a:latin typeface="Times New Roman"/>
                <a:cs typeface="Times New Roman"/>
              </a:rPr>
              <a:t> </a:t>
            </a:r>
            <a:r>
              <a:rPr dirty="0" sz="2850" spc="50">
                <a:latin typeface="Times New Roman"/>
                <a:cs typeface="Times New Roman"/>
              </a:rPr>
              <a:t>using</a:t>
            </a:r>
            <a:r>
              <a:rPr dirty="0" sz="2850" spc="375">
                <a:latin typeface="Times New Roman"/>
                <a:cs typeface="Times New Roman"/>
              </a:rPr>
              <a:t> </a:t>
            </a:r>
            <a:r>
              <a:rPr dirty="0" sz="2850" spc="90">
                <a:latin typeface="Times New Roman"/>
                <a:cs typeface="Times New Roman"/>
              </a:rPr>
              <a:t>advanced</a:t>
            </a:r>
            <a:r>
              <a:rPr dirty="0" sz="2850" spc="370">
                <a:latin typeface="Times New Roman"/>
                <a:cs typeface="Times New Roman"/>
              </a:rPr>
              <a:t> </a:t>
            </a:r>
            <a:r>
              <a:rPr dirty="0" sz="2850" spc="145">
                <a:latin typeface="Times New Roman"/>
                <a:cs typeface="Times New Roman"/>
              </a:rPr>
              <a:t>AI</a:t>
            </a:r>
            <a:r>
              <a:rPr dirty="0" sz="2850" spc="375">
                <a:latin typeface="Times New Roman"/>
                <a:cs typeface="Times New Roman"/>
              </a:rPr>
              <a:t> </a:t>
            </a:r>
            <a:r>
              <a:rPr dirty="0" sz="2850" spc="60">
                <a:latin typeface="Times New Roman"/>
                <a:cs typeface="Times New Roman"/>
              </a:rPr>
              <a:t>models</a:t>
            </a:r>
            <a:r>
              <a:rPr dirty="0" sz="2850" spc="375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like</a:t>
            </a:r>
            <a:r>
              <a:rPr dirty="0" sz="2850" spc="370">
                <a:latin typeface="Times New Roman"/>
                <a:cs typeface="Times New Roman"/>
              </a:rPr>
              <a:t> </a:t>
            </a:r>
            <a:r>
              <a:rPr dirty="0" sz="2850" spc="114">
                <a:latin typeface="Times New Roman"/>
                <a:cs typeface="Times New Roman"/>
              </a:rPr>
              <a:t>Amazon</a:t>
            </a:r>
            <a:r>
              <a:rPr dirty="0" sz="2850" spc="375">
                <a:latin typeface="Times New Roman"/>
                <a:cs typeface="Times New Roman"/>
              </a:rPr>
              <a:t> </a:t>
            </a:r>
            <a:r>
              <a:rPr dirty="0" sz="2850" spc="125">
                <a:latin typeface="Times New Roman"/>
                <a:cs typeface="Times New Roman"/>
              </a:rPr>
              <a:t>Nova </a:t>
            </a:r>
            <a:r>
              <a:rPr dirty="0" sz="2850" spc="145">
                <a:latin typeface="Times New Roman"/>
                <a:cs typeface="Times New Roman"/>
              </a:rPr>
              <a:t>Pro</a:t>
            </a:r>
            <a:r>
              <a:rPr dirty="0" sz="2850" spc="250">
                <a:latin typeface="Times New Roman"/>
                <a:cs typeface="Times New Roman"/>
              </a:rPr>
              <a:t> </a:t>
            </a:r>
            <a:r>
              <a:rPr dirty="0" sz="2850" spc="155">
                <a:latin typeface="Times New Roman"/>
                <a:cs typeface="Times New Roman"/>
              </a:rPr>
              <a:t>and</a:t>
            </a:r>
            <a:r>
              <a:rPr dirty="0" sz="2850" spc="260">
                <a:latin typeface="Times New Roman"/>
                <a:cs typeface="Times New Roman"/>
              </a:rPr>
              <a:t> </a:t>
            </a:r>
            <a:r>
              <a:rPr dirty="0" sz="2850" spc="95">
                <a:latin typeface="Times New Roman"/>
                <a:cs typeface="Times New Roman"/>
              </a:rPr>
              <a:t>Claude</a:t>
            </a:r>
            <a:r>
              <a:rPr dirty="0" sz="2850" spc="260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v2,</a:t>
            </a:r>
            <a:r>
              <a:rPr dirty="0" sz="2850" spc="254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we</a:t>
            </a:r>
            <a:r>
              <a:rPr dirty="0" sz="2850" spc="260">
                <a:latin typeface="Times New Roman"/>
                <a:cs typeface="Times New Roman"/>
              </a:rPr>
              <a:t> </a:t>
            </a:r>
            <a:r>
              <a:rPr dirty="0" sz="2850" spc="80">
                <a:latin typeface="Times New Roman"/>
                <a:cs typeface="Times New Roman"/>
              </a:rPr>
              <a:t>provide</a:t>
            </a:r>
            <a:r>
              <a:rPr dirty="0" sz="2850" spc="260">
                <a:latin typeface="Times New Roman"/>
                <a:cs typeface="Times New Roman"/>
              </a:rPr>
              <a:t> </a:t>
            </a:r>
            <a:r>
              <a:rPr dirty="0" sz="2850" spc="50">
                <a:latin typeface="Times New Roman"/>
                <a:cs typeface="Times New Roman"/>
              </a:rPr>
              <a:t>clear</a:t>
            </a:r>
            <a:r>
              <a:rPr dirty="0" sz="2850" spc="260">
                <a:latin typeface="Times New Roman"/>
                <a:cs typeface="Times New Roman"/>
              </a:rPr>
              <a:t> </a:t>
            </a:r>
            <a:r>
              <a:rPr dirty="0" sz="2850" spc="80">
                <a:latin typeface="Times New Roman"/>
                <a:cs typeface="Times New Roman"/>
              </a:rPr>
              <a:t>explanations,</a:t>
            </a:r>
            <a:r>
              <a:rPr dirty="0" sz="2850" spc="260">
                <a:latin typeface="Times New Roman"/>
                <a:cs typeface="Times New Roman"/>
              </a:rPr>
              <a:t> </a:t>
            </a:r>
            <a:r>
              <a:rPr dirty="0" sz="2850" spc="50">
                <a:latin typeface="Times New Roman"/>
                <a:cs typeface="Times New Roman"/>
              </a:rPr>
              <a:t>step-</a:t>
            </a:r>
            <a:r>
              <a:rPr dirty="0" sz="2850" spc="-25">
                <a:latin typeface="Times New Roman"/>
                <a:cs typeface="Times New Roman"/>
              </a:rPr>
              <a:t>by- </a:t>
            </a:r>
            <a:r>
              <a:rPr dirty="0" sz="2850" spc="70">
                <a:latin typeface="Times New Roman"/>
                <a:cs typeface="Times New Roman"/>
              </a:rPr>
              <a:t>step</a:t>
            </a:r>
            <a:r>
              <a:rPr dirty="0" sz="2850" spc="200">
                <a:latin typeface="Times New Roman"/>
                <a:cs typeface="Times New Roman"/>
              </a:rPr>
              <a:t>  </a:t>
            </a:r>
            <a:r>
              <a:rPr dirty="0" sz="2850" spc="105">
                <a:latin typeface="Times New Roman"/>
                <a:cs typeface="Times New Roman"/>
              </a:rPr>
              <a:t>form</a:t>
            </a:r>
            <a:r>
              <a:rPr dirty="0" sz="2850" spc="210">
                <a:latin typeface="Times New Roman"/>
                <a:cs typeface="Times New Roman"/>
              </a:rPr>
              <a:t>  </a:t>
            </a:r>
            <a:r>
              <a:rPr dirty="0" sz="2850" spc="50">
                <a:latin typeface="Times New Roman"/>
                <a:cs typeface="Times New Roman"/>
              </a:rPr>
              <a:t>assistance,</a:t>
            </a:r>
            <a:r>
              <a:rPr dirty="0" sz="2850" spc="210">
                <a:latin typeface="Times New Roman"/>
                <a:cs typeface="Times New Roman"/>
              </a:rPr>
              <a:t>  </a:t>
            </a:r>
            <a:r>
              <a:rPr dirty="0" sz="2850" spc="155">
                <a:latin typeface="Times New Roman"/>
                <a:cs typeface="Times New Roman"/>
              </a:rPr>
              <a:t>and</a:t>
            </a:r>
            <a:r>
              <a:rPr dirty="0" sz="2850" spc="210">
                <a:latin typeface="Times New Roman"/>
                <a:cs typeface="Times New Roman"/>
              </a:rPr>
              <a:t>  </a:t>
            </a:r>
            <a:r>
              <a:rPr dirty="0" sz="2850">
                <a:latin typeface="Times New Roman"/>
                <a:cs typeface="Times New Roman"/>
              </a:rPr>
              <a:t>easy</a:t>
            </a:r>
            <a:r>
              <a:rPr dirty="0" sz="2850" spc="210">
                <a:latin typeface="Times New Roman"/>
                <a:cs typeface="Times New Roman"/>
              </a:rPr>
              <a:t>  </a:t>
            </a:r>
            <a:r>
              <a:rPr dirty="0" sz="2850">
                <a:latin typeface="Times New Roman"/>
                <a:cs typeface="Times New Roman"/>
              </a:rPr>
              <a:t>access</a:t>
            </a:r>
            <a:r>
              <a:rPr dirty="0" sz="2850" spc="210">
                <a:latin typeface="Times New Roman"/>
                <a:cs typeface="Times New Roman"/>
              </a:rPr>
              <a:t>  </a:t>
            </a:r>
            <a:r>
              <a:rPr dirty="0" sz="2850" spc="155">
                <a:latin typeface="Times New Roman"/>
                <a:cs typeface="Times New Roman"/>
              </a:rPr>
              <a:t>to</a:t>
            </a:r>
            <a:r>
              <a:rPr dirty="0" sz="2850" spc="210">
                <a:latin typeface="Times New Roman"/>
                <a:cs typeface="Times New Roman"/>
              </a:rPr>
              <a:t>  </a:t>
            </a:r>
            <a:r>
              <a:rPr dirty="0" sz="2850" spc="50">
                <a:latin typeface="Times New Roman"/>
                <a:cs typeface="Times New Roman"/>
              </a:rPr>
              <a:t>benefits.</a:t>
            </a:r>
            <a:r>
              <a:rPr dirty="0" sz="2850" spc="215">
                <a:latin typeface="Times New Roman"/>
                <a:cs typeface="Times New Roman"/>
              </a:rPr>
              <a:t>  </a:t>
            </a:r>
            <a:r>
              <a:rPr dirty="0" sz="2850" spc="50">
                <a:latin typeface="Times New Roman"/>
                <a:cs typeface="Times New Roman"/>
              </a:rPr>
              <a:t>This </a:t>
            </a:r>
            <a:r>
              <a:rPr dirty="0" sz="2850" spc="85">
                <a:latin typeface="Times New Roman"/>
                <a:cs typeface="Times New Roman"/>
              </a:rPr>
              <a:t>solution</a:t>
            </a:r>
            <a:r>
              <a:rPr dirty="0" sz="2850" spc="459">
                <a:latin typeface="Times New Roman"/>
                <a:cs typeface="Times New Roman"/>
              </a:rPr>
              <a:t> </a:t>
            </a:r>
            <a:r>
              <a:rPr dirty="0" sz="2850" spc="55">
                <a:latin typeface="Times New Roman"/>
                <a:cs typeface="Times New Roman"/>
              </a:rPr>
              <a:t>bridges</a:t>
            </a:r>
            <a:r>
              <a:rPr dirty="0" sz="2850" spc="470">
                <a:latin typeface="Times New Roman"/>
                <a:cs typeface="Times New Roman"/>
              </a:rPr>
              <a:t> </a:t>
            </a:r>
            <a:r>
              <a:rPr dirty="0" sz="2850" spc="95">
                <a:latin typeface="Times New Roman"/>
                <a:cs typeface="Times New Roman"/>
              </a:rPr>
              <a:t>the</a:t>
            </a:r>
            <a:r>
              <a:rPr dirty="0" sz="2850" spc="470">
                <a:latin typeface="Times New Roman"/>
                <a:cs typeface="Times New Roman"/>
              </a:rPr>
              <a:t> </a:t>
            </a:r>
            <a:r>
              <a:rPr dirty="0" sz="2850" spc="100">
                <a:latin typeface="Times New Roman"/>
                <a:cs typeface="Times New Roman"/>
              </a:rPr>
              <a:t>gap</a:t>
            </a:r>
            <a:r>
              <a:rPr dirty="0" sz="2850" spc="470">
                <a:latin typeface="Times New Roman"/>
                <a:cs typeface="Times New Roman"/>
              </a:rPr>
              <a:t> </a:t>
            </a:r>
            <a:r>
              <a:rPr dirty="0" sz="2850" spc="55">
                <a:latin typeface="Times New Roman"/>
                <a:cs typeface="Times New Roman"/>
              </a:rPr>
              <a:t>between</a:t>
            </a:r>
            <a:r>
              <a:rPr dirty="0" sz="2850" spc="475">
                <a:latin typeface="Times New Roman"/>
                <a:cs typeface="Times New Roman"/>
              </a:rPr>
              <a:t> </a:t>
            </a:r>
            <a:r>
              <a:rPr dirty="0" sz="2850" spc="50">
                <a:latin typeface="Times New Roman"/>
                <a:cs typeface="Times New Roman"/>
              </a:rPr>
              <a:t>complex</a:t>
            </a:r>
            <a:r>
              <a:rPr dirty="0" sz="2850" spc="470">
                <a:latin typeface="Times New Roman"/>
                <a:cs typeface="Times New Roman"/>
              </a:rPr>
              <a:t> </a:t>
            </a:r>
            <a:r>
              <a:rPr dirty="0" sz="2850" spc="75">
                <a:latin typeface="Times New Roman"/>
                <a:cs typeface="Times New Roman"/>
              </a:rPr>
              <a:t>regulations</a:t>
            </a:r>
            <a:r>
              <a:rPr dirty="0" sz="2850" spc="470">
                <a:latin typeface="Times New Roman"/>
                <a:cs typeface="Times New Roman"/>
              </a:rPr>
              <a:t> </a:t>
            </a:r>
            <a:r>
              <a:rPr dirty="0" sz="2850" spc="130">
                <a:latin typeface="Times New Roman"/>
                <a:cs typeface="Times New Roman"/>
              </a:rPr>
              <a:t>and </a:t>
            </a:r>
            <a:r>
              <a:rPr dirty="0" sz="2850" spc="75">
                <a:latin typeface="Times New Roman"/>
                <a:cs typeface="Times New Roman"/>
              </a:rPr>
              <a:t>practical</a:t>
            </a:r>
            <a:r>
              <a:rPr dirty="0" sz="2850" spc="405">
                <a:latin typeface="Times New Roman"/>
                <a:cs typeface="Times New Roman"/>
              </a:rPr>
              <a:t>   </a:t>
            </a:r>
            <a:r>
              <a:rPr dirty="0" sz="2850" spc="85">
                <a:latin typeface="Times New Roman"/>
                <a:cs typeface="Times New Roman"/>
              </a:rPr>
              <a:t>implementation,</a:t>
            </a:r>
            <a:r>
              <a:rPr dirty="0" sz="2850" spc="405">
                <a:latin typeface="Times New Roman"/>
                <a:cs typeface="Times New Roman"/>
              </a:rPr>
              <a:t>   </a:t>
            </a:r>
            <a:r>
              <a:rPr dirty="0" sz="2850" spc="65">
                <a:latin typeface="Times New Roman"/>
                <a:cs typeface="Times New Roman"/>
              </a:rPr>
              <a:t>empowering</a:t>
            </a:r>
            <a:r>
              <a:rPr dirty="0" sz="2850" spc="405">
                <a:latin typeface="Times New Roman"/>
                <a:cs typeface="Times New Roman"/>
              </a:rPr>
              <a:t>   </a:t>
            </a:r>
            <a:r>
              <a:rPr dirty="0" sz="2850" spc="75">
                <a:latin typeface="Times New Roman"/>
                <a:cs typeface="Times New Roman"/>
              </a:rPr>
              <a:t>farmers</a:t>
            </a:r>
            <a:r>
              <a:rPr dirty="0" sz="2850" spc="405">
                <a:latin typeface="Times New Roman"/>
                <a:cs typeface="Times New Roman"/>
              </a:rPr>
              <a:t>   </a:t>
            </a:r>
            <a:r>
              <a:rPr dirty="0" sz="2850" spc="50">
                <a:latin typeface="Times New Roman"/>
                <a:cs typeface="Times New Roman"/>
              </a:rPr>
              <a:t>with </a:t>
            </a:r>
            <a:r>
              <a:rPr dirty="0" sz="2850" spc="60">
                <a:latin typeface="Times New Roman"/>
                <a:cs typeface="Times New Roman"/>
              </a:rPr>
              <a:t>knowledge</a:t>
            </a:r>
            <a:r>
              <a:rPr dirty="0" sz="2850" spc="650">
                <a:latin typeface="Times New Roman"/>
                <a:cs typeface="Times New Roman"/>
              </a:rPr>
              <a:t> </a:t>
            </a:r>
            <a:r>
              <a:rPr dirty="0" sz="2850" spc="155">
                <a:latin typeface="Times New Roman"/>
                <a:cs typeface="Times New Roman"/>
              </a:rPr>
              <a:t>and</a:t>
            </a:r>
            <a:r>
              <a:rPr dirty="0" sz="2850" spc="655">
                <a:latin typeface="Times New Roman"/>
                <a:cs typeface="Times New Roman"/>
              </a:rPr>
              <a:t> </a:t>
            </a:r>
            <a:r>
              <a:rPr dirty="0" sz="2850" spc="125">
                <a:latin typeface="Times New Roman"/>
                <a:cs typeface="Times New Roman"/>
              </a:rPr>
              <a:t>automation.</a:t>
            </a:r>
            <a:r>
              <a:rPr dirty="0" sz="2850" spc="660">
                <a:latin typeface="Times New Roman"/>
                <a:cs typeface="Times New Roman"/>
              </a:rPr>
              <a:t> </a:t>
            </a:r>
            <a:r>
              <a:rPr dirty="0" sz="2850" spc="105">
                <a:latin typeface="Times New Roman"/>
                <a:cs typeface="Times New Roman"/>
              </a:rPr>
              <a:t>With</a:t>
            </a:r>
            <a:r>
              <a:rPr dirty="0" sz="2850" spc="655">
                <a:latin typeface="Times New Roman"/>
                <a:cs typeface="Times New Roman"/>
              </a:rPr>
              <a:t> </a:t>
            </a:r>
            <a:r>
              <a:rPr dirty="0" sz="2850" spc="45">
                <a:latin typeface="Times New Roman"/>
                <a:cs typeface="Times New Roman"/>
              </a:rPr>
              <a:t>scalability,</a:t>
            </a:r>
            <a:r>
              <a:rPr dirty="0" sz="2850" spc="660">
                <a:latin typeface="Times New Roman"/>
                <a:cs typeface="Times New Roman"/>
              </a:rPr>
              <a:t> </a:t>
            </a:r>
            <a:r>
              <a:rPr dirty="0" sz="2850" spc="55">
                <a:latin typeface="Times New Roman"/>
                <a:cs typeface="Times New Roman"/>
              </a:rPr>
              <a:t>multilingual </a:t>
            </a:r>
            <a:r>
              <a:rPr dirty="0" sz="2850" spc="120">
                <a:latin typeface="Times New Roman"/>
                <a:cs typeface="Times New Roman"/>
              </a:rPr>
              <a:t>support,</a:t>
            </a:r>
            <a:r>
              <a:rPr dirty="0" sz="2850" spc="400">
                <a:latin typeface="Times New Roman"/>
                <a:cs typeface="Times New Roman"/>
              </a:rPr>
              <a:t> </a:t>
            </a:r>
            <a:r>
              <a:rPr dirty="0" sz="2850" spc="155">
                <a:latin typeface="Times New Roman"/>
                <a:cs typeface="Times New Roman"/>
              </a:rPr>
              <a:t>and</a:t>
            </a:r>
            <a:r>
              <a:rPr dirty="0" sz="2850" spc="405">
                <a:latin typeface="Times New Roman"/>
                <a:cs typeface="Times New Roman"/>
              </a:rPr>
              <a:t> </a:t>
            </a:r>
            <a:r>
              <a:rPr dirty="0" sz="2850" spc="50">
                <a:latin typeface="Times New Roman"/>
                <a:cs typeface="Times New Roman"/>
              </a:rPr>
              <a:t>user-</a:t>
            </a:r>
            <a:r>
              <a:rPr dirty="0" sz="2850" spc="45">
                <a:latin typeface="Times New Roman"/>
                <a:cs typeface="Times New Roman"/>
              </a:rPr>
              <a:t>friendly</a:t>
            </a:r>
            <a:r>
              <a:rPr dirty="0" sz="2850" spc="409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accessibility,</a:t>
            </a:r>
            <a:r>
              <a:rPr dirty="0" sz="2850" spc="405">
                <a:latin typeface="Times New Roman"/>
                <a:cs typeface="Times New Roman"/>
              </a:rPr>
              <a:t> </a:t>
            </a:r>
            <a:r>
              <a:rPr dirty="0" sz="2850" spc="70">
                <a:latin typeface="Times New Roman"/>
                <a:cs typeface="Times New Roman"/>
              </a:rPr>
              <a:t>it</a:t>
            </a:r>
            <a:r>
              <a:rPr dirty="0" sz="2850" spc="409">
                <a:latin typeface="Times New Roman"/>
                <a:cs typeface="Times New Roman"/>
              </a:rPr>
              <a:t> </a:t>
            </a:r>
            <a:r>
              <a:rPr dirty="0" sz="2850" spc="95">
                <a:latin typeface="Times New Roman"/>
                <a:cs typeface="Times New Roman"/>
              </a:rPr>
              <a:t>has</a:t>
            </a:r>
            <a:r>
              <a:rPr dirty="0" sz="2850" spc="405">
                <a:latin typeface="Times New Roman"/>
                <a:cs typeface="Times New Roman"/>
              </a:rPr>
              <a:t> </a:t>
            </a:r>
            <a:r>
              <a:rPr dirty="0" sz="2850" spc="95">
                <a:latin typeface="Times New Roman"/>
                <a:cs typeface="Times New Roman"/>
              </a:rPr>
              <a:t>the</a:t>
            </a:r>
            <a:r>
              <a:rPr dirty="0" sz="2850" spc="409">
                <a:latin typeface="Times New Roman"/>
                <a:cs typeface="Times New Roman"/>
              </a:rPr>
              <a:t> </a:t>
            </a:r>
            <a:r>
              <a:rPr dirty="0" sz="2850" spc="85">
                <a:latin typeface="Times New Roman"/>
                <a:cs typeface="Times New Roman"/>
              </a:rPr>
              <a:t>potential </a:t>
            </a:r>
            <a:r>
              <a:rPr dirty="0" sz="2850" spc="155">
                <a:latin typeface="Times New Roman"/>
                <a:cs typeface="Times New Roman"/>
              </a:rPr>
              <a:t>to</a:t>
            </a:r>
            <a:r>
              <a:rPr dirty="0" sz="2850" spc="605">
                <a:latin typeface="Times New Roman"/>
                <a:cs typeface="Times New Roman"/>
              </a:rPr>
              <a:t>  </a:t>
            </a:r>
            <a:r>
              <a:rPr dirty="0" sz="2850" spc="80">
                <a:latin typeface="Times New Roman"/>
                <a:cs typeface="Times New Roman"/>
              </a:rPr>
              <a:t>enhance</a:t>
            </a:r>
            <a:r>
              <a:rPr dirty="0" sz="2850" spc="600">
                <a:latin typeface="Times New Roman"/>
                <a:cs typeface="Times New Roman"/>
              </a:rPr>
              <a:t>  </a:t>
            </a:r>
            <a:r>
              <a:rPr dirty="0" sz="2850">
                <a:latin typeface="Times New Roman"/>
                <a:cs typeface="Times New Roman"/>
              </a:rPr>
              <a:t>efficiency,</a:t>
            </a:r>
            <a:r>
              <a:rPr dirty="0" sz="2850" spc="605">
                <a:latin typeface="Times New Roman"/>
                <a:cs typeface="Times New Roman"/>
              </a:rPr>
              <a:t>  </a:t>
            </a:r>
            <a:r>
              <a:rPr dirty="0" sz="2850" spc="60">
                <a:latin typeface="Times New Roman"/>
                <a:cs typeface="Times New Roman"/>
              </a:rPr>
              <a:t>financial</a:t>
            </a:r>
            <a:r>
              <a:rPr dirty="0" sz="2850" spc="605">
                <a:latin typeface="Times New Roman"/>
                <a:cs typeface="Times New Roman"/>
              </a:rPr>
              <a:t>  </a:t>
            </a:r>
            <a:r>
              <a:rPr dirty="0" sz="2850" spc="45">
                <a:latin typeface="Times New Roman"/>
                <a:cs typeface="Times New Roman"/>
              </a:rPr>
              <a:t>security,</a:t>
            </a:r>
            <a:r>
              <a:rPr dirty="0" sz="2850" spc="605">
                <a:latin typeface="Times New Roman"/>
                <a:cs typeface="Times New Roman"/>
              </a:rPr>
              <a:t>  </a:t>
            </a:r>
            <a:r>
              <a:rPr dirty="0" sz="2850" spc="155">
                <a:latin typeface="Times New Roman"/>
                <a:cs typeface="Times New Roman"/>
              </a:rPr>
              <a:t>and</a:t>
            </a:r>
            <a:r>
              <a:rPr dirty="0" sz="2850" spc="600">
                <a:latin typeface="Times New Roman"/>
                <a:cs typeface="Times New Roman"/>
              </a:rPr>
              <a:t>  </a:t>
            </a:r>
            <a:r>
              <a:rPr dirty="0" sz="2850" spc="45">
                <a:latin typeface="Times New Roman"/>
                <a:cs typeface="Times New Roman"/>
              </a:rPr>
              <a:t>digital </a:t>
            </a:r>
            <a:r>
              <a:rPr dirty="0" sz="2850" spc="130">
                <a:latin typeface="Times New Roman"/>
                <a:cs typeface="Times New Roman"/>
              </a:rPr>
              <a:t>adoption</a:t>
            </a:r>
            <a:r>
              <a:rPr dirty="0" sz="2850" spc="15">
                <a:latin typeface="Times New Roman"/>
                <a:cs typeface="Times New Roman"/>
              </a:rPr>
              <a:t> </a:t>
            </a:r>
            <a:r>
              <a:rPr dirty="0" sz="2850" spc="65">
                <a:latin typeface="Times New Roman"/>
                <a:cs typeface="Times New Roman"/>
              </a:rPr>
              <a:t>in</a:t>
            </a:r>
            <a:r>
              <a:rPr dirty="0" sz="2850" spc="20">
                <a:latin typeface="Times New Roman"/>
                <a:cs typeface="Times New Roman"/>
              </a:rPr>
              <a:t> </a:t>
            </a:r>
            <a:r>
              <a:rPr dirty="0" sz="2850" spc="280">
                <a:latin typeface="Times New Roman"/>
                <a:cs typeface="Times New Roman"/>
              </a:rPr>
              <a:t>agriculture.</a:t>
            </a:r>
            <a:r>
              <a:rPr dirty="0" sz="3150" spc="280">
                <a:latin typeface="Courier New"/>
                <a:cs typeface="Courier New"/>
              </a:rPr>
              <a:t>🌾</a:t>
            </a:r>
            <a:r>
              <a:rPr dirty="0" sz="3200" spc="280">
                <a:latin typeface="Courier New"/>
                <a:cs typeface="Courier New"/>
              </a:rPr>
              <a:t>🚀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617220">
              <a:lnSpc>
                <a:spcPct val="100000"/>
              </a:lnSpc>
              <a:spcBef>
                <a:spcPts val="90"/>
              </a:spcBef>
            </a:pPr>
            <a:r>
              <a:rPr dirty="0" spc="195"/>
              <a:t>Next</a:t>
            </a:r>
            <a:r>
              <a:rPr dirty="0" spc="10"/>
              <a:t> </a:t>
            </a:r>
            <a:r>
              <a:rPr dirty="0" spc="70"/>
              <a:t>Steps:</a:t>
            </a:r>
            <a:r>
              <a:rPr dirty="0" spc="10"/>
              <a:t> </a:t>
            </a:r>
            <a:r>
              <a:rPr dirty="0" spc="150"/>
              <a:t>Empowering</a:t>
            </a:r>
            <a:r>
              <a:rPr dirty="0" spc="10"/>
              <a:t> </a:t>
            </a:r>
            <a:r>
              <a:rPr dirty="0" spc="235"/>
              <a:t>Farmers</a:t>
            </a:r>
            <a:r>
              <a:rPr dirty="0" spc="10"/>
              <a:t> </a:t>
            </a:r>
            <a:r>
              <a:rPr dirty="0" spc="130"/>
              <a:t>with</a:t>
            </a:r>
            <a:r>
              <a:rPr dirty="0" spc="10"/>
              <a:t> </a:t>
            </a:r>
            <a:r>
              <a:rPr dirty="0" spc="250"/>
              <a:t>AI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3069" y="5042841"/>
            <a:ext cx="95250" cy="952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3069" y="5814366"/>
            <a:ext cx="95250" cy="952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3069" y="6585891"/>
            <a:ext cx="95250" cy="95249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900"/>
              </a:lnSpc>
              <a:spcBef>
                <a:spcPts val="95"/>
              </a:spcBef>
            </a:pPr>
            <a:r>
              <a:rPr dirty="0"/>
              <a:t>By</a:t>
            </a:r>
            <a:r>
              <a:rPr dirty="0" spc="105"/>
              <a:t>  </a:t>
            </a:r>
            <a:r>
              <a:rPr dirty="0" spc="75"/>
              <a:t>providing</a:t>
            </a:r>
            <a:r>
              <a:rPr dirty="0" spc="110"/>
              <a:t>  </a:t>
            </a:r>
            <a:r>
              <a:rPr dirty="0" spc="80"/>
              <a:t>farmers</a:t>
            </a:r>
            <a:r>
              <a:rPr dirty="0" spc="110"/>
              <a:t>  </a:t>
            </a:r>
            <a:r>
              <a:rPr dirty="0" spc="70"/>
              <a:t>with</a:t>
            </a:r>
            <a:r>
              <a:rPr dirty="0" spc="110"/>
              <a:t>  </a:t>
            </a:r>
            <a:r>
              <a:rPr dirty="0" spc="160"/>
              <a:t>an</a:t>
            </a:r>
            <a:r>
              <a:rPr dirty="0" spc="110"/>
              <a:t>  </a:t>
            </a:r>
            <a:r>
              <a:rPr dirty="0"/>
              <a:t>intelligent,</a:t>
            </a:r>
            <a:r>
              <a:rPr dirty="0" spc="110"/>
              <a:t>  </a:t>
            </a:r>
            <a:r>
              <a:rPr dirty="0"/>
              <a:t>easy-</a:t>
            </a:r>
            <a:r>
              <a:rPr dirty="0" spc="100"/>
              <a:t>to-</a:t>
            </a:r>
            <a:r>
              <a:rPr dirty="0"/>
              <a:t>use</a:t>
            </a:r>
            <a:r>
              <a:rPr dirty="0" spc="110"/>
              <a:t>  </a:t>
            </a:r>
            <a:r>
              <a:rPr dirty="0" spc="95"/>
              <a:t>tool,</a:t>
            </a:r>
            <a:r>
              <a:rPr dirty="0" spc="105"/>
              <a:t>  </a:t>
            </a:r>
            <a:r>
              <a:rPr dirty="0"/>
              <a:t>we</a:t>
            </a:r>
            <a:r>
              <a:rPr dirty="0" spc="110"/>
              <a:t>  </a:t>
            </a:r>
            <a:r>
              <a:rPr dirty="0" spc="100"/>
              <a:t>can</a:t>
            </a:r>
            <a:r>
              <a:rPr dirty="0" spc="110"/>
              <a:t>  </a:t>
            </a:r>
            <a:r>
              <a:rPr dirty="0" spc="45"/>
              <a:t>revolutionize </a:t>
            </a:r>
            <a:r>
              <a:rPr dirty="0" spc="80"/>
              <a:t>agricultural</a:t>
            </a:r>
            <a:r>
              <a:rPr dirty="0" spc="330"/>
              <a:t> </a:t>
            </a:r>
            <a:r>
              <a:rPr dirty="0" spc="60"/>
              <a:t>compliance,</a:t>
            </a:r>
            <a:r>
              <a:rPr dirty="0" spc="330"/>
              <a:t> </a:t>
            </a:r>
            <a:r>
              <a:rPr dirty="0" spc="70"/>
              <a:t>unlocking</a:t>
            </a:r>
            <a:r>
              <a:rPr dirty="0" spc="335"/>
              <a:t> </a:t>
            </a:r>
            <a:r>
              <a:rPr dirty="0"/>
              <a:t>new</a:t>
            </a:r>
            <a:r>
              <a:rPr dirty="0" spc="330"/>
              <a:t> </a:t>
            </a:r>
            <a:r>
              <a:rPr dirty="0" spc="95"/>
              <a:t>opportunities</a:t>
            </a:r>
            <a:r>
              <a:rPr dirty="0" spc="335"/>
              <a:t> </a:t>
            </a:r>
            <a:r>
              <a:rPr dirty="0" spc="100"/>
              <a:t>for</a:t>
            </a:r>
            <a:r>
              <a:rPr dirty="0" spc="330"/>
              <a:t> </a:t>
            </a:r>
            <a:r>
              <a:rPr dirty="0" spc="100"/>
              <a:t>growth</a:t>
            </a:r>
            <a:r>
              <a:rPr dirty="0" spc="330"/>
              <a:t> </a:t>
            </a:r>
            <a:r>
              <a:rPr dirty="0" spc="155"/>
              <a:t>and</a:t>
            </a:r>
            <a:r>
              <a:rPr dirty="0" spc="335"/>
              <a:t> </a:t>
            </a:r>
            <a:r>
              <a:rPr dirty="0" spc="55"/>
              <a:t>sustainability. </a:t>
            </a:r>
            <a:r>
              <a:rPr dirty="0" spc="150"/>
              <a:t>Our</a:t>
            </a:r>
            <a:r>
              <a:rPr dirty="0" spc="90"/>
              <a:t> </a:t>
            </a:r>
            <a:r>
              <a:rPr dirty="0" spc="70"/>
              <a:t>next</a:t>
            </a:r>
            <a:r>
              <a:rPr dirty="0" spc="90"/>
              <a:t> </a:t>
            </a:r>
            <a:r>
              <a:rPr dirty="0"/>
              <a:t>steps</a:t>
            </a:r>
            <a:r>
              <a:rPr dirty="0" spc="90"/>
              <a:t> </a:t>
            </a:r>
            <a:r>
              <a:rPr dirty="0" spc="-10"/>
              <a:t>include:</a:t>
            </a:r>
          </a:p>
          <a:p>
            <a:pPr algn="just" marL="685165" marR="3716654">
              <a:lnSpc>
                <a:spcPct val="163300"/>
              </a:lnSpc>
              <a:spcBef>
                <a:spcPts val="2945"/>
              </a:spcBef>
            </a:pPr>
            <a:r>
              <a:rPr dirty="0" spc="65"/>
              <a:t>Developing</a:t>
            </a:r>
            <a:r>
              <a:rPr dirty="0" spc="50"/>
              <a:t> </a:t>
            </a:r>
            <a:r>
              <a:rPr dirty="0" spc="175"/>
              <a:t>a</a:t>
            </a:r>
            <a:r>
              <a:rPr dirty="0" spc="55"/>
              <a:t> </a:t>
            </a:r>
            <a:r>
              <a:rPr dirty="0" spc="114"/>
              <a:t>prototype</a:t>
            </a:r>
            <a:r>
              <a:rPr dirty="0" spc="50"/>
              <a:t> </a:t>
            </a:r>
            <a:r>
              <a:rPr dirty="0"/>
              <a:t>using</a:t>
            </a:r>
            <a:r>
              <a:rPr dirty="0" spc="55"/>
              <a:t> </a:t>
            </a:r>
            <a:r>
              <a:rPr dirty="0" spc="90"/>
              <a:t>AWS</a:t>
            </a:r>
            <a:r>
              <a:rPr dirty="0" spc="55"/>
              <a:t> </a:t>
            </a:r>
            <a:r>
              <a:rPr dirty="0" spc="135"/>
              <a:t>PartyRock</a:t>
            </a:r>
            <a:r>
              <a:rPr dirty="0" spc="50"/>
              <a:t> </a:t>
            </a:r>
            <a:r>
              <a:rPr dirty="0" spc="55"/>
              <a:t>technology. </a:t>
            </a:r>
            <a:r>
              <a:rPr dirty="0" spc="100"/>
              <a:t>Conducting</a:t>
            </a:r>
            <a:r>
              <a:rPr dirty="0" spc="35"/>
              <a:t> </a:t>
            </a:r>
            <a:r>
              <a:rPr dirty="0" spc="60"/>
              <a:t>user</a:t>
            </a:r>
            <a:r>
              <a:rPr dirty="0" spc="40"/>
              <a:t> </a:t>
            </a:r>
            <a:r>
              <a:rPr dirty="0" spc="55"/>
              <a:t>testing</a:t>
            </a:r>
            <a:r>
              <a:rPr dirty="0" spc="40"/>
              <a:t> </a:t>
            </a:r>
            <a:r>
              <a:rPr dirty="0" spc="70"/>
              <a:t>with</a:t>
            </a:r>
            <a:r>
              <a:rPr dirty="0" spc="35"/>
              <a:t> </a:t>
            </a:r>
            <a:r>
              <a:rPr dirty="0" spc="80"/>
              <a:t>farmers</a:t>
            </a:r>
            <a:r>
              <a:rPr dirty="0" spc="40"/>
              <a:t> </a:t>
            </a:r>
            <a:r>
              <a:rPr dirty="0" spc="160"/>
              <a:t>to</a:t>
            </a:r>
            <a:r>
              <a:rPr dirty="0" spc="40"/>
              <a:t> </a:t>
            </a:r>
            <a:r>
              <a:rPr dirty="0"/>
              <a:t>refine</a:t>
            </a:r>
            <a:r>
              <a:rPr dirty="0" spc="35"/>
              <a:t> </a:t>
            </a:r>
            <a:r>
              <a:rPr dirty="0" spc="100"/>
              <a:t>the</a:t>
            </a:r>
            <a:r>
              <a:rPr dirty="0" spc="40"/>
              <a:t> </a:t>
            </a:r>
            <a:r>
              <a:rPr dirty="0" spc="-10"/>
              <a:t>system.</a:t>
            </a:r>
          </a:p>
          <a:p>
            <a:pPr algn="just" marL="685165">
              <a:lnSpc>
                <a:spcPct val="100000"/>
              </a:lnSpc>
              <a:spcBef>
                <a:spcPts val="2355"/>
              </a:spcBef>
            </a:pPr>
            <a:r>
              <a:rPr dirty="0" spc="95"/>
              <a:t>Integrating</a:t>
            </a:r>
            <a:r>
              <a:rPr dirty="0" spc="50"/>
              <a:t> </a:t>
            </a:r>
            <a:r>
              <a:rPr dirty="0" spc="100"/>
              <a:t>the</a:t>
            </a:r>
            <a:r>
              <a:rPr dirty="0" spc="50"/>
              <a:t> </a:t>
            </a:r>
            <a:r>
              <a:rPr dirty="0" spc="75"/>
              <a:t>assistant</a:t>
            </a:r>
            <a:r>
              <a:rPr dirty="0" spc="55"/>
              <a:t> </a:t>
            </a:r>
            <a:r>
              <a:rPr dirty="0" spc="70"/>
              <a:t>with</a:t>
            </a:r>
            <a:r>
              <a:rPr dirty="0" spc="50"/>
              <a:t> </a:t>
            </a:r>
            <a:r>
              <a:rPr dirty="0"/>
              <a:t>existing</a:t>
            </a:r>
            <a:r>
              <a:rPr dirty="0" spc="55"/>
              <a:t> </a:t>
            </a:r>
            <a:r>
              <a:rPr dirty="0" spc="80"/>
              <a:t>agricultural</a:t>
            </a:r>
            <a:r>
              <a:rPr dirty="0" spc="50"/>
              <a:t> </a:t>
            </a:r>
            <a:r>
              <a:rPr dirty="0" spc="80"/>
              <a:t>platforms.</a:t>
            </a:r>
          </a:p>
          <a:p>
            <a:pPr>
              <a:lnSpc>
                <a:spcPct val="100000"/>
              </a:lnSpc>
              <a:spcBef>
                <a:spcPts val="1180"/>
              </a:spcBef>
            </a:pPr>
          </a:p>
          <a:p>
            <a:pPr algn="just" marL="12700" marR="5080">
              <a:lnSpc>
                <a:spcPct val="116900"/>
              </a:lnSpc>
              <a:spcBef>
                <a:spcPts val="5"/>
              </a:spcBef>
            </a:pPr>
            <a:r>
              <a:rPr dirty="0" spc="105"/>
              <a:t>With</a:t>
            </a:r>
            <a:r>
              <a:rPr dirty="0" spc="200"/>
              <a:t> </a:t>
            </a:r>
            <a:r>
              <a:rPr dirty="0" spc="65"/>
              <a:t>this</a:t>
            </a:r>
            <a:r>
              <a:rPr dirty="0" spc="200"/>
              <a:t> </a:t>
            </a:r>
            <a:r>
              <a:rPr dirty="0" spc="70"/>
              <a:t>innovative</a:t>
            </a:r>
            <a:r>
              <a:rPr dirty="0" spc="204"/>
              <a:t> </a:t>
            </a:r>
            <a:r>
              <a:rPr dirty="0" spc="80"/>
              <a:t>solution,</a:t>
            </a:r>
            <a:r>
              <a:rPr dirty="0" spc="200"/>
              <a:t> </a:t>
            </a:r>
            <a:r>
              <a:rPr dirty="0"/>
              <a:t>we</a:t>
            </a:r>
            <a:r>
              <a:rPr dirty="0" spc="204"/>
              <a:t> </a:t>
            </a:r>
            <a:r>
              <a:rPr dirty="0" spc="95"/>
              <a:t>aim</a:t>
            </a:r>
            <a:r>
              <a:rPr dirty="0" spc="200"/>
              <a:t> </a:t>
            </a:r>
            <a:r>
              <a:rPr dirty="0" spc="160"/>
              <a:t>to</a:t>
            </a:r>
            <a:r>
              <a:rPr dirty="0" spc="204"/>
              <a:t> </a:t>
            </a:r>
            <a:r>
              <a:rPr dirty="0" spc="75"/>
              <a:t>empower</a:t>
            </a:r>
            <a:r>
              <a:rPr dirty="0" spc="200"/>
              <a:t> </a:t>
            </a:r>
            <a:r>
              <a:rPr dirty="0" spc="80"/>
              <a:t>farmers</a:t>
            </a:r>
            <a:r>
              <a:rPr dirty="0" spc="200"/>
              <a:t> </a:t>
            </a:r>
            <a:r>
              <a:rPr dirty="0" spc="160"/>
              <a:t>to</a:t>
            </a:r>
            <a:r>
              <a:rPr dirty="0" spc="204"/>
              <a:t> </a:t>
            </a:r>
            <a:r>
              <a:rPr dirty="0" spc="50"/>
              <a:t>focus</a:t>
            </a:r>
            <a:r>
              <a:rPr dirty="0" spc="200"/>
              <a:t> </a:t>
            </a:r>
            <a:r>
              <a:rPr dirty="0" spc="150"/>
              <a:t>on</a:t>
            </a:r>
            <a:r>
              <a:rPr dirty="0" spc="204"/>
              <a:t> </a:t>
            </a:r>
            <a:r>
              <a:rPr dirty="0" spc="120"/>
              <a:t>what</a:t>
            </a:r>
            <a:r>
              <a:rPr dirty="0" spc="200"/>
              <a:t> </a:t>
            </a:r>
            <a:r>
              <a:rPr dirty="0" spc="70"/>
              <a:t>they</a:t>
            </a:r>
            <a:r>
              <a:rPr dirty="0" spc="204"/>
              <a:t> </a:t>
            </a:r>
            <a:r>
              <a:rPr dirty="0" spc="125"/>
              <a:t>do </a:t>
            </a:r>
            <a:r>
              <a:rPr dirty="0"/>
              <a:t>best:</a:t>
            </a:r>
            <a:r>
              <a:rPr dirty="0" spc="95"/>
              <a:t> </a:t>
            </a:r>
            <a:r>
              <a:rPr dirty="0" spc="90"/>
              <a:t>producing</a:t>
            </a:r>
            <a:r>
              <a:rPr dirty="0" spc="100"/>
              <a:t> </a:t>
            </a:r>
            <a:r>
              <a:rPr dirty="0"/>
              <a:t>high-</a:t>
            </a:r>
            <a:r>
              <a:rPr dirty="0" spc="80"/>
              <a:t>quality</a:t>
            </a:r>
            <a:r>
              <a:rPr dirty="0" spc="95"/>
              <a:t> </a:t>
            </a:r>
            <a:r>
              <a:rPr dirty="0" spc="110"/>
              <a:t>food</a:t>
            </a:r>
            <a:r>
              <a:rPr dirty="0" spc="100"/>
              <a:t> </a:t>
            </a:r>
            <a:r>
              <a:rPr dirty="0"/>
              <a:t>while</a:t>
            </a:r>
            <a:r>
              <a:rPr dirty="0" spc="95"/>
              <a:t> </a:t>
            </a:r>
            <a:r>
              <a:rPr dirty="0" spc="90"/>
              <a:t>maintaining</a:t>
            </a:r>
            <a:r>
              <a:rPr dirty="0" spc="100"/>
              <a:t> </a:t>
            </a:r>
            <a:r>
              <a:rPr dirty="0"/>
              <a:t>full</a:t>
            </a:r>
            <a:r>
              <a:rPr dirty="0" spc="95"/>
              <a:t> </a:t>
            </a:r>
            <a:r>
              <a:rPr dirty="0" spc="85"/>
              <a:t>regulatory</a:t>
            </a:r>
            <a:r>
              <a:rPr dirty="0" spc="100"/>
              <a:t> </a:t>
            </a:r>
            <a:r>
              <a:rPr dirty="0" spc="50"/>
              <a:t>compliance.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60" b="1">
                <a:latin typeface="Times New Roman"/>
                <a:cs typeface="Times New Roman"/>
              </a:rPr>
              <a:t>Live</a:t>
            </a:r>
            <a:r>
              <a:rPr dirty="0" spc="-315" b="1">
                <a:latin typeface="Times New Roman"/>
                <a:cs typeface="Times New Roman"/>
              </a:rPr>
              <a:t> </a:t>
            </a:r>
            <a:r>
              <a:rPr dirty="0" spc="-20" b="1">
                <a:latin typeface="Times New Roman"/>
                <a:cs typeface="Times New Roman"/>
              </a:rPr>
              <a:t>Demo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42486" y="3205414"/>
            <a:ext cx="14290040" cy="5003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100" spc="75">
                <a:latin typeface="Times New Roman"/>
                <a:cs typeface="Times New Roman"/>
              </a:rPr>
              <a:t>https://partyrock.aws/u/shruti19/0wn8aDmc5/AgriGuide%3A-</a:t>
            </a:r>
            <a:r>
              <a:rPr dirty="0" sz="3100" spc="90">
                <a:latin typeface="Times New Roman"/>
                <a:cs typeface="Times New Roman"/>
              </a:rPr>
              <a:t>Regulatory-</a:t>
            </a:r>
            <a:r>
              <a:rPr dirty="0" sz="3100" spc="110">
                <a:latin typeface="Times New Roman"/>
                <a:cs typeface="Times New Roman"/>
              </a:rPr>
              <a:t>Navigator</a:t>
            </a:r>
            <a:endParaRPr sz="3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3674" y="3576580"/>
            <a:ext cx="10348595" cy="23996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50" spc="795"/>
              <a:t>Thank</a:t>
            </a:r>
            <a:r>
              <a:rPr dirty="0" sz="15550" spc="25"/>
              <a:t> </a:t>
            </a:r>
            <a:r>
              <a:rPr dirty="0" sz="15550" spc="285"/>
              <a:t>You!</a:t>
            </a:r>
            <a:endParaRPr sz="155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62392" y="1618918"/>
            <a:ext cx="6249035" cy="9391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180"/>
              <a:t>Problem</a:t>
            </a:r>
            <a:r>
              <a:rPr dirty="0"/>
              <a:t> </a:t>
            </a:r>
            <a:r>
              <a:rPr dirty="0" spc="175"/>
              <a:t>Statement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362392" y="3656197"/>
            <a:ext cx="7909559" cy="3892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900"/>
              </a:lnSpc>
              <a:spcBef>
                <a:spcPts val="95"/>
              </a:spcBef>
            </a:pPr>
            <a:r>
              <a:rPr dirty="0" sz="3100" spc="60">
                <a:latin typeface="Times New Roman"/>
                <a:cs typeface="Times New Roman"/>
              </a:rPr>
              <a:t>We</a:t>
            </a:r>
            <a:r>
              <a:rPr dirty="0" sz="3100" spc="765">
                <a:latin typeface="Times New Roman"/>
                <a:cs typeface="Times New Roman"/>
              </a:rPr>
              <a:t> </a:t>
            </a:r>
            <a:r>
              <a:rPr dirty="0" sz="3100" spc="110">
                <a:latin typeface="Times New Roman"/>
                <a:cs typeface="Times New Roman"/>
              </a:rPr>
              <a:t>propose</a:t>
            </a:r>
            <a:r>
              <a:rPr dirty="0" sz="3100" spc="770">
                <a:latin typeface="Times New Roman"/>
                <a:cs typeface="Times New Roman"/>
              </a:rPr>
              <a:t> </a:t>
            </a:r>
            <a:r>
              <a:rPr dirty="0" sz="3100" spc="175">
                <a:latin typeface="Times New Roman"/>
                <a:cs typeface="Times New Roman"/>
              </a:rPr>
              <a:t>a</a:t>
            </a:r>
            <a:r>
              <a:rPr dirty="0" sz="3100" spc="765">
                <a:latin typeface="Times New Roman"/>
                <a:cs typeface="Times New Roman"/>
              </a:rPr>
              <a:t> </a:t>
            </a:r>
            <a:r>
              <a:rPr dirty="0" sz="3100" spc="135">
                <a:latin typeface="Times New Roman"/>
                <a:cs typeface="Times New Roman"/>
              </a:rPr>
              <a:t>Document</a:t>
            </a:r>
            <a:r>
              <a:rPr dirty="0" sz="3100" spc="765">
                <a:latin typeface="Times New Roman"/>
                <a:cs typeface="Times New Roman"/>
              </a:rPr>
              <a:t> </a:t>
            </a:r>
            <a:r>
              <a:rPr dirty="0" sz="3100" spc="50">
                <a:latin typeface="Times New Roman"/>
                <a:cs typeface="Times New Roman"/>
              </a:rPr>
              <a:t>Analysis</a:t>
            </a:r>
            <a:r>
              <a:rPr dirty="0" sz="3100" spc="770">
                <a:latin typeface="Times New Roman"/>
                <a:cs typeface="Times New Roman"/>
              </a:rPr>
              <a:t> </a:t>
            </a:r>
            <a:r>
              <a:rPr dirty="0" sz="3100" spc="75">
                <a:latin typeface="Times New Roman"/>
                <a:cs typeface="Times New Roman"/>
              </a:rPr>
              <a:t>Assistant </a:t>
            </a:r>
            <a:r>
              <a:rPr dirty="0" sz="3100" spc="60">
                <a:latin typeface="Times New Roman"/>
                <a:cs typeface="Times New Roman"/>
              </a:rPr>
              <a:t>using</a:t>
            </a:r>
            <a:r>
              <a:rPr dirty="0" sz="3100" spc="545">
                <a:latin typeface="Times New Roman"/>
                <a:cs typeface="Times New Roman"/>
              </a:rPr>
              <a:t>   </a:t>
            </a:r>
            <a:r>
              <a:rPr dirty="0" sz="3100" spc="95">
                <a:latin typeface="Times New Roman"/>
                <a:cs typeface="Times New Roman"/>
              </a:rPr>
              <a:t>AWS</a:t>
            </a:r>
            <a:r>
              <a:rPr dirty="0" sz="3100" spc="550">
                <a:latin typeface="Times New Roman"/>
                <a:cs typeface="Times New Roman"/>
              </a:rPr>
              <a:t>   </a:t>
            </a:r>
            <a:r>
              <a:rPr dirty="0" sz="3100" spc="130">
                <a:latin typeface="Times New Roman"/>
                <a:cs typeface="Times New Roman"/>
              </a:rPr>
              <a:t>Party</a:t>
            </a:r>
            <a:r>
              <a:rPr dirty="0" sz="3100" spc="550">
                <a:latin typeface="Times New Roman"/>
                <a:cs typeface="Times New Roman"/>
              </a:rPr>
              <a:t>   </a:t>
            </a:r>
            <a:r>
              <a:rPr dirty="0" sz="3100" spc="160">
                <a:latin typeface="Times New Roman"/>
                <a:cs typeface="Times New Roman"/>
              </a:rPr>
              <a:t>Rock</a:t>
            </a:r>
            <a:r>
              <a:rPr dirty="0" sz="3100" spc="550">
                <a:latin typeface="Times New Roman"/>
                <a:cs typeface="Times New Roman"/>
              </a:rPr>
              <a:t>   </a:t>
            </a:r>
            <a:r>
              <a:rPr dirty="0" sz="3100" spc="170">
                <a:latin typeface="Times New Roman"/>
                <a:cs typeface="Times New Roman"/>
              </a:rPr>
              <a:t>to</a:t>
            </a:r>
            <a:r>
              <a:rPr dirty="0" sz="3100" spc="550">
                <a:latin typeface="Times New Roman"/>
                <a:cs typeface="Times New Roman"/>
              </a:rPr>
              <a:t>   </a:t>
            </a:r>
            <a:r>
              <a:rPr dirty="0" sz="3100" spc="-10">
                <a:latin typeface="Times New Roman"/>
                <a:cs typeface="Times New Roman"/>
              </a:rPr>
              <a:t>simplify </a:t>
            </a:r>
            <a:r>
              <a:rPr dirty="0" sz="3100" spc="90">
                <a:latin typeface="Times New Roman"/>
                <a:cs typeface="Times New Roman"/>
              </a:rPr>
              <a:t>agricultural</a:t>
            </a:r>
            <a:r>
              <a:rPr dirty="0" sz="3100" spc="370">
                <a:latin typeface="Times New Roman"/>
                <a:cs typeface="Times New Roman"/>
              </a:rPr>
              <a:t> </a:t>
            </a:r>
            <a:r>
              <a:rPr dirty="0" sz="3100" spc="85">
                <a:latin typeface="Times New Roman"/>
                <a:cs typeface="Times New Roman"/>
              </a:rPr>
              <a:t>regulations,</a:t>
            </a:r>
            <a:r>
              <a:rPr dirty="0" sz="3100" spc="375">
                <a:latin typeface="Times New Roman"/>
                <a:cs typeface="Times New Roman"/>
              </a:rPr>
              <a:t> </a:t>
            </a:r>
            <a:r>
              <a:rPr dirty="0" sz="3100" spc="90">
                <a:latin typeface="Times New Roman"/>
                <a:cs typeface="Times New Roman"/>
              </a:rPr>
              <a:t>government</a:t>
            </a:r>
            <a:r>
              <a:rPr dirty="0" sz="3100" spc="370">
                <a:latin typeface="Times New Roman"/>
                <a:cs typeface="Times New Roman"/>
              </a:rPr>
              <a:t> </a:t>
            </a:r>
            <a:r>
              <a:rPr dirty="0" sz="3100" spc="-10">
                <a:latin typeface="Times New Roman"/>
                <a:cs typeface="Times New Roman"/>
              </a:rPr>
              <a:t>schemes, </a:t>
            </a:r>
            <a:r>
              <a:rPr dirty="0" sz="3100" spc="170">
                <a:latin typeface="Times New Roman"/>
                <a:cs typeface="Times New Roman"/>
              </a:rPr>
              <a:t>and</a:t>
            </a:r>
            <a:r>
              <a:rPr dirty="0" sz="3100" spc="180">
                <a:latin typeface="Times New Roman"/>
                <a:cs typeface="Times New Roman"/>
              </a:rPr>
              <a:t> </a:t>
            </a:r>
            <a:r>
              <a:rPr dirty="0" sz="3100" spc="65">
                <a:latin typeface="Times New Roman"/>
                <a:cs typeface="Times New Roman"/>
              </a:rPr>
              <a:t>certifications.</a:t>
            </a:r>
            <a:r>
              <a:rPr dirty="0" sz="3100" spc="180">
                <a:latin typeface="Times New Roman"/>
                <a:cs typeface="Times New Roman"/>
              </a:rPr>
              <a:t> </a:t>
            </a:r>
            <a:r>
              <a:rPr dirty="0" sz="3100" spc="165">
                <a:latin typeface="Times New Roman"/>
                <a:cs typeface="Times New Roman"/>
              </a:rPr>
              <a:t>It</a:t>
            </a:r>
            <a:r>
              <a:rPr dirty="0" sz="3100" spc="180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will</a:t>
            </a:r>
            <a:r>
              <a:rPr dirty="0" sz="3100" spc="180">
                <a:latin typeface="Times New Roman"/>
                <a:cs typeface="Times New Roman"/>
              </a:rPr>
              <a:t> </a:t>
            </a:r>
            <a:r>
              <a:rPr dirty="0" sz="3100" spc="130">
                <a:latin typeface="Times New Roman"/>
                <a:cs typeface="Times New Roman"/>
              </a:rPr>
              <a:t>break</a:t>
            </a:r>
            <a:r>
              <a:rPr dirty="0" sz="3100" spc="180">
                <a:latin typeface="Times New Roman"/>
                <a:cs typeface="Times New Roman"/>
              </a:rPr>
              <a:t> </a:t>
            </a:r>
            <a:r>
              <a:rPr dirty="0" sz="3100" spc="120">
                <a:latin typeface="Times New Roman"/>
                <a:cs typeface="Times New Roman"/>
              </a:rPr>
              <a:t>down</a:t>
            </a:r>
            <a:r>
              <a:rPr dirty="0" sz="3100" spc="180">
                <a:latin typeface="Times New Roman"/>
                <a:cs typeface="Times New Roman"/>
              </a:rPr>
              <a:t> </a:t>
            </a:r>
            <a:r>
              <a:rPr dirty="0" sz="3100" spc="50">
                <a:latin typeface="Times New Roman"/>
                <a:cs typeface="Times New Roman"/>
              </a:rPr>
              <a:t>complex </a:t>
            </a:r>
            <a:r>
              <a:rPr dirty="0" sz="3100">
                <a:latin typeface="Times New Roman"/>
                <a:cs typeface="Times New Roman"/>
              </a:rPr>
              <a:t>policies,</a:t>
            </a:r>
            <a:r>
              <a:rPr dirty="0" sz="3100" spc="750">
                <a:latin typeface="Times New Roman"/>
                <a:cs typeface="Times New Roman"/>
              </a:rPr>
              <a:t> </a:t>
            </a:r>
            <a:r>
              <a:rPr dirty="0" sz="3100" spc="65">
                <a:latin typeface="Times New Roman"/>
                <a:cs typeface="Times New Roman"/>
              </a:rPr>
              <a:t>highlight</a:t>
            </a:r>
            <a:r>
              <a:rPr dirty="0" sz="3100" spc="750">
                <a:latin typeface="Times New Roman"/>
                <a:cs typeface="Times New Roman"/>
              </a:rPr>
              <a:t> </a:t>
            </a:r>
            <a:r>
              <a:rPr dirty="0" sz="3100" spc="50">
                <a:latin typeface="Times New Roman"/>
                <a:cs typeface="Times New Roman"/>
              </a:rPr>
              <a:t>key</a:t>
            </a:r>
            <a:r>
              <a:rPr dirty="0" sz="3100" spc="750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eligibility</a:t>
            </a:r>
            <a:r>
              <a:rPr dirty="0" sz="3100" spc="750">
                <a:latin typeface="Times New Roman"/>
                <a:cs typeface="Times New Roman"/>
              </a:rPr>
              <a:t> </a:t>
            </a:r>
            <a:r>
              <a:rPr dirty="0" sz="3100" spc="75">
                <a:latin typeface="Times New Roman"/>
                <a:cs typeface="Times New Roman"/>
              </a:rPr>
              <a:t>criteria,</a:t>
            </a:r>
            <a:r>
              <a:rPr dirty="0" sz="3100" spc="755">
                <a:latin typeface="Times New Roman"/>
                <a:cs typeface="Times New Roman"/>
              </a:rPr>
              <a:t> </a:t>
            </a:r>
            <a:r>
              <a:rPr dirty="0" sz="3100" spc="145">
                <a:latin typeface="Times New Roman"/>
                <a:cs typeface="Times New Roman"/>
              </a:rPr>
              <a:t>and </a:t>
            </a:r>
            <a:r>
              <a:rPr dirty="0" sz="3100" spc="60">
                <a:latin typeface="Times New Roman"/>
                <a:cs typeface="Times New Roman"/>
              </a:rPr>
              <a:t>guide</a:t>
            </a:r>
            <a:r>
              <a:rPr dirty="0" sz="3100" spc="55">
                <a:latin typeface="Times New Roman"/>
                <a:cs typeface="Times New Roman"/>
              </a:rPr>
              <a:t>  </a:t>
            </a:r>
            <a:r>
              <a:rPr dirty="0" sz="3100" spc="85">
                <a:latin typeface="Times New Roman"/>
                <a:cs typeface="Times New Roman"/>
              </a:rPr>
              <a:t>farmers</a:t>
            </a:r>
            <a:r>
              <a:rPr dirty="0" sz="3100" spc="55">
                <a:latin typeface="Times New Roman"/>
                <a:cs typeface="Times New Roman"/>
              </a:rPr>
              <a:t>  </a:t>
            </a:r>
            <a:r>
              <a:rPr dirty="0" sz="3100" spc="140">
                <a:latin typeface="Times New Roman"/>
                <a:cs typeface="Times New Roman"/>
              </a:rPr>
              <a:t>through</a:t>
            </a:r>
            <a:r>
              <a:rPr dirty="0" sz="3100" spc="55">
                <a:latin typeface="Times New Roman"/>
                <a:cs typeface="Times New Roman"/>
              </a:rPr>
              <a:t>  </a:t>
            </a:r>
            <a:r>
              <a:rPr dirty="0" sz="3100" spc="100">
                <a:latin typeface="Times New Roman"/>
                <a:cs typeface="Times New Roman"/>
              </a:rPr>
              <a:t>application</a:t>
            </a:r>
            <a:r>
              <a:rPr dirty="0" sz="3100" spc="55">
                <a:latin typeface="Times New Roman"/>
                <a:cs typeface="Times New Roman"/>
              </a:rPr>
              <a:t>  </a:t>
            </a:r>
            <a:r>
              <a:rPr dirty="0" sz="3100" spc="-10">
                <a:latin typeface="Times New Roman"/>
                <a:cs typeface="Times New Roman"/>
              </a:rPr>
              <a:t>processes </a:t>
            </a:r>
            <a:r>
              <a:rPr dirty="0" sz="3100" spc="80">
                <a:latin typeface="Times New Roman"/>
                <a:cs typeface="Times New Roman"/>
              </a:rPr>
              <a:t>with</a:t>
            </a:r>
            <a:r>
              <a:rPr dirty="0" sz="3100" spc="20">
                <a:latin typeface="Times New Roman"/>
                <a:cs typeface="Times New Roman"/>
              </a:rPr>
              <a:t> </a:t>
            </a:r>
            <a:r>
              <a:rPr dirty="0" sz="3100" spc="60">
                <a:latin typeface="Times New Roman"/>
                <a:cs typeface="Times New Roman"/>
              </a:rPr>
              <a:t>step-</a:t>
            </a:r>
            <a:r>
              <a:rPr dirty="0" sz="3100" spc="55">
                <a:latin typeface="Times New Roman"/>
                <a:cs typeface="Times New Roman"/>
              </a:rPr>
              <a:t>by-</a:t>
            </a:r>
            <a:r>
              <a:rPr dirty="0" sz="3100" spc="75">
                <a:latin typeface="Times New Roman"/>
                <a:cs typeface="Times New Roman"/>
              </a:rPr>
              <a:t>step</a:t>
            </a:r>
            <a:r>
              <a:rPr dirty="0" sz="3100" spc="20">
                <a:latin typeface="Times New Roman"/>
                <a:cs typeface="Times New Roman"/>
              </a:rPr>
              <a:t> </a:t>
            </a:r>
            <a:r>
              <a:rPr dirty="0" sz="3100" spc="50">
                <a:latin typeface="Times New Roman"/>
                <a:cs typeface="Times New Roman"/>
              </a:rPr>
              <a:t>assistance.</a:t>
            </a:r>
            <a:endParaRPr sz="31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760913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649" y="6581832"/>
            <a:ext cx="695325" cy="7048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75130" y="2991829"/>
            <a:ext cx="608003" cy="84708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92411" y="0"/>
            <a:ext cx="5895587" cy="102869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6845" y="3088700"/>
            <a:ext cx="723899" cy="7905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90"/>
              <a:t>Existing</a:t>
            </a:r>
            <a:r>
              <a:rPr dirty="0" spc="-5"/>
              <a:t> </a:t>
            </a:r>
            <a:r>
              <a:rPr dirty="0" spc="145"/>
              <a:t>Solutions</a:t>
            </a:r>
            <a:r>
              <a:rPr dirty="0"/>
              <a:t> </a:t>
            </a:r>
            <a:r>
              <a:rPr dirty="0" spc="165"/>
              <a:t>Are</a:t>
            </a:r>
            <a:r>
              <a:rPr dirty="0"/>
              <a:t> </a:t>
            </a:r>
            <a:r>
              <a:rPr dirty="0" spc="195"/>
              <a:t>Inadequate: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794598" y="2964170"/>
            <a:ext cx="4318635" cy="10541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900"/>
              </a:lnSpc>
              <a:spcBef>
                <a:spcPts val="90"/>
              </a:spcBef>
              <a:tabLst>
                <a:tab pos="2190115" algn="l"/>
                <a:tab pos="3709035" algn="l"/>
              </a:tabLst>
            </a:pPr>
            <a:r>
              <a:rPr dirty="0" sz="3100" spc="-10" b="1">
                <a:latin typeface="Times New Roman"/>
                <a:cs typeface="Times New Roman"/>
              </a:rPr>
              <a:t>Government</a:t>
            </a:r>
            <a:r>
              <a:rPr dirty="0" sz="3100" b="1">
                <a:latin typeface="Times New Roman"/>
                <a:cs typeface="Times New Roman"/>
              </a:rPr>
              <a:t>	</a:t>
            </a:r>
            <a:r>
              <a:rPr dirty="0" sz="3100" spc="-10" b="1">
                <a:latin typeface="Times New Roman"/>
                <a:cs typeface="Times New Roman"/>
              </a:rPr>
              <a:t>websites</a:t>
            </a:r>
            <a:r>
              <a:rPr dirty="0" sz="3100" b="1">
                <a:latin typeface="Times New Roman"/>
                <a:cs typeface="Times New Roman"/>
              </a:rPr>
              <a:t>	</a:t>
            </a:r>
            <a:r>
              <a:rPr dirty="0" sz="3100" spc="-120" b="1">
                <a:latin typeface="Times New Roman"/>
                <a:cs typeface="Times New Roman"/>
              </a:rPr>
              <a:t>and </a:t>
            </a:r>
            <a:r>
              <a:rPr dirty="0" sz="3100" spc="-65" b="1">
                <a:latin typeface="Times New Roman"/>
                <a:cs typeface="Times New Roman"/>
              </a:rPr>
              <a:t>manuals</a:t>
            </a:r>
            <a:r>
              <a:rPr dirty="0" sz="3100" spc="-130" b="1">
                <a:latin typeface="Times New Roman"/>
                <a:cs typeface="Times New Roman"/>
              </a:rPr>
              <a:t> </a:t>
            </a:r>
            <a:r>
              <a:rPr dirty="0" sz="3100" spc="-50" b="1">
                <a:latin typeface="Times New Roman"/>
                <a:cs typeface="Times New Roman"/>
              </a:rPr>
              <a:t>: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699974" y="3001546"/>
            <a:ext cx="2190115" cy="5029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100" spc="-45" b="1">
                <a:latin typeface="Times New Roman"/>
                <a:cs typeface="Times New Roman"/>
              </a:rPr>
              <a:t>Consultants</a:t>
            </a:r>
            <a:r>
              <a:rPr dirty="0" sz="3100" spc="-110" b="1">
                <a:latin typeface="Times New Roman"/>
                <a:cs typeface="Times New Roman"/>
              </a:rPr>
              <a:t> </a:t>
            </a:r>
            <a:r>
              <a:rPr dirty="0" sz="3100" spc="-50" b="1">
                <a:latin typeface="Times New Roman"/>
                <a:cs typeface="Times New Roman"/>
              </a:rPr>
              <a:t>: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94598" y="4397466"/>
            <a:ext cx="3605529" cy="3962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400" spc="65">
                <a:latin typeface="Times New Roman"/>
                <a:cs typeface="Times New Roman"/>
              </a:rPr>
              <a:t>Dense,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hard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135">
                <a:latin typeface="Times New Roman"/>
                <a:cs typeface="Times New Roman"/>
              </a:rPr>
              <a:t>to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understand.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794598" y="6611431"/>
            <a:ext cx="7101840" cy="1668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100" spc="-50" b="1">
                <a:latin typeface="Times New Roman"/>
                <a:cs typeface="Times New Roman"/>
              </a:rPr>
              <a:t>Generic </a:t>
            </a:r>
            <a:r>
              <a:rPr dirty="0" sz="3100" b="1">
                <a:latin typeface="Times New Roman"/>
                <a:cs typeface="Times New Roman"/>
              </a:rPr>
              <a:t>AI</a:t>
            </a:r>
            <a:r>
              <a:rPr dirty="0" sz="3100" spc="-50" b="1">
                <a:latin typeface="Times New Roman"/>
                <a:cs typeface="Times New Roman"/>
              </a:rPr>
              <a:t> :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0"/>
              </a:spcBef>
            </a:pPr>
            <a:r>
              <a:rPr dirty="0" sz="2400" spc="75">
                <a:latin typeface="Times New Roman"/>
                <a:cs typeface="Times New Roman"/>
              </a:rPr>
              <a:t>Lacks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specialized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agricultural</a:t>
            </a:r>
            <a:r>
              <a:rPr dirty="0" sz="2400" spc="125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knowledge.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2400">
                <a:latin typeface="Times New Roman"/>
                <a:cs typeface="Times New Roman"/>
              </a:rPr>
              <a:t>75%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of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farmers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struggle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with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regulatory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requirements.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327427" y="4367748"/>
            <a:ext cx="4318635" cy="8255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90"/>
              </a:spcBef>
              <a:tabLst>
                <a:tab pos="1553845" algn="l"/>
                <a:tab pos="3208020" algn="l"/>
                <a:tab pos="3611245" algn="l"/>
              </a:tabLst>
            </a:pPr>
            <a:r>
              <a:rPr dirty="0" sz="2400" spc="-10">
                <a:latin typeface="Times New Roman"/>
                <a:cs typeface="Times New Roman"/>
              </a:rPr>
              <a:t>Expensive,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inaccessible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110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small </a:t>
            </a:r>
            <a:r>
              <a:rPr dirty="0" sz="2400" spc="55">
                <a:latin typeface="Times New Roman"/>
                <a:cs typeface="Times New Roman"/>
              </a:rPr>
              <a:t>farmers.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78429" y="2482384"/>
            <a:ext cx="4521200" cy="3124200"/>
            <a:chOff x="1178429" y="2482384"/>
            <a:chExt cx="4521200" cy="3124200"/>
          </a:xfrm>
        </p:grpSpPr>
        <p:sp>
          <p:nvSpPr>
            <p:cNvPr id="3" name="object 3" descr=""/>
            <p:cNvSpPr/>
            <p:nvPr/>
          </p:nvSpPr>
          <p:spPr>
            <a:xfrm>
              <a:off x="1187956" y="2491911"/>
              <a:ext cx="4502150" cy="3108325"/>
            </a:xfrm>
            <a:custGeom>
              <a:avLst/>
              <a:gdLst/>
              <a:ahLst/>
              <a:cxnLst/>
              <a:rect l="l" t="t" r="r" b="b"/>
              <a:pathLst>
                <a:path w="4502150" h="3108325">
                  <a:moveTo>
                    <a:pt x="4216257" y="3107832"/>
                  </a:moveTo>
                  <a:lnTo>
                    <a:pt x="285749" y="3107832"/>
                  </a:lnTo>
                  <a:lnTo>
                    <a:pt x="239399" y="3104092"/>
                  </a:lnTo>
                  <a:lnTo>
                    <a:pt x="195430" y="3093265"/>
                  </a:lnTo>
                  <a:lnTo>
                    <a:pt x="154431" y="3075937"/>
                  </a:lnTo>
                  <a:lnTo>
                    <a:pt x="116989" y="3052699"/>
                  </a:lnTo>
                  <a:lnTo>
                    <a:pt x="83694" y="3024138"/>
                  </a:lnTo>
                  <a:lnTo>
                    <a:pt x="55133" y="2990842"/>
                  </a:lnTo>
                  <a:lnTo>
                    <a:pt x="31894" y="2953401"/>
                  </a:lnTo>
                  <a:lnTo>
                    <a:pt x="14567" y="2912401"/>
                  </a:lnTo>
                  <a:lnTo>
                    <a:pt x="3739" y="2868432"/>
                  </a:lnTo>
                  <a:lnTo>
                    <a:pt x="0" y="2822082"/>
                  </a:lnTo>
                  <a:lnTo>
                    <a:pt x="0" y="285749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4216257" y="0"/>
                  </a:lnTo>
                  <a:lnTo>
                    <a:pt x="4262607" y="3739"/>
                  </a:lnTo>
                  <a:lnTo>
                    <a:pt x="4306576" y="14567"/>
                  </a:lnTo>
                  <a:lnTo>
                    <a:pt x="4347576" y="31894"/>
                  </a:lnTo>
                  <a:lnTo>
                    <a:pt x="4385018" y="55133"/>
                  </a:lnTo>
                  <a:lnTo>
                    <a:pt x="4418313" y="83694"/>
                  </a:lnTo>
                  <a:lnTo>
                    <a:pt x="4446874" y="116989"/>
                  </a:lnTo>
                  <a:lnTo>
                    <a:pt x="4470113" y="154431"/>
                  </a:lnTo>
                  <a:lnTo>
                    <a:pt x="4487440" y="195430"/>
                  </a:lnTo>
                  <a:lnTo>
                    <a:pt x="4498267" y="239399"/>
                  </a:lnTo>
                  <a:lnTo>
                    <a:pt x="4502007" y="285749"/>
                  </a:lnTo>
                  <a:lnTo>
                    <a:pt x="4502007" y="2822082"/>
                  </a:lnTo>
                  <a:lnTo>
                    <a:pt x="4498267" y="2868432"/>
                  </a:lnTo>
                  <a:lnTo>
                    <a:pt x="4487440" y="2912401"/>
                  </a:lnTo>
                  <a:lnTo>
                    <a:pt x="4470113" y="2953401"/>
                  </a:lnTo>
                  <a:lnTo>
                    <a:pt x="4446874" y="2990842"/>
                  </a:lnTo>
                  <a:lnTo>
                    <a:pt x="4418313" y="3024138"/>
                  </a:lnTo>
                  <a:lnTo>
                    <a:pt x="4385018" y="3052699"/>
                  </a:lnTo>
                  <a:lnTo>
                    <a:pt x="4347576" y="3075937"/>
                  </a:lnTo>
                  <a:lnTo>
                    <a:pt x="4306576" y="3093265"/>
                  </a:lnTo>
                  <a:lnTo>
                    <a:pt x="4262607" y="3104092"/>
                  </a:lnTo>
                  <a:lnTo>
                    <a:pt x="4216257" y="31078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187954" y="2491909"/>
              <a:ext cx="4502150" cy="3105150"/>
            </a:xfrm>
            <a:custGeom>
              <a:avLst/>
              <a:gdLst/>
              <a:ahLst/>
              <a:cxnLst/>
              <a:rect l="l" t="t" r="r" b="b"/>
              <a:pathLst>
                <a:path w="4502150" h="3105150">
                  <a:moveTo>
                    <a:pt x="252501" y="3105139"/>
                  </a:moveTo>
                  <a:lnTo>
                    <a:pt x="195415" y="3093257"/>
                  </a:lnTo>
                  <a:lnTo>
                    <a:pt x="154413" y="3075925"/>
                  </a:lnTo>
                  <a:lnTo>
                    <a:pt x="116971" y="3052682"/>
                  </a:lnTo>
                  <a:lnTo>
                    <a:pt x="83677" y="3024116"/>
                  </a:lnTo>
                  <a:lnTo>
                    <a:pt x="55118" y="2990816"/>
                  </a:lnTo>
                  <a:lnTo>
                    <a:pt x="31884" y="2953371"/>
                  </a:lnTo>
                  <a:lnTo>
                    <a:pt x="14561" y="2912369"/>
                  </a:lnTo>
                  <a:lnTo>
                    <a:pt x="3739" y="2868400"/>
                  </a:lnTo>
                  <a:lnTo>
                    <a:pt x="2" y="2822051"/>
                  </a:lnTo>
                  <a:lnTo>
                    <a:pt x="0" y="285777"/>
                  </a:lnTo>
                  <a:lnTo>
                    <a:pt x="3735" y="239427"/>
                  </a:lnTo>
                  <a:lnTo>
                    <a:pt x="14559" y="195456"/>
                  </a:lnTo>
                  <a:lnTo>
                    <a:pt x="31883" y="154454"/>
                  </a:lnTo>
                  <a:lnTo>
                    <a:pt x="55119" y="117008"/>
                  </a:lnTo>
                  <a:lnTo>
                    <a:pt x="83679" y="83709"/>
                  </a:lnTo>
                  <a:lnTo>
                    <a:pt x="116975" y="55143"/>
                  </a:lnTo>
                  <a:lnTo>
                    <a:pt x="154418" y="31901"/>
                  </a:lnTo>
                  <a:lnTo>
                    <a:pt x="195420" y="14570"/>
                  </a:lnTo>
                  <a:lnTo>
                    <a:pt x="239393" y="3740"/>
                  </a:lnTo>
                  <a:lnTo>
                    <a:pt x="285745" y="0"/>
                  </a:lnTo>
                  <a:lnTo>
                    <a:pt x="4216161" y="0"/>
                  </a:lnTo>
                  <a:lnTo>
                    <a:pt x="4262523" y="3718"/>
                  </a:lnTo>
                  <a:lnTo>
                    <a:pt x="4306505" y="14536"/>
                  </a:lnTo>
                  <a:lnTo>
                    <a:pt x="4347520" y="31858"/>
                  </a:lnTo>
                  <a:lnTo>
                    <a:pt x="4384977" y="55096"/>
                  </a:lnTo>
                  <a:lnTo>
                    <a:pt x="4418288" y="83661"/>
                  </a:lnTo>
                  <a:lnTo>
                    <a:pt x="4446862" y="116965"/>
                  </a:lnTo>
                  <a:lnTo>
                    <a:pt x="4470110" y="154419"/>
                  </a:lnTo>
                  <a:lnTo>
                    <a:pt x="4487443" y="195434"/>
                  </a:lnTo>
                  <a:lnTo>
                    <a:pt x="4498272" y="239420"/>
                  </a:lnTo>
                  <a:lnTo>
                    <a:pt x="4502010" y="285777"/>
                  </a:lnTo>
                  <a:lnTo>
                    <a:pt x="4502012" y="2822059"/>
                  </a:lnTo>
                  <a:lnTo>
                    <a:pt x="4498272" y="2868426"/>
                  </a:lnTo>
                  <a:lnTo>
                    <a:pt x="4487439" y="2912411"/>
                  </a:lnTo>
                  <a:lnTo>
                    <a:pt x="4470102" y="2953423"/>
                  </a:lnTo>
                  <a:lnTo>
                    <a:pt x="4446850" y="2990874"/>
                  </a:lnTo>
                  <a:lnTo>
                    <a:pt x="4418274" y="3024174"/>
                  </a:lnTo>
                  <a:lnTo>
                    <a:pt x="4384962" y="3052735"/>
                  </a:lnTo>
                  <a:lnTo>
                    <a:pt x="4347505" y="3075969"/>
                  </a:lnTo>
                  <a:lnTo>
                    <a:pt x="4306492" y="3093286"/>
                  </a:lnTo>
                  <a:lnTo>
                    <a:pt x="4262513" y="3104100"/>
                  </a:lnTo>
                  <a:lnTo>
                    <a:pt x="4249508" y="3105103"/>
                  </a:lnTo>
                </a:path>
              </a:pathLst>
            </a:custGeom>
            <a:ln w="19050">
              <a:solidFill>
                <a:srgbClr val="904E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6323924" y="2482384"/>
            <a:ext cx="4521200" cy="3124200"/>
            <a:chOff x="6323924" y="2482384"/>
            <a:chExt cx="4521200" cy="3124200"/>
          </a:xfrm>
        </p:grpSpPr>
        <p:sp>
          <p:nvSpPr>
            <p:cNvPr id="6" name="object 6" descr=""/>
            <p:cNvSpPr/>
            <p:nvPr/>
          </p:nvSpPr>
          <p:spPr>
            <a:xfrm>
              <a:off x="6333451" y="2491911"/>
              <a:ext cx="4502150" cy="3108325"/>
            </a:xfrm>
            <a:custGeom>
              <a:avLst/>
              <a:gdLst/>
              <a:ahLst/>
              <a:cxnLst/>
              <a:rect l="l" t="t" r="r" b="b"/>
              <a:pathLst>
                <a:path w="4502150" h="3108325">
                  <a:moveTo>
                    <a:pt x="4216257" y="3107832"/>
                  </a:moveTo>
                  <a:lnTo>
                    <a:pt x="285749" y="3107832"/>
                  </a:lnTo>
                  <a:lnTo>
                    <a:pt x="239399" y="3104092"/>
                  </a:lnTo>
                  <a:lnTo>
                    <a:pt x="195430" y="3093265"/>
                  </a:lnTo>
                  <a:lnTo>
                    <a:pt x="154431" y="3075937"/>
                  </a:lnTo>
                  <a:lnTo>
                    <a:pt x="116989" y="3052699"/>
                  </a:lnTo>
                  <a:lnTo>
                    <a:pt x="83694" y="3024138"/>
                  </a:lnTo>
                  <a:lnTo>
                    <a:pt x="55133" y="2990842"/>
                  </a:lnTo>
                  <a:lnTo>
                    <a:pt x="31894" y="2953401"/>
                  </a:lnTo>
                  <a:lnTo>
                    <a:pt x="14567" y="2912401"/>
                  </a:lnTo>
                  <a:lnTo>
                    <a:pt x="3739" y="2868432"/>
                  </a:lnTo>
                  <a:lnTo>
                    <a:pt x="0" y="2822082"/>
                  </a:lnTo>
                  <a:lnTo>
                    <a:pt x="0" y="285749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4216257" y="0"/>
                  </a:lnTo>
                  <a:lnTo>
                    <a:pt x="4262607" y="3739"/>
                  </a:lnTo>
                  <a:lnTo>
                    <a:pt x="4306576" y="14567"/>
                  </a:lnTo>
                  <a:lnTo>
                    <a:pt x="4347576" y="31894"/>
                  </a:lnTo>
                  <a:lnTo>
                    <a:pt x="4385017" y="55133"/>
                  </a:lnTo>
                  <a:lnTo>
                    <a:pt x="4418313" y="83694"/>
                  </a:lnTo>
                  <a:lnTo>
                    <a:pt x="4446874" y="116989"/>
                  </a:lnTo>
                  <a:lnTo>
                    <a:pt x="4470113" y="154431"/>
                  </a:lnTo>
                  <a:lnTo>
                    <a:pt x="4487440" y="195430"/>
                  </a:lnTo>
                  <a:lnTo>
                    <a:pt x="4498267" y="239399"/>
                  </a:lnTo>
                  <a:lnTo>
                    <a:pt x="4502007" y="285749"/>
                  </a:lnTo>
                  <a:lnTo>
                    <a:pt x="4502007" y="2822082"/>
                  </a:lnTo>
                  <a:lnTo>
                    <a:pt x="4498267" y="2868432"/>
                  </a:lnTo>
                  <a:lnTo>
                    <a:pt x="4487440" y="2912401"/>
                  </a:lnTo>
                  <a:lnTo>
                    <a:pt x="4470113" y="2953401"/>
                  </a:lnTo>
                  <a:lnTo>
                    <a:pt x="4446874" y="2990842"/>
                  </a:lnTo>
                  <a:lnTo>
                    <a:pt x="4418313" y="3024138"/>
                  </a:lnTo>
                  <a:lnTo>
                    <a:pt x="4385017" y="3052699"/>
                  </a:lnTo>
                  <a:lnTo>
                    <a:pt x="4347576" y="3075937"/>
                  </a:lnTo>
                  <a:lnTo>
                    <a:pt x="4306576" y="3093265"/>
                  </a:lnTo>
                  <a:lnTo>
                    <a:pt x="4262607" y="3104092"/>
                  </a:lnTo>
                  <a:lnTo>
                    <a:pt x="4216257" y="31078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333449" y="2491909"/>
              <a:ext cx="4502150" cy="3105150"/>
            </a:xfrm>
            <a:custGeom>
              <a:avLst/>
              <a:gdLst/>
              <a:ahLst/>
              <a:cxnLst/>
              <a:rect l="l" t="t" r="r" b="b"/>
              <a:pathLst>
                <a:path w="4502150" h="3105150">
                  <a:moveTo>
                    <a:pt x="252501" y="3105139"/>
                  </a:moveTo>
                  <a:lnTo>
                    <a:pt x="195415" y="3093257"/>
                  </a:lnTo>
                  <a:lnTo>
                    <a:pt x="154413" y="3075925"/>
                  </a:lnTo>
                  <a:lnTo>
                    <a:pt x="116971" y="3052682"/>
                  </a:lnTo>
                  <a:lnTo>
                    <a:pt x="83677" y="3024116"/>
                  </a:lnTo>
                  <a:lnTo>
                    <a:pt x="55118" y="2990816"/>
                  </a:lnTo>
                  <a:lnTo>
                    <a:pt x="31884" y="2953371"/>
                  </a:lnTo>
                  <a:lnTo>
                    <a:pt x="14562" y="2912369"/>
                  </a:lnTo>
                  <a:lnTo>
                    <a:pt x="3739" y="2868400"/>
                  </a:lnTo>
                  <a:lnTo>
                    <a:pt x="2" y="2822051"/>
                  </a:lnTo>
                  <a:lnTo>
                    <a:pt x="0" y="285777"/>
                  </a:lnTo>
                  <a:lnTo>
                    <a:pt x="3735" y="239427"/>
                  </a:lnTo>
                  <a:lnTo>
                    <a:pt x="14559" y="195456"/>
                  </a:lnTo>
                  <a:lnTo>
                    <a:pt x="31883" y="154454"/>
                  </a:lnTo>
                  <a:lnTo>
                    <a:pt x="55119" y="117008"/>
                  </a:lnTo>
                  <a:lnTo>
                    <a:pt x="83679" y="83709"/>
                  </a:lnTo>
                  <a:lnTo>
                    <a:pt x="116975" y="55143"/>
                  </a:lnTo>
                  <a:lnTo>
                    <a:pt x="154418" y="31901"/>
                  </a:lnTo>
                  <a:lnTo>
                    <a:pt x="195420" y="14570"/>
                  </a:lnTo>
                  <a:lnTo>
                    <a:pt x="239393" y="3740"/>
                  </a:lnTo>
                  <a:lnTo>
                    <a:pt x="285745" y="0"/>
                  </a:lnTo>
                  <a:lnTo>
                    <a:pt x="4216160" y="0"/>
                  </a:lnTo>
                  <a:lnTo>
                    <a:pt x="4262523" y="3718"/>
                  </a:lnTo>
                  <a:lnTo>
                    <a:pt x="4306505" y="14536"/>
                  </a:lnTo>
                  <a:lnTo>
                    <a:pt x="4347519" y="31858"/>
                  </a:lnTo>
                  <a:lnTo>
                    <a:pt x="4384977" y="55096"/>
                  </a:lnTo>
                  <a:lnTo>
                    <a:pt x="4418288" y="83661"/>
                  </a:lnTo>
                  <a:lnTo>
                    <a:pt x="4446862" y="116965"/>
                  </a:lnTo>
                  <a:lnTo>
                    <a:pt x="4470110" y="154419"/>
                  </a:lnTo>
                  <a:lnTo>
                    <a:pt x="4487443" y="195434"/>
                  </a:lnTo>
                  <a:lnTo>
                    <a:pt x="4498272" y="239420"/>
                  </a:lnTo>
                  <a:lnTo>
                    <a:pt x="4502010" y="285777"/>
                  </a:lnTo>
                  <a:lnTo>
                    <a:pt x="4502012" y="2822059"/>
                  </a:lnTo>
                  <a:lnTo>
                    <a:pt x="4498272" y="2868426"/>
                  </a:lnTo>
                  <a:lnTo>
                    <a:pt x="4487439" y="2912411"/>
                  </a:lnTo>
                  <a:lnTo>
                    <a:pt x="4470102" y="2953423"/>
                  </a:lnTo>
                  <a:lnTo>
                    <a:pt x="4446850" y="2990874"/>
                  </a:lnTo>
                  <a:lnTo>
                    <a:pt x="4418274" y="3024174"/>
                  </a:lnTo>
                  <a:lnTo>
                    <a:pt x="4384962" y="3052735"/>
                  </a:lnTo>
                  <a:lnTo>
                    <a:pt x="4347505" y="3075969"/>
                  </a:lnTo>
                  <a:lnTo>
                    <a:pt x="4306492" y="3093286"/>
                  </a:lnTo>
                  <a:lnTo>
                    <a:pt x="4262513" y="3104100"/>
                  </a:lnTo>
                  <a:lnTo>
                    <a:pt x="4249507" y="3105103"/>
                  </a:lnTo>
                </a:path>
              </a:pathLst>
            </a:custGeom>
            <a:ln w="19050">
              <a:solidFill>
                <a:srgbClr val="904E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178472" y="6378710"/>
            <a:ext cx="9845675" cy="1857375"/>
            <a:chOff x="1178472" y="6378710"/>
            <a:chExt cx="9845675" cy="1857375"/>
          </a:xfrm>
        </p:grpSpPr>
        <p:sp>
          <p:nvSpPr>
            <p:cNvPr id="9" name="object 9" descr=""/>
            <p:cNvSpPr/>
            <p:nvPr/>
          </p:nvSpPr>
          <p:spPr>
            <a:xfrm>
              <a:off x="1187956" y="6388235"/>
              <a:ext cx="9824085" cy="1838960"/>
            </a:xfrm>
            <a:custGeom>
              <a:avLst/>
              <a:gdLst/>
              <a:ahLst/>
              <a:cxnLst/>
              <a:rect l="l" t="t" r="r" b="b"/>
              <a:pathLst>
                <a:path w="9824085" h="1838959">
                  <a:moveTo>
                    <a:pt x="9540881" y="1838360"/>
                  </a:moveTo>
                  <a:lnTo>
                    <a:pt x="285750" y="1838360"/>
                  </a:lnTo>
                  <a:lnTo>
                    <a:pt x="239399" y="1834620"/>
                  </a:lnTo>
                  <a:lnTo>
                    <a:pt x="195430" y="1823792"/>
                  </a:lnTo>
                  <a:lnTo>
                    <a:pt x="154431" y="1806465"/>
                  </a:lnTo>
                  <a:lnTo>
                    <a:pt x="116989" y="1783227"/>
                  </a:lnTo>
                  <a:lnTo>
                    <a:pt x="83694" y="1754666"/>
                  </a:lnTo>
                  <a:lnTo>
                    <a:pt x="55133" y="1721370"/>
                  </a:lnTo>
                  <a:lnTo>
                    <a:pt x="31894" y="1683929"/>
                  </a:lnTo>
                  <a:lnTo>
                    <a:pt x="14567" y="1642929"/>
                  </a:lnTo>
                  <a:lnTo>
                    <a:pt x="3740" y="1598960"/>
                  </a:lnTo>
                  <a:lnTo>
                    <a:pt x="0" y="1552610"/>
                  </a:lnTo>
                  <a:lnTo>
                    <a:pt x="0" y="285750"/>
                  </a:lnTo>
                  <a:lnTo>
                    <a:pt x="3740" y="239400"/>
                  </a:lnTo>
                  <a:lnTo>
                    <a:pt x="14567" y="195431"/>
                  </a:lnTo>
                  <a:lnTo>
                    <a:pt x="31894" y="154431"/>
                  </a:lnTo>
                  <a:lnTo>
                    <a:pt x="55133" y="116990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5"/>
                  </a:lnTo>
                  <a:lnTo>
                    <a:pt x="195430" y="14567"/>
                  </a:lnTo>
                  <a:lnTo>
                    <a:pt x="239399" y="3740"/>
                  </a:lnTo>
                  <a:lnTo>
                    <a:pt x="285750" y="0"/>
                  </a:lnTo>
                  <a:lnTo>
                    <a:pt x="9540881" y="0"/>
                  </a:lnTo>
                  <a:lnTo>
                    <a:pt x="9587231" y="3740"/>
                  </a:lnTo>
                  <a:lnTo>
                    <a:pt x="9631200" y="14567"/>
                  </a:lnTo>
                  <a:lnTo>
                    <a:pt x="9672200" y="31895"/>
                  </a:lnTo>
                  <a:lnTo>
                    <a:pt x="9709642" y="55133"/>
                  </a:lnTo>
                  <a:lnTo>
                    <a:pt x="9742937" y="83694"/>
                  </a:lnTo>
                  <a:lnTo>
                    <a:pt x="9771498" y="116990"/>
                  </a:lnTo>
                  <a:lnTo>
                    <a:pt x="9794737" y="154431"/>
                  </a:lnTo>
                  <a:lnTo>
                    <a:pt x="9812064" y="195431"/>
                  </a:lnTo>
                  <a:lnTo>
                    <a:pt x="9822892" y="239400"/>
                  </a:lnTo>
                  <a:lnTo>
                    <a:pt x="9823737" y="249873"/>
                  </a:lnTo>
                  <a:lnTo>
                    <a:pt x="9823737" y="1588487"/>
                  </a:lnTo>
                  <a:lnTo>
                    <a:pt x="9812064" y="1642929"/>
                  </a:lnTo>
                  <a:lnTo>
                    <a:pt x="9794737" y="1683929"/>
                  </a:lnTo>
                  <a:lnTo>
                    <a:pt x="9771498" y="1721370"/>
                  </a:lnTo>
                  <a:lnTo>
                    <a:pt x="9742937" y="1754666"/>
                  </a:lnTo>
                  <a:lnTo>
                    <a:pt x="9709642" y="1783227"/>
                  </a:lnTo>
                  <a:lnTo>
                    <a:pt x="9672200" y="1806465"/>
                  </a:lnTo>
                  <a:lnTo>
                    <a:pt x="9631200" y="1823792"/>
                  </a:lnTo>
                  <a:lnTo>
                    <a:pt x="9587231" y="1834620"/>
                  </a:lnTo>
                  <a:lnTo>
                    <a:pt x="9540881" y="18383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87997" y="6388235"/>
              <a:ext cx="9826625" cy="1838325"/>
            </a:xfrm>
            <a:custGeom>
              <a:avLst/>
              <a:gdLst/>
              <a:ahLst/>
              <a:cxnLst/>
              <a:rect l="l" t="t" r="r" b="b"/>
              <a:pathLst>
                <a:path w="9826625" h="1838325">
                  <a:moveTo>
                    <a:pt x="285744" y="0"/>
                  </a:moveTo>
                  <a:lnTo>
                    <a:pt x="9540697" y="0"/>
                  </a:lnTo>
                  <a:lnTo>
                    <a:pt x="9587047" y="3739"/>
                  </a:lnTo>
                  <a:lnTo>
                    <a:pt x="9631015" y="14567"/>
                  </a:lnTo>
                  <a:lnTo>
                    <a:pt x="9672014" y="31893"/>
                  </a:lnTo>
                  <a:lnTo>
                    <a:pt x="9709455" y="55131"/>
                  </a:lnTo>
                  <a:lnTo>
                    <a:pt x="9742750" y="83692"/>
                  </a:lnTo>
                  <a:lnTo>
                    <a:pt x="9771310" y="116986"/>
                  </a:lnTo>
                  <a:lnTo>
                    <a:pt x="9794548" y="154427"/>
                  </a:lnTo>
                  <a:lnTo>
                    <a:pt x="9811875" y="195426"/>
                  </a:lnTo>
                  <a:lnTo>
                    <a:pt x="9822703" y="239394"/>
                  </a:lnTo>
                  <a:lnTo>
                    <a:pt x="9826443" y="285744"/>
                  </a:lnTo>
                  <a:lnTo>
                    <a:pt x="9826443" y="1552580"/>
                  </a:lnTo>
                  <a:lnTo>
                    <a:pt x="9822703" y="1598929"/>
                  </a:lnTo>
                  <a:lnTo>
                    <a:pt x="9811875" y="1642897"/>
                  </a:lnTo>
                  <a:lnTo>
                    <a:pt x="9794548" y="1683896"/>
                  </a:lnTo>
                  <a:lnTo>
                    <a:pt x="9771310" y="1721337"/>
                  </a:lnTo>
                  <a:lnTo>
                    <a:pt x="9742750" y="1754632"/>
                  </a:lnTo>
                  <a:lnTo>
                    <a:pt x="9709455" y="1783192"/>
                  </a:lnTo>
                  <a:lnTo>
                    <a:pt x="9672014" y="1806430"/>
                  </a:lnTo>
                  <a:lnTo>
                    <a:pt x="9631015" y="1823757"/>
                  </a:lnTo>
                  <a:lnTo>
                    <a:pt x="9587047" y="1834584"/>
                  </a:lnTo>
                  <a:lnTo>
                    <a:pt x="9540697" y="1838324"/>
                  </a:lnTo>
                  <a:lnTo>
                    <a:pt x="285744" y="1838324"/>
                  </a:lnTo>
                  <a:lnTo>
                    <a:pt x="239395" y="1834584"/>
                  </a:lnTo>
                  <a:lnTo>
                    <a:pt x="195427" y="1823757"/>
                  </a:lnTo>
                  <a:lnTo>
                    <a:pt x="154428" y="1806430"/>
                  </a:lnTo>
                  <a:lnTo>
                    <a:pt x="116987" y="1783192"/>
                  </a:lnTo>
                  <a:lnTo>
                    <a:pt x="83692" y="1754632"/>
                  </a:lnTo>
                  <a:lnTo>
                    <a:pt x="55132" y="1721337"/>
                  </a:lnTo>
                  <a:lnTo>
                    <a:pt x="31894" y="1683896"/>
                  </a:lnTo>
                  <a:lnTo>
                    <a:pt x="14567" y="1642897"/>
                  </a:lnTo>
                  <a:lnTo>
                    <a:pt x="3739" y="1598929"/>
                  </a:lnTo>
                  <a:lnTo>
                    <a:pt x="0" y="1552580"/>
                  </a:lnTo>
                  <a:lnTo>
                    <a:pt x="0" y="285744"/>
                  </a:lnTo>
                  <a:lnTo>
                    <a:pt x="3739" y="239395"/>
                  </a:lnTo>
                  <a:lnTo>
                    <a:pt x="14567" y="195427"/>
                  </a:lnTo>
                  <a:lnTo>
                    <a:pt x="31894" y="154428"/>
                  </a:lnTo>
                  <a:lnTo>
                    <a:pt x="55132" y="116987"/>
                  </a:lnTo>
                  <a:lnTo>
                    <a:pt x="83692" y="83692"/>
                  </a:lnTo>
                  <a:lnTo>
                    <a:pt x="116987" y="55132"/>
                  </a:lnTo>
                  <a:lnTo>
                    <a:pt x="154428" y="31894"/>
                  </a:lnTo>
                  <a:lnTo>
                    <a:pt x="195427" y="14567"/>
                  </a:lnTo>
                  <a:lnTo>
                    <a:pt x="239395" y="3739"/>
                  </a:lnTo>
                  <a:lnTo>
                    <a:pt x="285744" y="0"/>
                  </a:lnTo>
                </a:path>
              </a:pathLst>
            </a:custGeom>
            <a:ln w="19049">
              <a:solidFill>
                <a:srgbClr val="904E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12483875" y="2492302"/>
            <a:ext cx="4305300" cy="5733415"/>
            <a:chOff x="12483875" y="2492302"/>
            <a:chExt cx="4305300" cy="5733415"/>
          </a:xfrm>
        </p:grpSpPr>
        <p:sp>
          <p:nvSpPr>
            <p:cNvPr id="12" name="object 12" descr=""/>
            <p:cNvSpPr/>
            <p:nvPr/>
          </p:nvSpPr>
          <p:spPr>
            <a:xfrm>
              <a:off x="13307577" y="2492302"/>
              <a:ext cx="3481704" cy="4843780"/>
            </a:xfrm>
            <a:custGeom>
              <a:avLst/>
              <a:gdLst/>
              <a:ahLst/>
              <a:cxnLst/>
              <a:rect l="l" t="t" r="r" b="b"/>
              <a:pathLst>
                <a:path w="3481705" h="4843780">
                  <a:moveTo>
                    <a:pt x="3176669" y="4843452"/>
                  </a:moveTo>
                  <a:lnTo>
                    <a:pt x="304829" y="4843452"/>
                  </a:lnTo>
                  <a:lnTo>
                    <a:pt x="255547" y="4839442"/>
                  </a:lnTo>
                  <a:lnTo>
                    <a:pt x="208737" y="4827837"/>
                  </a:lnTo>
                  <a:lnTo>
                    <a:pt x="165039" y="4809279"/>
                  </a:lnTo>
                  <a:lnTo>
                    <a:pt x="125091" y="4784408"/>
                  </a:lnTo>
                  <a:lnTo>
                    <a:pt x="89534" y="4753865"/>
                  </a:lnTo>
                  <a:lnTo>
                    <a:pt x="59008" y="4718290"/>
                  </a:lnTo>
                  <a:lnTo>
                    <a:pt x="34151" y="4678324"/>
                  </a:lnTo>
                  <a:lnTo>
                    <a:pt x="15604" y="4634608"/>
                  </a:lnTo>
                  <a:lnTo>
                    <a:pt x="4007" y="4587782"/>
                  </a:lnTo>
                  <a:lnTo>
                    <a:pt x="0" y="4538486"/>
                  </a:lnTo>
                  <a:lnTo>
                    <a:pt x="0" y="304965"/>
                  </a:lnTo>
                  <a:lnTo>
                    <a:pt x="3999" y="255670"/>
                  </a:lnTo>
                  <a:lnTo>
                    <a:pt x="15592" y="208844"/>
                  </a:lnTo>
                  <a:lnTo>
                    <a:pt x="34136" y="165128"/>
                  </a:lnTo>
                  <a:lnTo>
                    <a:pt x="58993" y="125162"/>
                  </a:lnTo>
                  <a:lnTo>
                    <a:pt x="89522" y="89587"/>
                  </a:lnTo>
                  <a:lnTo>
                    <a:pt x="125082" y="59044"/>
                  </a:lnTo>
                  <a:lnTo>
                    <a:pt x="165033" y="34173"/>
                  </a:lnTo>
                  <a:lnTo>
                    <a:pt x="208734" y="15615"/>
                  </a:lnTo>
                  <a:lnTo>
                    <a:pt x="255546" y="4010"/>
                  </a:lnTo>
                  <a:lnTo>
                    <a:pt x="304829" y="0"/>
                  </a:lnTo>
                  <a:lnTo>
                    <a:pt x="2564433" y="0"/>
                  </a:lnTo>
                  <a:lnTo>
                    <a:pt x="3481498" y="917476"/>
                  </a:lnTo>
                  <a:lnTo>
                    <a:pt x="3481498" y="4538486"/>
                  </a:lnTo>
                  <a:lnTo>
                    <a:pt x="3477489" y="4587790"/>
                  </a:lnTo>
                  <a:lnTo>
                    <a:pt x="3465890" y="4634620"/>
                  </a:lnTo>
                  <a:lnTo>
                    <a:pt x="3447340" y="4678339"/>
                  </a:lnTo>
                  <a:lnTo>
                    <a:pt x="3422480" y="4718304"/>
                  </a:lnTo>
                  <a:lnTo>
                    <a:pt x="3391951" y="4753877"/>
                  </a:lnTo>
                  <a:lnTo>
                    <a:pt x="3356392" y="4784418"/>
                  </a:lnTo>
                  <a:lnTo>
                    <a:pt x="3316444" y="4809285"/>
                  </a:lnTo>
                  <a:lnTo>
                    <a:pt x="3272747" y="4827840"/>
                  </a:lnTo>
                  <a:lnTo>
                    <a:pt x="3225942" y="4839443"/>
                  </a:lnTo>
                  <a:lnTo>
                    <a:pt x="3176669" y="4843452"/>
                  </a:lnTo>
                  <a:close/>
                </a:path>
              </a:pathLst>
            </a:custGeom>
            <a:solidFill>
              <a:srgbClr val="FFCC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5871977" y="2492302"/>
              <a:ext cx="917575" cy="917575"/>
            </a:xfrm>
            <a:custGeom>
              <a:avLst/>
              <a:gdLst/>
              <a:ahLst/>
              <a:cxnLst/>
              <a:rect l="l" t="t" r="r" b="b"/>
              <a:pathLst>
                <a:path w="917575" h="917575">
                  <a:moveTo>
                    <a:pt x="917064" y="917476"/>
                  </a:moveTo>
                  <a:lnTo>
                    <a:pt x="270516" y="880670"/>
                  </a:lnTo>
                  <a:lnTo>
                    <a:pt x="224591" y="873735"/>
                  </a:lnTo>
                  <a:lnTo>
                    <a:pt x="181847" y="858837"/>
                  </a:lnTo>
                  <a:lnTo>
                    <a:pt x="143080" y="836773"/>
                  </a:lnTo>
                  <a:lnTo>
                    <a:pt x="109088" y="808339"/>
                  </a:lnTo>
                  <a:lnTo>
                    <a:pt x="80667" y="774331"/>
                  </a:lnTo>
                  <a:lnTo>
                    <a:pt x="58612" y="735548"/>
                  </a:lnTo>
                  <a:lnTo>
                    <a:pt x="43721" y="692784"/>
                  </a:lnTo>
                  <a:lnTo>
                    <a:pt x="36789" y="646838"/>
                  </a:lnTo>
                  <a:lnTo>
                    <a:pt x="0" y="0"/>
                  </a:lnTo>
                  <a:lnTo>
                    <a:pt x="917064" y="917476"/>
                  </a:lnTo>
                  <a:close/>
                </a:path>
              </a:pathLst>
            </a:custGeom>
            <a:solidFill>
              <a:srgbClr val="FFE1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2901752" y="2952999"/>
              <a:ext cx="3481704" cy="4843780"/>
            </a:xfrm>
            <a:custGeom>
              <a:avLst/>
              <a:gdLst/>
              <a:ahLst/>
              <a:cxnLst/>
              <a:rect l="l" t="t" r="r" b="b"/>
              <a:pathLst>
                <a:path w="3481705" h="4843780">
                  <a:moveTo>
                    <a:pt x="3176669" y="4843453"/>
                  </a:moveTo>
                  <a:lnTo>
                    <a:pt x="304829" y="4843453"/>
                  </a:lnTo>
                  <a:lnTo>
                    <a:pt x="255547" y="4839442"/>
                  </a:lnTo>
                  <a:lnTo>
                    <a:pt x="208737" y="4827837"/>
                  </a:lnTo>
                  <a:lnTo>
                    <a:pt x="165039" y="4809279"/>
                  </a:lnTo>
                  <a:lnTo>
                    <a:pt x="125091" y="4784408"/>
                  </a:lnTo>
                  <a:lnTo>
                    <a:pt x="89534" y="4753865"/>
                  </a:lnTo>
                  <a:lnTo>
                    <a:pt x="59008" y="4718290"/>
                  </a:lnTo>
                  <a:lnTo>
                    <a:pt x="34151" y="4678324"/>
                  </a:lnTo>
                  <a:lnTo>
                    <a:pt x="15604" y="4634608"/>
                  </a:lnTo>
                  <a:lnTo>
                    <a:pt x="4007" y="4587782"/>
                  </a:lnTo>
                  <a:lnTo>
                    <a:pt x="0" y="4538486"/>
                  </a:lnTo>
                  <a:lnTo>
                    <a:pt x="0" y="304965"/>
                  </a:lnTo>
                  <a:lnTo>
                    <a:pt x="4008" y="255662"/>
                  </a:lnTo>
                  <a:lnTo>
                    <a:pt x="15608" y="208831"/>
                  </a:lnTo>
                  <a:lnTo>
                    <a:pt x="34157" y="165113"/>
                  </a:lnTo>
                  <a:lnTo>
                    <a:pt x="59017" y="125147"/>
                  </a:lnTo>
                  <a:lnTo>
                    <a:pt x="89547" y="89574"/>
                  </a:lnTo>
                  <a:lnTo>
                    <a:pt x="125106" y="59034"/>
                  </a:lnTo>
                  <a:lnTo>
                    <a:pt x="165054" y="34167"/>
                  </a:lnTo>
                  <a:lnTo>
                    <a:pt x="208750" y="15612"/>
                  </a:lnTo>
                  <a:lnTo>
                    <a:pt x="255555" y="4009"/>
                  </a:lnTo>
                  <a:lnTo>
                    <a:pt x="304829" y="0"/>
                  </a:lnTo>
                  <a:lnTo>
                    <a:pt x="2564433" y="0"/>
                  </a:lnTo>
                  <a:lnTo>
                    <a:pt x="3481498" y="917476"/>
                  </a:lnTo>
                  <a:lnTo>
                    <a:pt x="3481498" y="4538486"/>
                  </a:lnTo>
                  <a:lnTo>
                    <a:pt x="3477489" y="4587790"/>
                  </a:lnTo>
                  <a:lnTo>
                    <a:pt x="3465890" y="4634621"/>
                  </a:lnTo>
                  <a:lnTo>
                    <a:pt x="3447340" y="4678339"/>
                  </a:lnTo>
                  <a:lnTo>
                    <a:pt x="3422480" y="4718304"/>
                  </a:lnTo>
                  <a:lnTo>
                    <a:pt x="3391951" y="4753877"/>
                  </a:lnTo>
                  <a:lnTo>
                    <a:pt x="3356392" y="4784418"/>
                  </a:lnTo>
                  <a:lnTo>
                    <a:pt x="3316444" y="4809286"/>
                  </a:lnTo>
                  <a:lnTo>
                    <a:pt x="3272747" y="4827841"/>
                  </a:lnTo>
                  <a:lnTo>
                    <a:pt x="3225942" y="4839443"/>
                  </a:lnTo>
                  <a:lnTo>
                    <a:pt x="3176669" y="4843453"/>
                  </a:lnTo>
                  <a:close/>
                </a:path>
              </a:pathLst>
            </a:custGeom>
            <a:solidFill>
              <a:srgbClr val="8FC2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466152" y="2952999"/>
              <a:ext cx="917575" cy="917575"/>
            </a:xfrm>
            <a:custGeom>
              <a:avLst/>
              <a:gdLst/>
              <a:ahLst/>
              <a:cxnLst/>
              <a:rect l="l" t="t" r="r" b="b"/>
              <a:pathLst>
                <a:path w="917575" h="917575">
                  <a:moveTo>
                    <a:pt x="917064" y="917476"/>
                  </a:moveTo>
                  <a:lnTo>
                    <a:pt x="270516" y="880670"/>
                  </a:lnTo>
                  <a:lnTo>
                    <a:pt x="224590" y="873735"/>
                  </a:lnTo>
                  <a:lnTo>
                    <a:pt x="181846" y="858837"/>
                  </a:lnTo>
                  <a:lnTo>
                    <a:pt x="143080" y="836773"/>
                  </a:lnTo>
                  <a:lnTo>
                    <a:pt x="109088" y="808338"/>
                  </a:lnTo>
                  <a:lnTo>
                    <a:pt x="80667" y="774331"/>
                  </a:lnTo>
                  <a:lnTo>
                    <a:pt x="58612" y="735548"/>
                  </a:lnTo>
                  <a:lnTo>
                    <a:pt x="43721" y="692784"/>
                  </a:lnTo>
                  <a:lnTo>
                    <a:pt x="36789" y="646838"/>
                  </a:lnTo>
                  <a:lnTo>
                    <a:pt x="0" y="0"/>
                  </a:lnTo>
                  <a:lnTo>
                    <a:pt x="917064" y="917476"/>
                  </a:lnTo>
                  <a:close/>
                </a:path>
              </a:pathLst>
            </a:custGeom>
            <a:solidFill>
              <a:srgbClr val="BCD9B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2483875" y="3382082"/>
              <a:ext cx="3481704" cy="4843780"/>
            </a:xfrm>
            <a:custGeom>
              <a:avLst/>
              <a:gdLst/>
              <a:ahLst/>
              <a:cxnLst/>
              <a:rect l="l" t="t" r="r" b="b"/>
              <a:pathLst>
                <a:path w="3481705" h="4843780">
                  <a:moveTo>
                    <a:pt x="3176669" y="4843419"/>
                  </a:moveTo>
                  <a:lnTo>
                    <a:pt x="304829" y="4843419"/>
                  </a:lnTo>
                  <a:lnTo>
                    <a:pt x="255547" y="4839408"/>
                  </a:lnTo>
                  <a:lnTo>
                    <a:pt x="208737" y="4827803"/>
                  </a:lnTo>
                  <a:lnTo>
                    <a:pt x="165039" y="4809245"/>
                  </a:lnTo>
                  <a:lnTo>
                    <a:pt x="125091" y="4784374"/>
                  </a:lnTo>
                  <a:lnTo>
                    <a:pt x="89534" y="4753831"/>
                  </a:lnTo>
                  <a:lnTo>
                    <a:pt x="59008" y="4718256"/>
                  </a:lnTo>
                  <a:lnTo>
                    <a:pt x="34151" y="4678290"/>
                  </a:lnTo>
                  <a:lnTo>
                    <a:pt x="15604" y="4634574"/>
                  </a:lnTo>
                  <a:lnTo>
                    <a:pt x="4007" y="4587748"/>
                  </a:lnTo>
                  <a:lnTo>
                    <a:pt x="0" y="4538452"/>
                  </a:lnTo>
                  <a:lnTo>
                    <a:pt x="0" y="304965"/>
                  </a:lnTo>
                  <a:lnTo>
                    <a:pt x="4008" y="255662"/>
                  </a:lnTo>
                  <a:lnTo>
                    <a:pt x="15608" y="208831"/>
                  </a:lnTo>
                  <a:lnTo>
                    <a:pt x="34157" y="165113"/>
                  </a:lnTo>
                  <a:lnTo>
                    <a:pt x="59017" y="125147"/>
                  </a:lnTo>
                  <a:lnTo>
                    <a:pt x="89547" y="89574"/>
                  </a:lnTo>
                  <a:lnTo>
                    <a:pt x="125106" y="59034"/>
                  </a:lnTo>
                  <a:lnTo>
                    <a:pt x="165054" y="34167"/>
                  </a:lnTo>
                  <a:lnTo>
                    <a:pt x="208750" y="15612"/>
                  </a:lnTo>
                  <a:lnTo>
                    <a:pt x="255555" y="4009"/>
                  </a:lnTo>
                  <a:lnTo>
                    <a:pt x="304829" y="0"/>
                  </a:lnTo>
                  <a:lnTo>
                    <a:pt x="2564433" y="0"/>
                  </a:lnTo>
                  <a:lnTo>
                    <a:pt x="3481498" y="917443"/>
                  </a:lnTo>
                  <a:lnTo>
                    <a:pt x="3481498" y="4538453"/>
                  </a:lnTo>
                  <a:lnTo>
                    <a:pt x="3477489" y="4587756"/>
                  </a:lnTo>
                  <a:lnTo>
                    <a:pt x="3465890" y="4634587"/>
                  </a:lnTo>
                  <a:lnTo>
                    <a:pt x="3447340" y="4678305"/>
                  </a:lnTo>
                  <a:lnTo>
                    <a:pt x="3422480" y="4718271"/>
                  </a:lnTo>
                  <a:lnTo>
                    <a:pt x="3391951" y="4753844"/>
                  </a:lnTo>
                  <a:lnTo>
                    <a:pt x="3356392" y="4784384"/>
                  </a:lnTo>
                  <a:lnTo>
                    <a:pt x="3316444" y="4809252"/>
                  </a:lnTo>
                  <a:lnTo>
                    <a:pt x="3272747" y="4827807"/>
                  </a:lnTo>
                  <a:lnTo>
                    <a:pt x="3225942" y="4839409"/>
                  </a:lnTo>
                  <a:lnTo>
                    <a:pt x="3176669" y="4843419"/>
                  </a:lnTo>
                  <a:close/>
                </a:path>
              </a:pathLst>
            </a:custGeom>
            <a:solidFill>
              <a:srgbClr val="5881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048309" y="3382048"/>
              <a:ext cx="917575" cy="917575"/>
            </a:xfrm>
            <a:custGeom>
              <a:avLst/>
              <a:gdLst/>
              <a:ahLst/>
              <a:cxnLst/>
              <a:rect l="l" t="t" r="r" b="b"/>
              <a:pathLst>
                <a:path w="917575" h="917575">
                  <a:moveTo>
                    <a:pt x="917064" y="917476"/>
                  </a:moveTo>
                  <a:lnTo>
                    <a:pt x="270516" y="880670"/>
                  </a:lnTo>
                  <a:lnTo>
                    <a:pt x="224590" y="873735"/>
                  </a:lnTo>
                  <a:lnTo>
                    <a:pt x="181846" y="858837"/>
                  </a:lnTo>
                  <a:lnTo>
                    <a:pt x="143080" y="836773"/>
                  </a:lnTo>
                  <a:lnTo>
                    <a:pt x="109088" y="808339"/>
                  </a:lnTo>
                  <a:lnTo>
                    <a:pt x="80667" y="774331"/>
                  </a:lnTo>
                  <a:lnTo>
                    <a:pt x="58612" y="735548"/>
                  </a:lnTo>
                  <a:lnTo>
                    <a:pt x="43721" y="692784"/>
                  </a:lnTo>
                  <a:lnTo>
                    <a:pt x="36789" y="646838"/>
                  </a:lnTo>
                  <a:lnTo>
                    <a:pt x="0" y="0"/>
                  </a:lnTo>
                  <a:lnTo>
                    <a:pt x="917064" y="917476"/>
                  </a:lnTo>
                  <a:close/>
                </a:path>
              </a:pathLst>
            </a:custGeom>
            <a:solidFill>
              <a:srgbClr val="9AB3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2832690" y="5319419"/>
              <a:ext cx="2784475" cy="1062990"/>
            </a:xfrm>
            <a:custGeom>
              <a:avLst/>
              <a:gdLst/>
              <a:ahLst/>
              <a:cxnLst/>
              <a:rect l="l" t="t" r="r" b="b"/>
              <a:pathLst>
                <a:path w="2784475" h="1062989">
                  <a:moveTo>
                    <a:pt x="1671739" y="1034859"/>
                  </a:moveTo>
                  <a:lnTo>
                    <a:pt x="1669567" y="1024102"/>
                  </a:lnTo>
                  <a:lnTo>
                    <a:pt x="1663636" y="1015301"/>
                  </a:lnTo>
                  <a:lnTo>
                    <a:pt x="1654848" y="1009370"/>
                  </a:lnTo>
                  <a:lnTo>
                    <a:pt x="1644078" y="1007198"/>
                  </a:lnTo>
                  <a:lnTo>
                    <a:pt x="27647" y="1007198"/>
                  </a:lnTo>
                  <a:lnTo>
                    <a:pt x="16891" y="1009370"/>
                  </a:lnTo>
                  <a:lnTo>
                    <a:pt x="8102" y="1015301"/>
                  </a:lnTo>
                  <a:lnTo>
                    <a:pt x="2171" y="1024102"/>
                  </a:lnTo>
                  <a:lnTo>
                    <a:pt x="0" y="1034859"/>
                  </a:lnTo>
                  <a:lnTo>
                    <a:pt x="2171" y="1045629"/>
                  </a:lnTo>
                  <a:lnTo>
                    <a:pt x="8102" y="1054417"/>
                  </a:lnTo>
                  <a:lnTo>
                    <a:pt x="16891" y="1060348"/>
                  </a:lnTo>
                  <a:lnTo>
                    <a:pt x="27647" y="1062532"/>
                  </a:lnTo>
                  <a:lnTo>
                    <a:pt x="1644078" y="1062532"/>
                  </a:lnTo>
                  <a:lnTo>
                    <a:pt x="1654848" y="1060348"/>
                  </a:lnTo>
                  <a:lnTo>
                    <a:pt x="1663636" y="1054417"/>
                  </a:lnTo>
                  <a:lnTo>
                    <a:pt x="1669567" y="1045629"/>
                  </a:lnTo>
                  <a:lnTo>
                    <a:pt x="1671739" y="1034859"/>
                  </a:lnTo>
                  <a:close/>
                </a:path>
                <a:path w="2784475" h="1062989">
                  <a:moveTo>
                    <a:pt x="2783890" y="698182"/>
                  </a:moveTo>
                  <a:lnTo>
                    <a:pt x="2781795" y="687781"/>
                  </a:lnTo>
                  <a:lnTo>
                    <a:pt x="2776080" y="679284"/>
                  </a:lnTo>
                  <a:lnTo>
                    <a:pt x="2767584" y="673557"/>
                  </a:lnTo>
                  <a:lnTo>
                    <a:pt x="2757182" y="671461"/>
                  </a:lnTo>
                  <a:lnTo>
                    <a:pt x="26708" y="671461"/>
                  </a:lnTo>
                  <a:lnTo>
                    <a:pt x="16306" y="673557"/>
                  </a:lnTo>
                  <a:lnTo>
                    <a:pt x="7810" y="679284"/>
                  </a:lnTo>
                  <a:lnTo>
                    <a:pt x="2095" y="687781"/>
                  </a:lnTo>
                  <a:lnTo>
                    <a:pt x="0" y="698182"/>
                  </a:lnTo>
                  <a:lnTo>
                    <a:pt x="0" y="700062"/>
                  </a:lnTo>
                  <a:lnTo>
                    <a:pt x="2095" y="710463"/>
                  </a:lnTo>
                  <a:lnTo>
                    <a:pt x="7810" y="718959"/>
                  </a:lnTo>
                  <a:lnTo>
                    <a:pt x="16306" y="724687"/>
                  </a:lnTo>
                  <a:lnTo>
                    <a:pt x="26708" y="726782"/>
                  </a:lnTo>
                  <a:lnTo>
                    <a:pt x="2757182" y="726782"/>
                  </a:lnTo>
                  <a:lnTo>
                    <a:pt x="2767571" y="724687"/>
                  </a:lnTo>
                  <a:lnTo>
                    <a:pt x="2776067" y="718959"/>
                  </a:lnTo>
                  <a:lnTo>
                    <a:pt x="2781795" y="710463"/>
                  </a:lnTo>
                  <a:lnTo>
                    <a:pt x="2783890" y="700062"/>
                  </a:lnTo>
                  <a:lnTo>
                    <a:pt x="2783890" y="698182"/>
                  </a:lnTo>
                  <a:close/>
                </a:path>
                <a:path w="2784475" h="1062989">
                  <a:moveTo>
                    <a:pt x="2783890" y="362470"/>
                  </a:moveTo>
                  <a:lnTo>
                    <a:pt x="2781795" y="352069"/>
                  </a:lnTo>
                  <a:lnTo>
                    <a:pt x="2776080" y="343573"/>
                  </a:lnTo>
                  <a:lnTo>
                    <a:pt x="2767584" y="337845"/>
                  </a:lnTo>
                  <a:lnTo>
                    <a:pt x="2757182" y="335749"/>
                  </a:lnTo>
                  <a:lnTo>
                    <a:pt x="26708" y="335749"/>
                  </a:lnTo>
                  <a:lnTo>
                    <a:pt x="16306" y="337845"/>
                  </a:lnTo>
                  <a:lnTo>
                    <a:pt x="7810" y="343573"/>
                  </a:lnTo>
                  <a:lnTo>
                    <a:pt x="2095" y="352069"/>
                  </a:lnTo>
                  <a:lnTo>
                    <a:pt x="0" y="362470"/>
                  </a:lnTo>
                  <a:lnTo>
                    <a:pt x="0" y="364350"/>
                  </a:lnTo>
                  <a:lnTo>
                    <a:pt x="2095" y="374751"/>
                  </a:lnTo>
                  <a:lnTo>
                    <a:pt x="7810" y="383247"/>
                  </a:lnTo>
                  <a:lnTo>
                    <a:pt x="16306" y="388975"/>
                  </a:lnTo>
                  <a:lnTo>
                    <a:pt x="26708" y="391071"/>
                  </a:lnTo>
                  <a:lnTo>
                    <a:pt x="2757182" y="391071"/>
                  </a:lnTo>
                  <a:lnTo>
                    <a:pt x="2767571" y="388975"/>
                  </a:lnTo>
                  <a:lnTo>
                    <a:pt x="2776067" y="383235"/>
                  </a:lnTo>
                  <a:lnTo>
                    <a:pt x="2781795" y="374738"/>
                  </a:lnTo>
                  <a:lnTo>
                    <a:pt x="2783890" y="364350"/>
                  </a:lnTo>
                  <a:lnTo>
                    <a:pt x="2783890" y="362470"/>
                  </a:lnTo>
                  <a:close/>
                </a:path>
                <a:path w="2784475" h="1062989">
                  <a:moveTo>
                    <a:pt x="2783890" y="26733"/>
                  </a:moveTo>
                  <a:lnTo>
                    <a:pt x="2781795" y="16319"/>
                  </a:lnTo>
                  <a:lnTo>
                    <a:pt x="2776080" y="7823"/>
                  </a:lnTo>
                  <a:lnTo>
                    <a:pt x="2767584" y="2095"/>
                  </a:lnTo>
                  <a:lnTo>
                    <a:pt x="2757182" y="0"/>
                  </a:lnTo>
                  <a:lnTo>
                    <a:pt x="26708" y="0"/>
                  </a:lnTo>
                  <a:lnTo>
                    <a:pt x="16306" y="2095"/>
                  </a:lnTo>
                  <a:lnTo>
                    <a:pt x="7810" y="7823"/>
                  </a:lnTo>
                  <a:lnTo>
                    <a:pt x="2095" y="16319"/>
                  </a:lnTo>
                  <a:lnTo>
                    <a:pt x="0" y="26733"/>
                  </a:lnTo>
                  <a:lnTo>
                    <a:pt x="0" y="28600"/>
                  </a:lnTo>
                  <a:lnTo>
                    <a:pt x="2095" y="39014"/>
                  </a:lnTo>
                  <a:lnTo>
                    <a:pt x="7810" y="47510"/>
                  </a:lnTo>
                  <a:lnTo>
                    <a:pt x="16306" y="53225"/>
                  </a:lnTo>
                  <a:lnTo>
                    <a:pt x="26708" y="55333"/>
                  </a:lnTo>
                  <a:lnTo>
                    <a:pt x="2757182" y="55333"/>
                  </a:lnTo>
                  <a:lnTo>
                    <a:pt x="2767571" y="53225"/>
                  </a:lnTo>
                  <a:lnTo>
                    <a:pt x="2776067" y="47498"/>
                  </a:lnTo>
                  <a:lnTo>
                    <a:pt x="2781795" y="39001"/>
                  </a:lnTo>
                  <a:lnTo>
                    <a:pt x="2783890" y="28600"/>
                  </a:lnTo>
                  <a:lnTo>
                    <a:pt x="2783890" y="26733"/>
                  </a:lnTo>
                  <a:close/>
                </a:path>
              </a:pathLst>
            </a:custGeom>
            <a:solidFill>
              <a:srgbClr val="DEE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2832691" y="6662358"/>
              <a:ext cx="2784475" cy="55880"/>
            </a:xfrm>
            <a:custGeom>
              <a:avLst/>
              <a:gdLst/>
              <a:ahLst/>
              <a:cxnLst/>
              <a:rect l="l" t="t" r="r" b="b"/>
              <a:pathLst>
                <a:path w="2784475" h="55879">
                  <a:moveTo>
                    <a:pt x="2757186" y="55326"/>
                  </a:moveTo>
                  <a:lnTo>
                    <a:pt x="26713" y="55326"/>
                  </a:lnTo>
                  <a:lnTo>
                    <a:pt x="16311" y="53227"/>
                  </a:lnTo>
                  <a:lnTo>
                    <a:pt x="7820" y="47502"/>
                  </a:lnTo>
                  <a:lnTo>
                    <a:pt x="2097" y="39007"/>
                  </a:lnTo>
                  <a:lnTo>
                    <a:pt x="0" y="28601"/>
                  </a:lnTo>
                  <a:lnTo>
                    <a:pt x="0" y="26725"/>
                  </a:lnTo>
                  <a:lnTo>
                    <a:pt x="2097" y="16318"/>
                  </a:lnTo>
                  <a:lnTo>
                    <a:pt x="7820" y="7824"/>
                  </a:lnTo>
                  <a:lnTo>
                    <a:pt x="16311" y="2098"/>
                  </a:lnTo>
                  <a:lnTo>
                    <a:pt x="26713" y="0"/>
                  </a:lnTo>
                  <a:lnTo>
                    <a:pt x="2757186" y="0"/>
                  </a:lnTo>
                  <a:lnTo>
                    <a:pt x="2767588" y="2098"/>
                  </a:lnTo>
                  <a:lnTo>
                    <a:pt x="2776078" y="7824"/>
                  </a:lnTo>
                  <a:lnTo>
                    <a:pt x="2781801" y="16318"/>
                  </a:lnTo>
                  <a:lnTo>
                    <a:pt x="2783899" y="26725"/>
                  </a:lnTo>
                  <a:lnTo>
                    <a:pt x="2783899" y="28601"/>
                  </a:lnTo>
                  <a:lnTo>
                    <a:pt x="2781797" y="39007"/>
                  </a:lnTo>
                  <a:lnTo>
                    <a:pt x="2776066" y="47502"/>
                  </a:lnTo>
                  <a:lnTo>
                    <a:pt x="2767574" y="53227"/>
                  </a:lnTo>
                  <a:lnTo>
                    <a:pt x="2757186" y="55326"/>
                  </a:lnTo>
                  <a:close/>
                </a:path>
              </a:pathLst>
            </a:custGeom>
            <a:solidFill>
              <a:srgbClr val="FFCC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2832652" y="4312195"/>
              <a:ext cx="2784475" cy="3077210"/>
            </a:xfrm>
            <a:custGeom>
              <a:avLst/>
              <a:gdLst/>
              <a:ahLst/>
              <a:cxnLst/>
              <a:rect l="l" t="t" r="r" b="b"/>
              <a:pathLst>
                <a:path w="2784475" h="3077209">
                  <a:moveTo>
                    <a:pt x="2387384" y="27660"/>
                  </a:moveTo>
                  <a:lnTo>
                    <a:pt x="2385212" y="16891"/>
                  </a:lnTo>
                  <a:lnTo>
                    <a:pt x="2379281" y="8102"/>
                  </a:lnTo>
                  <a:lnTo>
                    <a:pt x="2370493" y="2171"/>
                  </a:lnTo>
                  <a:lnTo>
                    <a:pt x="2359736" y="0"/>
                  </a:lnTo>
                  <a:lnTo>
                    <a:pt x="27686" y="0"/>
                  </a:lnTo>
                  <a:lnTo>
                    <a:pt x="16929" y="2171"/>
                  </a:lnTo>
                  <a:lnTo>
                    <a:pt x="8140" y="8102"/>
                  </a:lnTo>
                  <a:lnTo>
                    <a:pt x="2209" y="16891"/>
                  </a:lnTo>
                  <a:lnTo>
                    <a:pt x="38" y="27660"/>
                  </a:lnTo>
                  <a:lnTo>
                    <a:pt x="2209" y="38417"/>
                  </a:lnTo>
                  <a:lnTo>
                    <a:pt x="8140" y="47218"/>
                  </a:lnTo>
                  <a:lnTo>
                    <a:pt x="16929" y="53149"/>
                  </a:lnTo>
                  <a:lnTo>
                    <a:pt x="27686" y="55321"/>
                  </a:lnTo>
                  <a:lnTo>
                    <a:pt x="2359736" y="55321"/>
                  </a:lnTo>
                  <a:lnTo>
                    <a:pt x="2370493" y="53149"/>
                  </a:lnTo>
                  <a:lnTo>
                    <a:pt x="2379281" y="47218"/>
                  </a:lnTo>
                  <a:lnTo>
                    <a:pt x="2385212" y="38417"/>
                  </a:lnTo>
                  <a:lnTo>
                    <a:pt x="2387384" y="27660"/>
                  </a:lnTo>
                  <a:close/>
                </a:path>
                <a:path w="2784475" h="3077209">
                  <a:moveTo>
                    <a:pt x="2783903" y="699147"/>
                  </a:moveTo>
                  <a:lnTo>
                    <a:pt x="2781731" y="688378"/>
                  </a:lnTo>
                  <a:lnTo>
                    <a:pt x="2775801" y="679589"/>
                  </a:lnTo>
                  <a:lnTo>
                    <a:pt x="2767012" y="673658"/>
                  </a:lnTo>
                  <a:lnTo>
                    <a:pt x="2756255" y="671487"/>
                  </a:lnTo>
                  <a:lnTo>
                    <a:pt x="27647" y="671487"/>
                  </a:lnTo>
                  <a:lnTo>
                    <a:pt x="16891" y="673658"/>
                  </a:lnTo>
                  <a:lnTo>
                    <a:pt x="8102" y="679589"/>
                  </a:lnTo>
                  <a:lnTo>
                    <a:pt x="2171" y="688378"/>
                  </a:lnTo>
                  <a:lnTo>
                    <a:pt x="0" y="699147"/>
                  </a:lnTo>
                  <a:lnTo>
                    <a:pt x="2171" y="709917"/>
                  </a:lnTo>
                  <a:lnTo>
                    <a:pt x="8102" y="718705"/>
                  </a:lnTo>
                  <a:lnTo>
                    <a:pt x="16891" y="724636"/>
                  </a:lnTo>
                  <a:lnTo>
                    <a:pt x="27647" y="726808"/>
                  </a:lnTo>
                  <a:lnTo>
                    <a:pt x="2756255" y="726808"/>
                  </a:lnTo>
                  <a:lnTo>
                    <a:pt x="2767025" y="724636"/>
                  </a:lnTo>
                  <a:lnTo>
                    <a:pt x="2775826" y="718705"/>
                  </a:lnTo>
                  <a:lnTo>
                    <a:pt x="2781744" y="709917"/>
                  </a:lnTo>
                  <a:lnTo>
                    <a:pt x="2783903" y="699147"/>
                  </a:lnTo>
                  <a:close/>
                </a:path>
                <a:path w="2784475" h="3077209">
                  <a:moveTo>
                    <a:pt x="2783903" y="363397"/>
                  </a:moveTo>
                  <a:lnTo>
                    <a:pt x="2781731" y="352640"/>
                  </a:lnTo>
                  <a:lnTo>
                    <a:pt x="2775801" y="343839"/>
                  </a:lnTo>
                  <a:lnTo>
                    <a:pt x="2767012" y="337908"/>
                  </a:lnTo>
                  <a:lnTo>
                    <a:pt x="2756255" y="335737"/>
                  </a:lnTo>
                  <a:lnTo>
                    <a:pt x="27647" y="335737"/>
                  </a:lnTo>
                  <a:lnTo>
                    <a:pt x="16891" y="337908"/>
                  </a:lnTo>
                  <a:lnTo>
                    <a:pt x="8102" y="343839"/>
                  </a:lnTo>
                  <a:lnTo>
                    <a:pt x="2171" y="352640"/>
                  </a:lnTo>
                  <a:lnTo>
                    <a:pt x="0" y="363397"/>
                  </a:lnTo>
                  <a:lnTo>
                    <a:pt x="2171" y="374167"/>
                  </a:lnTo>
                  <a:lnTo>
                    <a:pt x="8102" y="382955"/>
                  </a:lnTo>
                  <a:lnTo>
                    <a:pt x="16891" y="388886"/>
                  </a:lnTo>
                  <a:lnTo>
                    <a:pt x="27647" y="391071"/>
                  </a:lnTo>
                  <a:lnTo>
                    <a:pt x="2756255" y="391071"/>
                  </a:lnTo>
                  <a:lnTo>
                    <a:pt x="2767025" y="388886"/>
                  </a:lnTo>
                  <a:lnTo>
                    <a:pt x="2775826" y="382955"/>
                  </a:lnTo>
                  <a:lnTo>
                    <a:pt x="2781744" y="374167"/>
                  </a:lnTo>
                  <a:lnTo>
                    <a:pt x="2783903" y="363397"/>
                  </a:lnTo>
                  <a:close/>
                </a:path>
                <a:path w="2784475" h="3077209">
                  <a:moveTo>
                    <a:pt x="2783929" y="3048381"/>
                  </a:moveTo>
                  <a:lnTo>
                    <a:pt x="2781833" y="3037979"/>
                  </a:lnTo>
                  <a:lnTo>
                    <a:pt x="2776118" y="3029483"/>
                  </a:lnTo>
                  <a:lnTo>
                    <a:pt x="2767622" y="3023755"/>
                  </a:lnTo>
                  <a:lnTo>
                    <a:pt x="2757220" y="3021660"/>
                  </a:lnTo>
                  <a:lnTo>
                    <a:pt x="26746" y="3021660"/>
                  </a:lnTo>
                  <a:lnTo>
                    <a:pt x="16344" y="3023755"/>
                  </a:lnTo>
                  <a:lnTo>
                    <a:pt x="7848" y="3029483"/>
                  </a:lnTo>
                  <a:lnTo>
                    <a:pt x="2133" y="3037979"/>
                  </a:lnTo>
                  <a:lnTo>
                    <a:pt x="38" y="3048381"/>
                  </a:lnTo>
                  <a:lnTo>
                    <a:pt x="38" y="3050260"/>
                  </a:lnTo>
                  <a:lnTo>
                    <a:pt x="2133" y="3060662"/>
                  </a:lnTo>
                  <a:lnTo>
                    <a:pt x="7848" y="3069158"/>
                  </a:lnTo>
                  <a:lnTo>
                    <a:pt x="16344" y="3074886"/>
                  </a:lnTo>
                  <a:lnTo>
                    <a:pt x="26746" y="3076981"/>
                  </a:lnTo>
                  <a:lnTo>
                    <a:pt x="2757220" y="3076981"/>
                  </a:lnTo>
                  <a:lnTo>
                    <a:pt x="2767609" y="3074886"/>
                  </a:lnTo>
                  <a:lnTo>
                    <a:pt x="2776105" y="3069145"/>
                  </a:lnTo>
                  <a:lnTo>
                    <a:pt x="2781833" y="3060649"/>
                  </a:lnTo>
                  <a:lnTo>
                    <a:pt x="2783929" y="3050260"/>
                  </a:lnTo>
                  <a:lnTo>
                    <a:pt x="2783929" y="3048381"/>
                  </a:lnTo>
                  <a:close/>
                </a:path>
                <a:path w="2784475" h="3077209">
                  <a:moveTo>
                    <a:pt x="2783929" y="2712643"/>
                  </a:moveTo>
                  <a:lnTo>
                    <a:pt x="2781833" y="2702229"/>
                  </a:lnTo>
                  <a:lnTo>
                    <a:pt x="2776118" y="2693733"/>
                  </a:lnTo>
                  <a:lnTo>
                    <a:pt x="2767622" y="2688005"/>
                  </a:lnTo>
                  <a:lnTo>
                    <a:pt x="2757220" y="2685910"/>
                  </a:lnTo>
                  <a:lnTo>
                    <a:pt x="26746" y="2685910"/>
                  </a:lnTo>
                  <a:lnTo>
                    <a:pt x="16344" y="2688005"/>
                  </a:lnTo>
                  <a:lnTo>
                    <a:pt x="7848" y="2693733"/>
                  </a:lnTo>
                  <a:lnTo>
                    <a:pt x="2133" y="2702229"/>
                  </a:lnTo>
                  <a:lnTo>
                    <a:pt x="38" y="2712643"/>
                  </a:lnTo>
                  <a:lnTo>
                    <a:pt x="38" y="2714510"/>
                  </a:lnTo>
                  <a:lnTo>
                    <a:pt x="2133" y="2724924"/>
                  </a:lnTo>
                  <a:lnTo>
                    <a:pt x="7848" y="2733421"/>
                  </a:lnTo>
                  <a:lnTo>
                    <a:pt x="16344" y="2739136"/>
                  </a:lnTo>
                  <a:lnTo>
                    <a:pt x="26746" y="2741244"/>
                  </a:lnTo>
                  <a:lnTo>
                    <a:pt x="2757220" y="2741244"/>
                  </a:lnTo>
                  <a:lnTo>
                    <a:pt x="2767609" y="2739136"/>
                  </a:lnTo>
                  <a:lnTo>
                    <a:pt x="2776105" y="2733408"/>
                  </a:lnTo>
                  <a:lnTo>
                    <a:pt x="2781833" y="2724912"/>
                  </a:lnTo>
                  <a:lnTo>
                    <a:pt x="2783929" y="2714510"/>
                  </a:lnTo>
                  <a:lnTo>
                    <a:pt x="2783929" y="2712643"/>
                  </a:lnTo>
                  <a:close/>
                </a:path>
              </a:pathLst>
            </a:custGeom>
            <a:solidFill>
              <a:srgbClr val="DEE6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2832691" y="3976474"/>
              <a:ext cx="2107565" cy="55880"/>
            </a:xfrm>
            <a:custGeom>
              <a:avLst/>
              <a:gdLst/>
              <a:ahLst/>
              <a:cxnLst/>
              <a:rect l="l" t="t" r="r" b="b"/>
              <a:pathLst>
                <a:path w="2107565" h="55879">
                  <a:moveTo>
                    <a:pt x="2079405" y="55326"/>
                  </a:moveTo>
                  <a:lnTo>
                    <a:pt x="27650" y="55326"/>
                  </a:lnTo>
                  <a:lnTo>
                    <a:pt x="16890" y="53151"/>
                  </a:lnTo>
                  <a:lnTo>
                    <a:pt x="8101" y="47221"/>
                  </a:lnTo>
                  <a:lnTo>
                    <a:pt x="2173" y="38428"/>
                  </a:lnTo>
                  <a:lnTo>
                    <a:pt x="0" y="27663"/>
                  </a:lnTo>
                  <a:lnTo>
                    <a:pt x="2173" y="16898"/>
                  </a:lnTo>
                  <a:lnTo>
                    <a:pt x="8101" y="8104"/>
                  </a:lnTo>
                  <a:lnTo>
                    <a:pt x="16890" y="2174"/>
                  </a:lnTo>
                  <a:lnTo>
                    <a:pt x="27650" y="0"/>
                  </a:lnTo>
                  <a:lnTo>
                    <a:pt x="2079438" y="0"/>
                  </a:lnTo>
                  <a:lnTo>
                    <a:pt x="2090199" y="2174"/>
                  </a:lnTo>
                  <a:lnTo>
                    <a:pt x="2098988" y="8104"/>
                  </a:lnTo>
                  <a:lnTo>
                    <a:pt x="2104915" y="16898"/>
                  </a:lnTo>
                  <a:lnTo>
                    <a:pt x="2107089" y="27663"/>
                  </a:lnTo>
                  <a:lnTo>
                    <a:pt x="2104915" y="38428"/>
                  </a:lnTo>
                  <a:lnTo>
                    <a:pt x="2098984" y="47221"/>
                  </a:lnTo>
                  <a:lnTo>
                    <a:pt x="2090185" y="53151"/>
                  </a:lnTo>
                  <a:lnTo>
                    <a:pt x="2079405" y="55326"/>
                  </a:lnTo>
                  <a:close/>
                </a:path>
              </a:pathLst>
            </a:custGeom>
            <a:solidFill>
              <a:srgbClr val="FFCC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2810129" y="7669556"/>
              <a:ext cx="1671955" cy="55880"/>
            </a:xfrm>
            <a:custGeom>
              <a:avLst/>
              <a:gdLst/>
              <a:ahLst/>
              <a:cxnLst/>
              <a:rect l="l" t="t" r="r" b="b"/>
              <a:pathLst>
                <a:path w="1671955" h="55879">
                  <a:moveTo>
                    <a:pt x="1644088" y="55326"/>
                  </a:moveTo>
                  <a:lnTo>
                    <a:pt x="27650" y="55326"/>
                  </a:lnTo>
                  <a:lnTo>
                    <a:pt x="16890" y="53151"/>
                  </a:lnTo>
                  <a:lnTo>
                    <a:pt x="8101" y="47221"/>
                  </a:lnTo>
                  <a:lnTo>
                    <a:pt x="2173" y="38428"/>
                  </a:lnTo>
                  <a:lnTo>
                    <a:pt x="0" y="27663"/>
                  </a:lnTo>
                  <a:lnTo>
                    <a:pt x="2173" y="16898"/>
                  </a:lnTo>
                  <a:lnTo>
                    <a:pt x="8101" y="8104"/>
                  </a:lnTo>
                  <a:lnTo>
                    <a:pt x="16890" y="2174"/>
                  </a:lnTo>
                  <a:lnTo>
                    <a:pt x="27650" y="0"/>
                  </a:lnTo>
                  <a:lnTo>
                    <a:pt x="1644088" y="0"/>
                  </a:lnTo>
                  <a:lnTo>
                    <a:pt x="1654848" y="2174"/>
                  </a:lnTo>
                  <a:lnTo>
                    <a:pt x="1663638" y="8104"/>
                  </a:lnTo>
                  <a:lnTo>
                    <a:pt x="1669565" y="16898"/>
                  </a:lnTo>
                  <a:lnTo>
                    <a:pt x="1671739" y="27663"/>
                  </a:lnTo>
                  <a:lnTo>
                    <a:pt x="1669584" y="38428"/>
                  </a:lnTo>
                  <a:lnTo>
                    <a:pt x="1663663" y="47221"/>
                  </a:lnTo>
                  <a:lnTo>
                    <a:pt x="1654867" y="53151"/>
                  </a:lnTo>
                  <a:lnTo>
                    <a:pt x="1644088" y="55326"/>
                  </a:lnTo>
                  <a:close/>
                </a:path>
              </a:pathLst>
            </a:custGeom>
            <a:solidFill>
              <a:srgbClr val="DEE6E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776605">
              <a:lnSpc>
                <a:spcPct val="100000"/>
              </a:lnSpc>
              <a:spcBef>
                <a:spcPts val="90"/>
              </a:spcBef>
            </a:pPr>
            <a:r>
              <a:rPr dirty="0" spc="280"/>
              <a:t>Our</a:t>
            </a:r>
            <a:r>
              <a:rPr dirty="0" spc="-10"/>
              <a:t> </a:t>
            </a:r>
            <a:r>
              <a:rPr dirty="0" spc="170"/>
              <a:t>Solution</a:t>
            </a:r>
            <a:r>
              <a:rPr dirty="0" spc="-10"/>
              <a:t> </a:t>
            </a:r>
            <a:r>
              <a:rPr dirty="0"/>
              <a:t>:</a:t>
            </a:r>
            <a:r>
              <a:rPr dirty="0" spc="-10"/>
              <a:t> </a:t>
            </a:r>
            <a:r>
              <a:rPr dirty="0" spc="165"/>
              <a:t>AgriGuide</a:t>
            </a:r>
            <a:r>
              <a:rPr dirty="0" spc="-10"/>
              <a:t> </a:t>
            </a:r>
            <a:r>
              <a:rPr dirty="0" spc="190"/>
              <a:t>for</a:t>
            </a:r>
            <a:r>
              <a:rPr dirty="0" spc="-5"/>
              <a:t> </a:t>
            </a:r>
            <a:r>
              <a:rPr dirty="0" spc="225"/>
              <a:t>Farmers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1555671" y="2951944"/>
            <a:ext cx="2613660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 b="1">
                <a:latin typeface="Times New Roman"/>
                <a:cs typeface="Times New Roman"/>
              </a:rPr>
              <a:t>Upload</a:t>
            </a:r>
            <a:r>
              <a:rPr dirty="0" sz="2400" spc="-95" b="1">
                <a:latin typeface="Times New Roman"/>
                <a:cs typeface="Times New Roman"/>
              </a:rPr>
              <a:t> </a:t>
            </a:r>
            <a:r>
              <a:rPr dirty="0" sz="2400" spc="-35" b="1">
                <a:latin typeface="Times New Roman"/>
                <a:cs typeface="Times New Roman"/>
              </a:rPr>
              <a:t>Documents</a:t>
            </a:r>
            <a:r>
              <a:rPr dirty="0" sz="2400" spc="-95" b="1">
                <a:latin typeface="Times New Roman"/>
                <a:cs typeface="Times New Roman"/>
              </a:rPr>
              <a:t> </a:t>
            </a:r>
            <a:r>
              <a:rPr dirty="0" sz="2400" spc="-50" b="1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834351" y="3977474"/>
            <a:ext cx="2191385" cy="3251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777364" algn="l"/>
              </a:tabLst>
            </a:pPr>
            <a:r>
              <a:rPr dirty="0" sz="1950" spc="45">
                <a:latin typeface="Times New Roman"/>
                <a:cs typeface="Times New Roman"/>
              </a:rPr>
              <a:t>Applications</a:t>
            </a:r>
            <a:r>
              <a:rPr dirty="0" sz="1950">
                <a:latin typeface="Times New Roman"/>
                <a:cs typeface="Times New Roman"/>
              </a:rPr>
              <a:t>	</a:t>
            </a:r>
            <a:r>
              <a:rPr dirty="0" sz="1950" spc="85">
                <a:latin typeface="Times New Roman"/>
                <a:cs typeface="Times New Roman"/>
              </a:rPr>
              <a:t>and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555671" y="3934269"/>
            <a:ext cx="1162685" cy="711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dirty="0" sz="1950" spc="-10">
                <a:latin typeface="Times New Roman"/>
                <a:cs typeface="Times New Roman"/>
              </a:rPr>
              <a:t>Policies, Guidelines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685441" y="2951944"/>
            <a:ext cx="3041015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35" b="1">
                <a:latin typeface="Times New Roman"/>
                <a:cs typeface="Times New Roman"/>
              </a:rPr>
              <a:t>Simplified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Explanation: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685441" y="3977474"/>
            <a:ext cx="2647950" cy="3251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50" spc="50">
                <a:latin typeface="Times New Roman"/>
                <a:cs typeface="Times New Roman"/>
              </a:rPr>
              <a:t>Summaries</a:t>
            </a:r>
            <a:r>
              <a:rPr dirty="0" sz="1950" spc="40">
                <a:latin typeface="Times New Roman"/>
                <a:cs typeface="Times New Roman"/>
              </a:rPr>
              <a:t> </a:t>
            </a:r>
            <a:r>
              <a:rPr dirty="0" sz="1950" spc="50">
                <a:latin typeface="Times New Roman"/>
                <a:cs typeface="Times New Roman"/>
              </a:rPr>
              <a:t>of</a:t>
            </a:r>
            <a:r>
              <a:rPr dirty="0" sz="1950" spc="4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key</a:t>
            </a:r>
            <a:r>
              <a:rPr dirty="0" sz="1950" spc="45">
                <a:latin typeface="Times New Roman"/>
                <a:cs typeface="Times New Roman"/>
              </a:rPr>
              <a:t> </a:t>
            </a:r>
            <a:r>
              <a:rPr dirty="0" sz="1950" spc="55">
                <a:latin typeface="Times New Roman"/>
                <a:cs typeface="Times New Roman"/>
              </a:rPr>
              <a:t>points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555671" y="6612153"/>
            <a:ext cx="3067050" cy="9525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25" b="1">
                <a:latin typeface="Times New Roman"/>
                <a:cs typeface="Times New Roman"/>
              </a:rPr>
              <a:t>Personalised</a:t>
            </a:r>
            <a:r>
              <a:rPr dirty="0" sz="2400" spc="-90" b="1">
                <a:latin typeface="Times New Roman"/>
                <a:cs typeface="Times New Roman"/>
              </a:rPr>
              <a:t> </a:t>
            </a:r>
            <a:r>
              <a:rPr dirty="0" sz="2400" spc="-50" b="1">
                <a:latin typeface="Times New Roman"/>
                <a:cs typeface="Times New Roman"/>
              </a:rPr>
              <a:t>Guidance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spc="-50" b="1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dirty="0" sz="1950">
                <a:latin typeface="Times New Roman"/>
                <a:cs typeface="Times New Roman"/>
              </a:rPr>
              <a:t>Based</a:t>
            </a:r>
            <a:r>
              <a:rPr dirty="0" sz="1950" spc="70">
                <a:latin typeface="Times New Roman"/>
                <a:cs typeface="Times New Roman"/>
              </a:rPr>
              <a:t> </a:t>
            </a:r>
            <a:r>
              <a:rPr dirty="0" sz="1950" spc="100">
                <a:latin typeface="Times New Roman"/>
                <a:cs typeface="Times New Roman"/>
              </a:rPr>
              <a:t>on</a:t>
            </a:r>
            <a:r>
              <a:rPr dirty="0" sz="1950" spc="70">
                <a:latin typeface="Times New Roman"/>
                <a:cs typeface="Times New Roman"/>
              </a:rPr>
              <a:t> </a:t>
            </a:r>
            <a:r>
              <a:rPr dirty="0" sz="1950" spc="80">
                <a:latin typeface="Times New Roman"/>
                <a:cs typeface="Times New Roman"/>
              </a:rPr>
              <a:t>farm</a:t>
            </a:r>
            <a:r>
              <a:rPr dirty="0" sz="1950" spc="75">
                <a:latin typeface="Times New Roman"/>
                <a:cs typeface="Times New Roman"/>
              </a:rPr>
              <a:t> </a:t>
            </a:r>
            <a:r>
              <a:rPr dirty="0" sz="1950" spc="-10">
                <a:latin typeface="Times New Roman"/>
                <a:cs typeface="Times New Roman"/>
              </a:rPr>
              <a:t>Specifics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617220">
              <a:lnSpc>
                <a:spcPct val="100000"/>
              </a:lnSpc>
              <a:spcBef>
                <a:spcPts val="90"/>
              </a:spcBef>
            </a:pPr>
            <a:r>
              <a:rPr dirty="0"/>
              <a:t>Simplifying</a:t>
            </a:r>
            <a:r>
              <a:rPr dirty="0" spc="160"/>
              <a:t> </a:t>
            </a:r>
            <a:r>
              <a:rPr dirty="0" spc="135"/>
              <a:t>Complex</a:t>
            </a:r>
            <a:r>
              <a:rPr dirty="0" spc="160"/>
              <a:t> </a:t>
            </a:r>
            <a:r>
              <a:rPr dirty="0" spc="150"/>
              <a:t>Agricultural</a:t>
            </a:r>
            <a:r>
              <a:rPr dirty="0" spc="160"/>
              <a:t> </a:t>
            </a:r>
            <a:r>
              <a:rPr dirty="0" spc="-10"/>
              <a:t>Policies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05515" y="2733824"/>
            <a:ext cx="4215130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-20" b="1">
                <a:latin typeface="Times New Roman"/>
                <a:cs typeface="Times New Roman"/>
              </a:rPr>
              <a:t>Clear</a:t>
            </a:r>
            <a:r>
              <a:rPr dirty="0" sz="3700" spc="-200" b="1">
                <a:latin typeface="Times New Roman"/>
                <a:cs typeface="Times New Roman"/>
              </a:rPr>
              <a:t> </a:t>
            </a:r>
            <a:r>
              <a:rPr dirty="0" sz="3700" spc="-75" b="1">
                <a:latin typeface="Times New Roman"/>
                <a:cs typeface="Times New Roman"/>
              </a:rPr>
              <a:t>Interpretation</a:t>
            </a:r>
            <a:r>
              <a:rPr dirty="0" sz="3700" spc="-160" b="1">
                <a:latin typeface="Times New Roman"/>
                <a:cs typeface="Times New Roman"/>
              </a:rPr>
              <a:t> </a:t>
            </a:r>
            <a:r>
              <a:rPr dirty="0" sz="3700" spc="-50" b="1">
                <a:latin typeface="Times New Roman"/>
                <a:cs typeface="Times New Roman"/>
              </a:rPr>
              <a:t>: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05515" y="3881379"/>
            <a:ext cx="6938009" cy="2235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900"/>
              </a:lnSpc>
              <a:spcBef>
                <a:spcPts val="95"/>
              </a:spcBef>
            </a:pPr>
            <a:r>
              <a:rPr dirty="0" sz="3100" spc="105">
                <a:latin typeface="Times New Roman"/>
                <a:cs typeface="Times New Roman"/>
              </a:rPr>
              <a:t>The</a:t>
            </a:r>
            <a:r>
              <a:rPr dirty="0" sz="3100" spc="480">
                <a:latin typeface="Times New Roman"/>
                <a:cs typeface="Times New Roman"/>
              </a:rPr>
              <a:t>  </a:t>
            </a:r>
            <a:r>
              <a:rPr dirty="0" sz="3100" spc="125">
                <a:latin typeface="Times New Roman"/>
                <a:cs typeface="Times New Roman"/>
              </a:rPr>
              <a:t>Document</a:t>
            </a:r>
            <a:r>
              <a:rPr dirty="0" sz="3100" spc="480">
                <a:latin typeface="Times New Roman"/>
                <a:cs typeface="Times New Roman"/>
              </a:rPr>
              <a:t>  </a:t>
            </a:r>
            <a:r>
              <a:rPr dirty="0" sz="3100">
                <a:latin typeface="Times New Roman"/>
                <a:cs typeface="Times New Roman"/>
              </a:rPr>
              <a:t>Analysis</a:t>
            </a:r>
            <a:r>
              <a:rPr dirty="0" sz="3100" spc="484">
                <a:latin typeface="Times New Roman"/>
                <a:cs typeface="Times New Roman"/>
              </a:rPr>
              <a:t>  </a:t>
            </a:r>
            <a:r>
              <a:rPr dirty="0" sz="3100" spc="75">
                <a:latin typeface="Times New Roman"/>
                <a:cs typeface="Times New Roman"/>
              </a:rPr>
              <a:t>Assistant</a:t>
            </a:r>
            <a:r>
              <a:rPr dirty="0" sz="3100" spc="480">
                <a:latin typeface="Times New Roman"/>
                <a:cs typeface="Times New Roman"/>
              </a:rPr>
              <a:t>  </a:t>
            </a:r>
            <a:r>
              <a:rPr dirty="0" sz="3100" spc="-25">
                <a:latin typeface="Times New Roman"/>
                <a:cs typeface="Times New Roman"/>
              </a:rPr>
              <a:t>is </a:t>
            </a:r>
            <a:r>
              <a:rPr dirty="0" sz="3100">
                <a:latin typeface="Times New Roman"/>
                <a:cs typeface="Times New Roman"/>
              </a:rPr>
              <a:t>designed</a:t>
            </a:r>
            <a:r>
              <a:rPr dirty="0" sz="3100" spc="160">
                <a:latin typeface="Times New Roman"/>
                <a:cs typeface="Times New Roman"/>
              </a:rPr>
              <a:t> to</a:t>
            </a:r>
            <a:r>
              <a:rPr dirty="0" sz="3100" spc="165">
                <a:latin typeface="Times New Roman"/>
                <a:cs typeface="Times New Roman"/>
              </a:rPr>
              <a:t> </a:t>
            </a:r>
            <a:r>
              <a:rPr dirty="0" sz="3100" spc="95">
                <a:latin typeface="Times New Roman"/>
                <a:cs typeface="Times New Roman"/>
              </a:rPr>
              <a:t>interpret</a:t>
            </a:r>
            <a:r>
              <a:rPr dirty="0" sz="3100" spc="165">
                <a:latin typeface="Times New Roman"/>
                <a:cs typeface="Times New Roman"/>
              </a:rPr>
              <a:t> </a:t>
            </a:r>
            <a:r>
              <a:rPr dirty="0" sz="3100" spc="80">
                <a:latin typeface="Times New Roman"/>
                <a:cs typeface="Times New Roman"/>
              </a:rPr>
              <a:t>agricultural</a:t>
            </a:r>
            <a:r>
              <a:rPr dirty="0" sz="3100" spc="165">
                <a:latin typeface="Times New Roman"/>
                <a:cs typeface="Times New Roman"/>
              </a:rPr>
              <a:t> </a:t>
            </a:r>
            <a:r>
              <a:rPr dirty="0" sz="3100" spc="-10">
                <a:latin typeface="Times New Roman"/>
                <a:cs typeface="Times New Roman"/>
              </a:rPr>
              <a:t>policies </a:t>
            </a:r>
            <a:r>
              <a:rPr dirty="0" sz="3100" spc="60">
                <a:latin typeface="Times New Roman"/>
                <a:cs typeface="Times New Roman"/>
              </a:rPr>
              <a:t>in</a:t>
            </a:r>
            <a:r>
              <a:rPr dirty="0" sz="3100" spc="365">
                <a:latin typeface="Times New Roman"/>
                <a:cs typeface="Times New Roman"/>
              </a:rPr>
              <a:t> </a:t>
            </a:r>
            <a:r>
              <a:rPr dirty="0" sz="3100" spc="50">
                <a:latin typeface="Times New Roman"/>
                <a:cs typeface="Times New Roman"/>
              </a:rPr>
              <a:t>clear,</a:t>
            </a:r>
            <a:r>
              <a:rPr dirty="0" sz="3100" spc="370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accessible</a:t>
            </a:r>
            <a:r>
              <a:rPr dirty="0" sz="3100" spc="370">
                <a:latin typeface="Times New Roman"/>
                <a:cs typeface="Times New Roman"/>
              </a:rPr>
              <a:t> </a:t>
            </a:r>
            <a:r>
              <a:rPr dirty="0" sz="3100" spc="70">
                <a:latin typeface="Times New Roman"/>
                <a:cs typeface="Times New Roman"/>
              </a:rPr>
              <a:t>language,</a:t>
            </a:r>
            <a:r>
              <a:rPr dirty="0" sz="3100" spc="370">
                <a:latin typeface="Times New Roman"/>
                <a:cs typeface="Times New Roman"/>
              </a:rPr>
              <a:t> </a:t>
            </a:r>
            <a:r>
              <a:rPr dirty="0" sz="3100" spc="-10">
                <a:latin typeface="Times New Roman"/>
                <a:cs typeface="Times New Roman"/>
              </a:rPr>
              <a:t>simplifying </a:t>
            </a:r>
            <a:r>
              <a:rPr dirty="0" sz="3100" spc="50">
                <a:latin typeface="Times New Roman"/>
                <a:cs typeface="Times New Roman"/>
              </a:rPr>
              <a:t>complex</a:t>
            </a:r>
            <a:r>
              <a:rPr dirty="0" sz="3100" spc="25">
                <a:latin typeface="Times New Roman"/>
                <a:cs typeface="Times New Roman"/>
              </a:rPr>
              <a:t> </a:t>
            </a:r>
            <a:r>
              <a:rPr dirty="0" sz="3100" spc="85">
                <a:latin typeface="Times New Roman"/>
                <a:cs typeface="Times New Roman"/>
              </a:rPr>
              <a:t>regulatory</a:t>
            </a:r>
            <a:r>
              <a:rPr dirty="0" sz="3100" spc="30">
                <a:latin typeface="Times New Roman"/>
                <a:cs typeface="Times New Roman"/>
              </a:rPr>
              <a:t> </a:t>
            </a:r>
            <a:r>
              <a:rPr dirty="0" sz="3100" spc="80">
                <a:latin typeface="Times New Roman"/>
                <a:cs typeface="Times New Roman"/>
              </a:rPr>
              <a:t>documents.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712501" y="2712677"/>
            <a:ext cx="5890260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-75" b="1">
                <a:latin typeface="Times New Roman"/>
                <a:cs typeface="Times New Roman"/>
              </a:rPr>
              <a:t>Understandable</a:t>
            </a:r>
            <a:r>
              <a:rPr dirty="0" sz="3700" spc="-105" b="1">
                <a:latin typeface="Times New Roman"/>
                <a:cs typeface="Times New Roman"/>
              </a:rPr>
              <a:t> </a:t>
            </a:r>
            <a:r>
              <a:rPr dirty="0" sz="3700" spc="-90" b="1">
                <a:latin typeface="Times New Roman"/>
                <a:cs typeface="Times New Roman"/>
              </a:rPr>
              <a:t>Components</a:t>
            </a:r>
            <a:r>
              <a:rPr dirty="0" sz="3700" spc="-100" b="1">
                <a:latin typeface="Times New Roman"/>
                <a:cs typeface="Times New Roman"/>
              </a:rPr>
              <a:t> </a:t>
            </a:r>
            <a:r>
              <a:rPr dirty="0" sz="3700" spc="-50" b="1">
                <a:latin typeface="Times New Roman"/>
                <a:cs typeface="Times New Roman"/>
              </a:rPr>
              <a:t>: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712501" y="3902526"/>
            <a:ext cx="6937375" cy="2235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900"/>
              </a:lnSpc>
              <a:spcBef>
                <a:spcPts val="95"/>
              </a:spcBef>
            </a:pPr>
            <a:r>
              <a:rPr dirty="0" sz="3100">
                <a:latin typeface="Times New Roman"/>
                <a:cs typeface="Times New Roman"/>
              </a:rPr>
              <a:t>By</a:t>
            </a:r>
            <a:r>
              <a:rPr dirty="0" sz="3100" spc="610">
                <a:latin typeface="Times New Roman"/>
                <a:cs typeface="Times New Roman"/>
              </a:rPr>
              <a:t>   </a:t>
            </a:r>
            <a:r>
              <a:rPr dirty="0" sz="3100" spc="90">
                <a:latin typeface="Times New Roman"/>
                <a:cs typeface="Times New Roman"/>
              </a:rPr>
              <a:t>breaking</a:t>
            </a:r>
            <a:r>
              <a:rPr dirty="0" sz="3100" spc="610">
                <a:latin typeface="Times New Roman"/>
                <a:cs typeface="Times New Roman"/>
              </a:rPr>
              <a:t>   </a:t>
            </a:r>
            <a:r>
              <a:rPr dirty="0" sz="3100" spc="110">
                <a:latin typeface="Times New Roman"/>
                <a:cs typeface="Times New Roman"/>
              </a:rPr>
              <a:t>down</a:t>
            </a:r>
            <a:r>
              <a:rPr dirty="0" sz="3100" spc="610">
                <a:latin typeface="Times New Roman"/>
                <a:cs typeface="Times New Roman"/>
              </a:rPr>
              <a:t>   </a:t>
            </a:r>
            <a:r>
              <a:rPr dirty="0" sz="3100">
                <a:latin typeface="Times New Roman"/>
                <a:cs typeface="Times New Roman"/>
              </a:rPr>
              <a:t>policies</a:t>
            </a:r>
            <a:r>
              <a:rPr dirty="0" sz="3100" spc="615">
                <a:latin typeface="Times New Roman"/>
                <a:cs typeface="Times New Roman"/>
              </a:rPr>
              <a:t>   </a:t>
            </a:r>
            <a:r>
              <a:rPr dirty="0" sz="3100" spc="90">
                <a:latin typeface="Times New Roman"/>
                <a:cs typeface="Times New Roman"/>
              </a:rPr>
              <a:t>into </a:t>
            </a:r>
            <a:r>
              <a:rPr dirty="0" sz="3100" spc="105">
                <a:latin typeface="Times New Roman"/>
                <a:cs typeface="Times New Roman"/>
              </a:rPr>
              <a:t>understandable</a:t>
            </a:r>
            <a:r>
              <a:rPr dirty="0" sz="3100" spc="545">
                <a:latin typeface="Times New Roman"/>
                <a:cs typeface="Times New Roman"/>
              </a:rPr>
              <a:t> </a:t>
            </a:r>
            <a:r>
              <a:rPr dirty="0" sz="3100" spc="95">
                <a:latin typeface="Times New Roman"/>
                <a:cs typeface="Times New Roman"/>
              </a:rPr>
              <a:t>components,</a:t>
            </a:r>
            <a:r>
              <a:rPr dirty="0" sz="3100" spc="550">
                <a:latin typeface="Times New Roman"/>
                <a:cs typeface="Times New Roman"/>
              </a:rPr>
              <a:t> </a:t>
            </a:r>
            <a:r>
              <a:rPr dirty="0" sz="3100" spc="100">
                <a:latin typeface="Times New Roman"/>
                <a:cs typeface="Times New Roman"/>
              </a:rPr>
              <a:t>the</a:t>
            </a:r>
            <a:r>
              <a:rPr dirty="0" sz="3100" spc="550">
                <a:latin typeface="Times New Roman"/>
                <a:cs typeface="Times New Roman"/>
              </a:rPr>
              <a:t> </a:t>
            </a:r>
            <a:r>
              <a:rPr dirty="0" sz="3100" spc="-10">
                <a:latin typeface="Times New Roman"/>
                <a:cs typeface="Times New Roman"/>
              </a:rPr>
              <a:t>system </a:t>
            </a:r>
            <a:r>
              <a:rPr dirty="0" sz="3100" spc="50">
                <a:latin typeface="Times New Roman"/>
                <a:cs typeface="Times New Roman"/>
              </a:rPr>
              <a:t>ensures</a:t>
            </a:r>
            <a:r>
              <a:rPr dirty="0" sz="3100" spc="210">
                <a:latin typeface="Times New Roman"/>
                <a:cs typeface="Times New Roman"/>
              </a:rPr>
              <a:t> </a:t>
            </a:r>
            <a:r>
              <a:rPr dirty="0" sz="3100" spc="165">
                <a:latin typeface="Times New Roman"/>
                <a:cs typeface="Times New Roman"/>
              </a:rPr>
              <a:t>that</a:t>
            </a:r>
            <a:r>
              <a:rPr dirty="0" sz="3100" spc="215">
                <a:latin typeface="Times New Roman"/>
                <a:cs typeface="Times New Roman"/>
              </a:rPr>
              <a:t> </a:t>
            </a:r>
            <a:r>
              <a:rPr dirty="0" sz="3100" spc="80">
                <a:latin typeface="Times New Roman"/>
                <a:cs typeface="Times New Roman"/>
              </a:rPr>
              <a:t>farmers</a:t>
            </a:r>
            <a:r>
              <a:rPr dirty="0" sz="3100" spc="215">
                <a:latin typeface="Times New Roman"/>
                <a:cs typeface="Times New Roman"/>
              </a:rPr>
              <a:t> </a:t>
            </a:r>
            <a:r>
              <a:rPr dirty="0" sz="3100" spc="100">
                <a:latin typeface="Times New Roman"/>
                <a:cs typeface="Times New Roman"/>
              </a:rPr>
              <a:t>can</a:t>
            </a:r>
            <a:r>
              <a:rPr dirty="0" sz="3100" spc="215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easily</a:t>
            </a:r>
            <a:r>
              <a:rPr dirty="0" sz="3100" spc="215">
                <a:latin typeface="Times New Roman"/>
                <a:cs typeface="Times New Roman"/>
              </a:rPr>
              <a:t> </a:t>
            </a:r>
            <a:r>
              <a:rPr dirty="0" sz="3100" spc="85">
                <a:latin typeface="Times New Roman"/>
                <a:cs typeface="Times New Roman"/>
              </a:rPr>
              <a:t>grasp</a:t>
            </a:r>
            <a:r>
              <a:rPr dirty="0" sz="3100" spc="210">
                <a:latin typeface="Times New Roman"/>
                <a:cs typeface="Times New Roman"/>
              </a:rPr>
              <a:t> </a:t>
            </a:r>
            <a:r>
              <a:rPr dirty="0" sz="3100" spc="75">
                <a:latin typeface="Times New Roman"/>
                <a:cs typeface="Times New Roman"/>
              </a:rPr>
              <a:t>the </a:t>
            </a:r>
            <a:r>
              <a:rPr dirty="0" sz="3100">
                <a:latin typeface="Times New Roman"/>
                <a:cs typeface="Times New Roman"/>
              </a:rPr>
              <a:t>essential</a:t>
            </a:r>
            <a:r>
              <a:rPr dirty="0" sz="3100" spc="335">
                <a:latin typeface="Times New Roman"/>
                <a:cs typeface="Times New Roman"/>
              </a:rPr>
              <a:t> </a:t>
            </a:r>
            <a:r>
              <a:rPr dirty="0" sz="3100" spc="45">
                <a:latin typeface="Times New Roman"/>
                <a:cs typeface="Times New Roman"/>
              </a:rPr>
              <a:t>details.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505515" y="6725937"/>
            <a:ext cx="15144750" cy="1130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  <a:tabLst>
                <a:tab pos="913130" algn="l"/>
                <a:tab pos="2312670" algn="l"/>
                <a:tab pos="3152140" algn="l"/>
                <a:tab pos="4596765" algn="l"/>
                <a:tab pos="5345430" algn="l"/>
                <a:tab pos="6440170" algn="l"/>
                <a:tab pos="8498840" algn="l"/>
                <a:tab pos="9070340" algn="l"/>
                <a:tab pos="10734675" algn="l"/>
                <a:tab pos="13159740" algn="l"/>
                <a:tab pos="13821410" algn="l"/>
              </a:tabLst>
            </a:pPr>
            <a:r>
              <a:rPr dirty="0" sz="3100" spc="45">
                <a:latin typeface="Times New Roman"/>
                <a:cs typeface="Times New Roman"/>
              </a:rPr>
              <a:t>This</a:t>
            </a:r>
            <a:r>
              <a:rPr dirty="0" sz="3100">
                <a:latin typeface="Times New Roman"/>
                <a:cs typeface="Times New Roman"/>
              </a:rPr>
              <a:t>	</a:t>
            </a:r>
            <a:r>
              <a:rPr dirty="0" sz="3100" spc="40">
                <a:latin typeface="Times New Roman"/>
                <a:cs typeface="Times New Roman"/>
              </a:rPr>
              <a:t>ensures</a:t>
            </a:r>
            <a:r>
              <a:rPr dirty="0" sz="3100">
                <a:latin typeface="Times New Roman"/>
                <a:cs typeface="Times New Roman"/>
              </a:rPr>
              <a:t>	</a:t>
            </a:r>
            <a:r>
              <a:rPr dirty="0" sz="3100" spc="145">
                <a:latin typeface="Times New Roman"/>
                <a:cs typeface="Times New Roman"/>
              </a:rPr>
              <a:t>that</a:t>
            </a:r>
            <a:r>
              <a:rPr dirty="0" sz="3100">
                <a:latin typeface="Times New Roman"/>
                <a:cs typeface="Times New Roman"/>
              </a:rPr>
              <a:t>	</a:t>
            </a:r>
            <a:r>
              <a:rPr dirty="0" sz="3100" spc="70">
                <a:latin typeface="Times New Roman"/>
                <a:cs typeface="Times New Roman"/>
              </a:rPr>
              <a:t>farmers</a:t>
            </a:r>
            <a:r>
              <a:rPr dirty="0" sz="3100">
                <a:latin typeface="Times New Roman"/>
                <a:cs typeface="Times New Roman"/>
              </a:rPr>
              <a:t>	</a:t>
            </a:r>
            <a:r>
              <a:rPr dirty="0" sz="3100" spc="75">
                <a:latin typeface="Times New Roman"/>
                <a:cs typeface="Times New Roman"/>
              </a:rPr>
              <a:t>can</a:t>
            </a:r>
            <a:r>
              <a:rPr dirty="0" sz="3100">
                <a:latin typeface="Times New Roman"/>
                <a:cs typeface="Times New Roman"/>
              </a:rPr>
              <a:t>	</a:t>
            </a:r>
            <a:r>
              <a:rPr dirty="0" sz="3100" spc="-10">
                <a:latin typeface="Times New Roman"/>
                <a:cs typeface="Times New Roman"/>
              </a:rPr>
              <a:t>easily</a:t>
            </a:r>
            <a:r>
              <a:rPr dirty="0" sz="3100">
                <a:latin typeface="Times New Roman"/>
                <a:cs typeface="Times New Roman"/>
              </a:rPr>
              <a:t>	</a:t>
            </a:r>
            <a:r>
              <a:rPr dirty="0" sz="3100" spc="105">
                <a:latin typeface="Times New Roman"/>
                <a:cs typeface="Times New Roman"/>
              </a:rPr>
              <a:t>understand</a:t>
            </a:r>
            <a:r>
              <a:rPr dirty="0" sz="3100">
                <a:latin typeface="Times New Roman"/>
                <a:cs typeface="Times New Roman"/>
              </a:rPr>
              <a:t>	</a:t>
            </a:r>
            <a:r>
              <a:rPr dirty="0" sz="3100" spc="-25">
                <a:latin typeface="Times New Roman"/>
                <a:cs typeface="Times New Roman"/>
              </a:rPr>
              <a:t>all</a:t>
            </a:r>
            <a:r>
              <a:rPr dirty="0" sz="3100">
                <a:latin typeface="Times New Roman"/>
                <a:cs typeface="Times New Roman"/>
              </a:rPr>
              <a:t>	</a:t>
            </a:r>
            <a:r>
              <a:rPr dirty="0" sz="3100" spc="50">
                <a:latin typeface="Times New Roman"/>
                <a:cs typeface="Times New Roman"/>
              </a:rPr>
              <a:t>available</a:t>
            </a:r>
            <a:r>
              <a:rPr dirty="0" sz="3100">
                <a:latin typeface="Times New Roman"/>
                <a:cs typeface="Times New Roman"/>
              </a:rPr>
              <a:t>	</a:t>
            </a:r>
            <a:r>
              <a:rPr dirty="0" sz="3100" spc="85">
                <a:latin typeface="Times New Roman"/>
                <a:cs typeface="Times New Roman"/>
              </a:rPr>
              <a:t>opportunities</a:t>
            </a:r>
            <a:r>
              <a:rPr dirty="0" sz="3100">
                <a:latin typeface="Times New Roman"/>
                <a:cs typeface="Times New Roman"/>
              </a:rPr>
              <a:t>	</a:t>
            </a:r>
            <a:r>
              <a:rPr dirty="0" sz="3100" spc="75">
                <a:latin typeface="Times New Roman"/>
                <a:cs typeface="Times New Roman"/>
              </a:rPr>
              <a:t>for</a:t>
            </a:r>
            <a:r>
              <a:rPr dirty="0" sz="3100">
                <a:latin typeface="Times New Roman"/>
                <a:cs typeface="Times New Roman"/>
              </a:rPr>
              <a:t>	</a:t>
            </a:r>
            <a:r>
              <a:rPr dirty="0" sz="3100" spc="114">
                <a:latin typeface="Times New Roman"/>
                <a:cs typeface="Times New Roman"/>
              </a:rPr>
              <a:t>support </a:t>
            </a:r>
            <a:r>
              <a:rPr dirty="0" sz="3100" spc="155">
                <a:latin typeface="Times New Roman"/>
                <a:cs typeface="Times New Roman"/>
              </a:rPr>
              <a:t>and</a:t>
            </a:r>
            <a:r>
              <a:rPr dirty="0" sz="3100" spc="10">
                <a:latin typeface="Times New Roman"/>
                <a:cs typeface="Times New Roman"/>
              </a:rPr>
              <a:t> </a:t>
            </a:r>
            <a:r>
              <a:rPr dirty="0" sz="3100" spc="65">
                <a:latin typeface="Times New Roman"/>
                <a:cs typeface="Times New Roman"/>
              </a:rPr>
              <a:t>funding.</a:t>
            </a:r>
            <a:endParaRPr sz="3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43749" y="5882209"/>
            <a:ext cx="1475740" cy="737870"/>
          </a:xfrm>
          <a:custGeom>
            <a:avLst/>
            <a:gdLst/>
            <a:ahLst/>
            <a:cxnLst/>
            <a:rect l="l" t="t" r="r" b="b"/>
            <a:pathLst>
              <a:path w="1475739" h="737870">
                <a:moveTo>
                  <a:pt x="1106387" y="737591"/>
                </a:moveTo>
                <a:lnTo>
                  <a:pt x="0" y="737591"/>
                </a:lnTo>
                <a:lnTo>
                  <a:pt x="368795" y="368795"/>
                </a:lnTo>
                <a:lnTo>
                  <a:pt x="0" y="0"/>
                </a:lnTo>
                <a:lnTo>
                  <a:pt x="1106387" y="0"/>
                </a:lnTo>
                <a:lnTo>
                  <a:pt x="1475182" y="368795"/>
                </a:lnTo>
                <a:lnTo>
                  <a:pt x="1106387" y="737591"/>
                </a:lnTo>
                <a:close/>
              </a:path>
            </a:pathLst>
          </a:custGeom>
          <a:solidFill>
            <a:srgbClr val="4B2F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198258" y="6038863"/>
            <a:ext cx="150495" cy="3251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50" spc="-5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443749" y="7362750"/>
            <a:ext cx="1475740" cy="737870"/>
          </a:xfrm>
          <a:custGeom>
            <a:avLst/>
            <a:gdLst/>
            <a:ahLst/>
            <a:cxnLst/>
            <a:rect l="l" t="t" r="r" b="b"/>
            <a:pathLst>
              <a:path w="1475739" h="737870">
                <a:moveTo>
                  <a:pt x="1106387" y="737591"/>
                </a:moveTo>
                <a:lnTo>
                  <a:pt x="0" y="737591"/>
                </a:lnTo>
                <a:lnTo>
                  <a:pt x="368795" y="368795"/>
                </a:lnTo>
                <a:lnTo>
                  <a:pt x="0" y="0"/>
                </a:lnTo>
                <a:lnTo>
                  <a:pt x="1106387" y="0"/>
                </a:lnTo>
                <a:lnTo>
                  <a:pt x="1475182" y="368795"/>
                </a:lnTo>
                <a:lnTo>
                  <a:pt x="1106387" y="737591"/>
                </a:lnTo>
                <a:close/>
              </a:path>
            </a:pathLst>
          </a:custGeom>
          <a:solidFill>
            <a:srgbClr val="4B2F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198258" y="7519405"/>
            <a:ext cx="150495" cy="3251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50" spc="-5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032510">
              <a:lnSpc>
                <a:spcPct val="100000"/>
              </a:lnSpc>
              <a:spcBef>
                <a:spcPts val="90"/>
              </a:spcBef>
            </a:pPr>
            <a:r>
              <a:rPr dirty="0" spc="190"/>
              <a:t>Implementation</a:t>
            </a:r>
            <a:r>
              <a:rPr dirty="0" spc="10"/>
              <a:t> </a:t>
            </a:r>
            <a:r>
              <a:rPr dirty="0" spc="85"/>
              <a:t>Steps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431049" y="2297000"/>
            <a:ext cx="14403069" cy="1130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dirty="0" sz="3100" spc="75">
                <a:latin typeface="Times New Roman"/>
                <a:cs typeface="Times New Roman"/>
              </a:rPr>
              <a:t>Implementing</a:t>
            </a:r>
            <a:r>
              <a:rPr dirty="0" sz="3100" spc="110">
                <a:latin typeface="Times New Roman"/>
                <a:cs typeface="Times New Roman"/>
              </a:rPr>
              <a:t> </a:t>
            </a:r>
            <a:r>
              <a:rPr dirty="0" sz="3100" spc="100">
                <a:latin typeface="Times New Roman"/>
                <a:cs typeface="Times New Roman"/>
              </a:rPr>
              <a:t>the</a:t>
            </a:r>
            <a:r>
              <a:rPr dirty="0" sz="3100" spc="110">
                <a:latin typeface="Times New Roman"/>
                <a:cs typeface="Times New Roman"/>
              </a:rPr>
              <a:t> </a:t>
            </a:r>
            <a:r>
              <a:rPr dirty="0" sz="3100" spc="125">
                <a:latin typeface="Times New Roman"/>
                <a:cs typeface="Times New Roman"/>
              </a:rPr>
              <a:t>Document</a:t>
            </a:r>
            <a:r>
              <a:rPr dirty="0" sz="3100" spc="110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Analysis</a:t>
            </a:r>
            <a:r>
              <a:rPr dirty="0" sz="3100" spc="114">
                <a:latin typeface="Times New Roman"/>
                <a:cs typeface="Times New Roman"/>
              </a:rPr>
              <a:t> </a:t>
            </a:r>
            <a:r>
              <a:rPr dirty="0" sz="3100" spc="75">
                <a:latin typeface="Times New Roman"/>
                <a:cs typeface="Times New Roman"/>
              </a:rPr>
              <a:t>Assistant</a:t>
            </a:r>
            <a:r>
              <a:rPr dirty="0" sz="3100" spc="110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involves</a:t>
            </a:r>
            <a:r>
              <a:rPr dirty="0" sz="3100" spc="110">
                <a:latin typeface="Times New Roman"/>
                <a:cs typeface="Times New Roman"/>
              </a:rPr>
              <a:t> </a:t>
            </a:r>
            <a:r>
              <a:rPr dirty="0" sz="3100" spc="175">
                <a:latin typeface="Times New Roman"/>
                <a:cs typeface="Times New Roman"/>
              </a:rPr>
              <a:t>a</a:t>
            </a:r>
            <a:r>
              <a:rPr dirty="0" sz="3100" spc="110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series</a:t>
            </a:r>
            <a:r>
              <a:rPr dirty="0" sz="3100" spc="114">
                <a:latin typeface="Times New Roman"/>
                <a:cs typeface="Times New Roman"/>
              </a:rPr>
              <a:t> </a:t>
            </a:r>
            <a:r>
              <a:rPr dirty="0" sz="3100" spc="65">
                <a:latin typeface="Times New Roman"/>
                <a:cs typeface="Times New Roman"/>
              </a:rPr>
              <a:t>of</a:t>
            </a:r>
            <a:r>
              <a:rPr dirty="0" sz="3100" spc="100">
                <a:latin typeface="Times New Roman"/>
                <a:cs typeface="Times New Roman"/>
              </a:rPr>
              <a:t> </a:t>
            </a:r>
            <a:r>
              <a:rPr dirty="0" sz="3100" spc="-30">
                <a:latin typeface="Times New Roman"/>
                <a:cs typeface="Times New Roman"/>
              </a:rPr>
              <a:t>well-</a:t>
            </a:r>
            <a:r>
              <a:rPr dirty="0" sz="3100" spc="50">
                <a:latin typeface="Times New Roman"/>
                <a:cs typeface="Times New Roman"/>
              </a:rPr>
              <a:t>defined</a:t>
            </a:r>
            <a:r>
              <a:rPr dirty="0" sz="3100" spc="110">
                <a:latin typeface="Times New Roman"/>
                <a:cs typeface="Times New Roman"/>
              </a:rPr>
              <a:t> </a:t>
            </a:r>
            <a:r>
              <a:rPr dirty="0" sz="3100" spc="-20">
                <a:latin typeface="Times New Roman"/>
                <a:cs typeface="Times New Roman"/>
              </a:rPr>
              <a:t>steps </a:t>
            </a:r>
            <a:r>
              <a:rPr dirty="0" sz="3100" spc="65">
                <a:latin typeface="Times New Roman"/>
                <a:cs typeface="Times New Roman"/>
              </a:rPr>
              <a:t>within</a:t>
            </a:r>
            <a:r>
              <a:rPr dirty="0" sz="3100" spc="350">
                <a:latin typeface="Times New Roman"/>
                <a:cs typeface="Times New Roman"/>
              </a:rPr>
              <a:t> </a:t>
            </a:r>
            <a:r>
              <a:rPr dirty="0" sz="3100" spc="100">
                <a:latin typeface="Times New Roman"/>
                <a:cs typeface="Times New Roman"/>
              </a:rPr>
              <a:t>the</a:t>
            </a:r>
            <a:r>
              <a:rPr dirty="0" sz="3100" spc="355">
                <a:latin typeface="Times New Roman"/>
                <a:cs typeface="Times New Roman"/>
              </a:rPr>
              <a:t> </a:t>
            </a:r>
            <a:r>
              <a:rPr dirty="0" sz="3100" spc="90">
                <a:latin typeface="Times New Roman"/>
                <a:cs typeface="Times New Roman"/>
              </a:rPr>
              <a:t>AWS</a:t>
            </a:r>
            <a:r>
              <a:rPr dirty="0" sz="3100" spc="350">
                <a:latin typeface="Times New Roman"/>
                <a:cs typeface="Times New Roman"/>
              </a:rPr>
              <a:t> </a:t>
            </a:r>
            <a:r>
              <a:rPr dirty="0" sz="3100" spc="135">
                <a:latin typeface="Times New Roman"/>
                <a:cs typeface="Times New Roman"/>
              </a:rPr>
              <a:t>PartyRock</a:t>
            </a:r>
            <a:r>
              <a:rPr dirty="0" sz="3100" spc="355">
                <a:latin typeface="Times New Roman"/>
                <a:cs typeface="Times New Roman"/>
              </a:rPr>
              <a:t> </a:t>
            </a:r>
            <a:r>
              <a:rPr dirty="0" sz="3100" spc="85">
                <a:latin typeface="Times New Roman"/>
                <a:cs typeface="Times New Roman"/>
              </a:rPr>
              <a:t>environment.</a:t>
            </a:r>
            <a:r>
              <a:rPr dirty="0" sz="3100" spc="350">
                <a:latin typeface="Times New Roman"/>
                <a:cs typeface="Times New Roman"/>
              </a:rPr>
              <a:t> </a:t>
            </a:r>
            <a:r>
              <a:rPr dirty="0" sz="3100" spc="195">
                <a:latin typeface="Times New Roman"/>
                <a:cs typeface="Times New Roman"/>
              </a:rPr>
              <a:t>From</a:t>
            </a:r>
            <a:r>
              <a:rPr dirty="0" sz="3100" spc="355">
                <a:latin typeface="Times New Roman"/>
                <a:cs typeface="Times New Roman"/>
              </a:rPr>
              <a:t> </a:t>
            </a:r>
            <a:r>
              <a:rPr dirty="0" sz="3100" spc="55">
                <a:latin typeface="Times New Roman"/>
                <a:cs typeface="Times New Roman"/>
              </a:rPr>
              <a:t>setting</a:t>
            </a:r>
            <a:r>
              <a:rPr dirty="0" sz="3100" spc="350">
                <a:latin typeface="Times New Roman"/>
                <a:cs typeface="Times New Roman"/>
              </a:rPr>
              <a:t> </a:t>
            </a:r>
            <a:r>
              <a:rPr dirty="0" sz="3100" spc="150">
                <a:latin typeface="Times New Roman"/>
                <a:cs typeface="Times New Roman"/>
              </a:rPr>
              <a:t>up</a:t>
            </a:r>
            <a:r>
              <a:rPr dirty="0" sz="3100" spc="355">
                <a:latin typeface="Times New Roman"/>
                <a:cs typeface="Times New Roman"/>
              </a:rPr>
              <a:t> </a:t>
            </a:r>
            <a:r>
              <a:rPr dirty="0" sz="3100" spc="100">
                <a:latin typeface="Times New Roman"/>
                <a:cs typeface="Times New Roman"/>
              </a:rPr>
              <a:t>the</a:t>
            </a:r>
            <a:r>
              <a:rPr dirty="0" sz="3100" spc="350">
                <a:latin typeface="Times New Roman"/>
                <a:cs typeface="Times New Roman"/>
              </a:rPr>
              <a:t> </a:t>
            </a:r>
            <a:r>
              <a:rPr dirty="0" sz="3100" spc="110">
                <a:latin typeface="Times New Roman"/>
                <a:cs typeface="Times New Roman"/>
              </a:rPr>
              <a:t>platform</a:t>
            </a:r>
            <a:r>
              <a:rPr dirty="0" sz="3100" spc="355">
                <a:latin typeface="Times New Roman"/>
                <a:cs typeface="Times New Roman"/>
              </a:rPr>
              <a:t> </a:t>
            </a:r>
            <a:r>
              <a:rPr dirty="0" sz="3100" spc="160">
                <a:latin typeface="Times New Roman"/>
                <a:cs typeface="Times New Roman"/>
              </a:rPr>
              <a:t>to</a:t>
            </a:r>
            <a:r>
              <a:rPr dirty="0" sz="3100" spc="355">
                <a:latin typeface="Times New Roman"/>
                <a:cs typeface="Times New Roman"/>
              </a:rPr>
              <a:t> </a:t>
            </a:r>
            <a:r>
              <a:rPr dirty="0" sz="3100" spc="-10">
                <a:latin typeface="Times New Roman"/>
                <a:cs typeface="Times New Roman"/>
              </a:rPr>
              <a:t>defining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129611" y="3401900"/>
            <a:ext cx="1385570" cy="1130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6995" marR="5080" indent="-74930">
              <a:lnSpc>
                <a:spcPct val="116900"/>
              </a:lnSpc>
              <a:spcBef>
                <a:spcPts val="95"/>
              </a:spcBef>
            </a:pPr>
            <a:r>
              <a:rPr dirty="0" sz="3100" spc="40">
                <a:latin typeface="Times New Roman"/>
                <a:cs typeface="Times New Roman"/>
              </a:rPr>
              <a:t>crucial </a:t>
            </a:r>
            <a:r>
              <a:rPr dirty="0" sz="3100" spc="65">
                <a:latin typeface="Times New Roman"/>
                <a:cs typeface="Times New Roman"/>
              </a:rPr>
              <a:t>farmers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507292" y="3401900"/>
            <a:ext cx="4326890" cy="1130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029" marR="5080" indent="-227965">
              <a:lnSpc>
                <a:spcPct val="116900"/>
              </a:lnSpc>
              <a:spcBef>
                <a:spcPts val="95"/>
              </a:spcBef>
              <a:tabLst>
                <a:tab pos="610870" algn="l"/>
                <a:tab pos="835660" algn="l"/>
                <a:tab pos="1946910" algn="l"/>
                <a:tab pos="2103120" algn="l"/>
                <a:tab pos="2872105" algn="l"/>
                <a:tab pos="3679190" algn="l"/>
              </a:tabLst>
            </a:pPr>
            <a:r>
              <a:rPr dirty="0" sz="3100" spc="135">
                <a:latin typeface="Times New Roman"/>
                <a:cs typeface="Times New Roman"/>
              </a:rPr>
              <a:t>to</a:t>
            </a:r>
            <a:r>
              <a:rPr dirty="0" sz="3100">
                <a:latin typeface="Times New Roman"/>
                <a:cs typeface="Times New Roman"/>
              </a:rPr>
              <a:t>	</a:t>
            </a:r>
            <a:r>
              <a:rPr dirty="0" sz="3100" spc="50">
                <a:latin typeface="Times New Roman"/>
                <a:cs typeface="Times New Roman"/>
              </a:rPr>
              <a:t>ensure</a:t>
            </a:r>
            <a:r>
              <a:rPr dirty="0" sz="3100">
                <a:latin typeface="Times New Roman"/>
                <a:cs typeface="Times New Roman"/>
              </a:rPr>
              <a:t>	</a:t>
            </a:r>
            <a:r>
              <a:rPr dirty="0" sz="3100" spc="60">
                <a:latin typeface="Times New Roman"/>
                <a:cs typeface="Times New Roman"/>
              </a:rPr>
              <a:t>accuracy</a:t>
            </a:r>
            <a:r>
              <a:rPr dirty="0" sz="3100">
                <a:latin typeface="Times New Roman"/>
                <a:cs typeface="Times New Roman"/>
              </a:rPr>
              <a:t>	</a:t>
            </a:r>
            <a:r>
              <a:rPr dirty="0" sz="3100" spc="130">
                <a:latin typeface="Times New Roman"/>
                <a:cs typeface="Times New Roman"/>
              </a:rPr>
              <a:t>and </a:t>
            </a:r>
            <a:r>
              <a:rPr dirty="0" sz="3100" spc="135">
                <a:latin typeface="Times New Roman"/>
                <a:cs typeface="Times New Roman"/>
              </a:rPr>
              <a:t>to</a:t>
            </a:r>
            <a:r>
              <a:rPr dirty="0" sz="3100">
                <a:latin typeface="Times New Roman"/>
                <a:cs typeface="Times New Roman"/>
              </a:rPr>
              <a:t>		</a:t>
            </a:r>
            <a:r>
              <a:rPr dirty="0" sz="3100" spc="-10">
                <a:latin typeface="Times New Roman"/>
                <a:cs typeface="Times New Roman"/>
              </a:rPr>
              <a:t>access</a:t>
            </a:r>
            <a:r>
              <a:rPr dirty="0" sz="3100">
                <a:latin typeface="Times New Roman"/>
                <a:cs typeface="Times New Roman"/>
              </a:rPr>
              <a:t>		</a:t>
            </a:r>
            <a:r>
              <a:rPr dirty="0" sz="3100" spc="75">
                <a:latin typeface="Times New Roman"/>
                <a:cs typeface="Times New Roman"/>
              </a:rPr>
              <a:t>the</a:t>
            </a:r>
            <a:r>
              <a:rPr dirty="0" sz="3100">
                <a:latin typeface="Times New Roman"/>
                <a:cs typeface="Times New Roman"/>
              </a:rPr>
              <a:t>	</a:t>
            </a:r>
            <a:r>
              <a:rPr dirty="0" sz="3100" spc="65">
                <a:latin typeface="Times New Roman"/>
                <a:cs typeface="Times New Roman"/>
              </a:rPr>
              <a:t>assistant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431049" y="3401900"/>
            <a:ext cx="8553450" cy="1682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900"/>
              </a:lnSpc>
              <a:spcBef>
                <a:spcPts val="95"/>
              </a:spcBef>
            </a:pPr>
            <a:r>
              <a:rPr dirty="0" sz="3100" spc="125">
                <a:latin typeface="Times New Roman"/>
                <a:cs typeface="Times New Roman"/>
              </a:rPr>
              <a:t>prompts</a:t>
            </a:r>
            <a:r>
              <a:rPr dirty="0" sz="3100" spc="204">
                <a:latin typeface="Times New Roman"/>
                <a:cs typeface="Times New Roman"/>
              </a:rPr>
              <a:t>  </a:t>
            </a:r>
            <a:r>
              <a:rPr dirty="0" sz="3100" spc="155">
                <a:latin typeface="Times New Roman"/>
                <a:cs typeface="Times New Roman"/>
              </a:rPr>
              <a:t>and</a:t>
            </a:r>
            <a:r>
              <a:rPr dirty="0" sz="3100" spc="204">
                <a:latin typeface="Times New Roman"/>
                <a:cs typeface="Times New Roman"/>
              </a:rPr>
              <a:t>  </a:t>
            </a:r>
            <a:r>
              <a:rPr dirty="0" sz="3100" spc="55">
                <a:latin typeface="Times New Roman"/>
                <a:cs typeface="Times New Roman"/>
              </a:rPr>
              <a:t>testing</a:t>
            </a:r>
            <a:r>
              <a:rPr dirty="0" sz="3100" spc="204">
                <a:latin typeface="Times New Roman"/>
                <a:cs typeface="Times New Roman"/>
              </a:rPr>
              <a:t>  </a:t>
            </a:r>
            <a:r>
              <a:rPr dirty="0" sz="3100" spc="100">
                <a:latin typeface="Times New Roman"/>
                <a:cs typeface="Times New Roman"/>
              </a:rPr>
              <a:t>the</a:t>
            </a:r>
            <a:r>
              <a:rPr dirty="0" sz="3100" spc="204">
                <a:latin typeface="Times New Roman"/>
                <a:cs typeface="Times New Roman"/>
              </a:rPr>
              <a:t>  </a:t>
            </a:r>
            <a:r>
              <a:rPr dirty="0" sz="3100" spc="75">
                <a:latin typeface="Times New Roman"/>
                <a:cs typeface="Times New Roman"/>
              </a:rPr>
              <a:t>model,</a:t>
            </a:r>
            <a:r>
              <a:rPr dirty="0" sz="3100" spc="204">
                <a:latin typeface="Times New Roman"/>
                <a:cs typeface="Times New Roman"/>
              </a:rPr>
              <a:t>  </a:t>
            </a:r>
            <a:r>
              <a:rPr dirty="0" sz="3100" spc="70">
                <a:latin typeface="Times New Roman"/>
                <a:cs typeface="Times New Roman"/>
              </a:rPr>
              <a:t>each</a:t>
            </a:r>
            <a:r>
              <a:rPr dirty="0" sz="3100" spc="204">
                <a:latin typeface="Times New Roman"/>
                <a:cs typeface="Times New Roman"/>
              </a:rPr>
              <a:t>  </a:t>
            </a:r>
            <a:r>
              <a:rPr dirty="0" sz="3100" spc="55">
                <a:latin typeface="Times New Roman"/>
                <a:cs typeface="Times New Roman"/>
              </a:rPr>
              <a:t>stage</a:t>
            </a:r>
            <a:r>
              <a:rPr dirty="0" sz="3100" spc="204">
                <a:latin typeface="Times New Roman"/>
                <a:cs typeface="Times New Roman"/>
              </a:rPr>
              <a:t>  </a:t>
            </a:r>
            <a:r>
              <a:rPr dirty="0" sz="3100" spc="-25">
                <a:latin typeface="Times New Roman"/>
                <a:cs typeface="Times New Roman"/>
              </a:rPr>
              <a:t>is </a:t>
            </a:r>
            <a:r>
              <a:rPr dirty="0" sz="3100">
                <a:latin typeface="Times New Roman"/>
                <a:cs typeface="Times New Roman"/>
              </a:rPr>
              <a:t>efficiency.</a:t>
            </a:r>
            <a:r>
              <a:rPr dirty="0" sz="3100" spc="195">
                <a:latin typeface="Times New Roman"/>
                <a:cs typeface="Times New Roman"/>
              </a:rPr>
              <a:t>  </a:t>
            </a:r>
            <a:r>
              <a:rPr dirty="0" sz="3100" spc="95">
                <a:latin typeface="Times New Roman"/>
                <a:cs typeface="Times New Roman"/>
              </a:rPr>
              <a:t>Deployment</a:t>
            </a:r>
            <a:r>
              <a:rPr dirty="0" sz="3100" spc="195">
                <a:latin typeface="Times New Roman"/>
                <a:cs typeface="Times New Roman"/>
              </a:rPr>
              <a:t>  </a:t>
            </a:r>
            <a:r>
              <a:rPr dirty="0" sz="3100">
                <a:latin typeface="Times New Roman"/>
                <a:cs typeface="Times New Roman"/>
              </a:rPr>
              <a:t>is</a:t>
            </a:r>
            <a:r>
              <a:rPr dirty="0" sz="3100" spc="200">
                <a:latin typeface="Times New Roman"/>
                <a:cs typeface="Times New Roman"/>
              </a:rPr>
              <a:t>  </a:t>
            </a:r>
            <a:r>
              <a:rPr dirty="0" sz="3100" spc="70">
                <a:latin typeface="Times New Roman"/>
                <a:cs typeface="Times New Roman"/>
              </a:rPr>
              <a:t>streamlined,</a:t>
            </a:r>
            <a:r>
              <a:rPr dirty="0" sz="3100" spc="195">
                <a:latin typeface="Times New Roman"/>
                <a:cs typeface="Times New Roman"/>
              </a:rPr>
              <a:t>  </a:t>
            </a:r>
            <a:r>
              <a:rPr dirty="0" sz="3100" spc="35">
                <a:latin typeface="Times New Roman"/>
                <a:cs typeface="Times New Roman"/>
              </a:rPr>
              <a:t>allowing </a:t>
            </a:r>
            <a:r>
              <a:rPr dirty="0" sz="3100" spc="50">
                <a:latin typeface="Times New Roman"/>
                <a:cs typeface="Times New Roman"/>
              </a:rPr>
              <a:t>quickly</a:t>
            </a:r>
            <a:r>
              <a:rPr dirty="0" sz="3100" spc="15">
                <a:latin typeface="Times New Roman"/>
                <a:cs typeface="Times New Roman"/>
              </a:rPr>
              <a:t> </a:t>
            </a:r>
            <a:r>
              <a:rPr dirty="0" sz="3100" spc="155">
                <a:latin typeface="Times New Roman"/>
                <a:cs typeface="Times New Roman"/>
              </a:rPr>
              <a:t>and</a:t>
            </a:r>
            <a:r>
              <a:rPr dirty="0" sz="3100" spc="15">
                <a:latin typeface="Times New Roman"/>
                <a:cs typeface="Times New Roman"/>
              </a:rPr>
              <a:t> </a:t>
            </a:r>
            <a:r>
              <a:rPr dirty="0" sz="3100" spc="-10">
                <a:latin typeface="Times New Roman"/>
                <a:cs typeface="Times New Roman"/>
              </a:rPr>
              <a:t>easily.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428769" y="5928386"/>
            <a:ext cx="3124200" cy="5003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100">
                <a:latin typeface="Times New Roman"/>
                <a:cs typeface="Times New Roman"/>
              </a:rPr>
              <a:t>Set</a:t>
            </a:r>
            <a:r>
              <a:rPr dirty="0" sz="3100" spc="65">
                <a:latin typeface="Times New Roman"/>
                <a:cs typeface="Times New Roman"/>
              </a:rPr>
              <a:t> </a:t>
            </a:r>
            <a:r>
              <a:rPr dirty="0" sz="3100" spc="229">
                <a:latin typeface="Times New Roman"/>
                <a:cs typeface="Times New Roman"/>
              </a:rPr>
              <a:t>Up</a:t>
            </a:r>
            <a:r>
              <a:rPr dirty="0" sz="3100" spc="65">
                <a:latin typeface="Times New Roman"/>
                <a:cs typeface="Times New Roman"/>
              </a:rPr>
              <a:t> </a:t>
            </a:r>
            <a:r>
              <a:rPr dirty="0" sz="3100" spc="125">
                <a:latin typeface="Times New Roman"/>
                <a:cs typeface="Times New Roman"/>
              </a:rPr>
              <a:t>PartyRock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8797124" y="5882209"/>
            <a:ext cx="1475740" cy="737870"/>
          </a:xfrm>
          <a:custGeom>
            <a:avLst/>
            <a:gdLst/>
            <a:ahLst/>
            <a:cxnLst/>
            <a:rect l="l" t="t" r="r" b="b"/>
            <a:pathLst>
              <a:path w="1475740" h="737870">
                <a:moveTo>
                  <a:pt x="1106386" y="737591"/>
                </a:moveTo>
                <a:lnTo>
                  <a:pt x="0" y="737591"/>
                </a:lnTo>
                <a:lnTo>
                  <a:pt x="368795" y="368795"/>
                </a:lnTo>
                <a:lnTo>
                  <a:pt x="0" y="0"/>
                </a:lnTo>
                <a:lnTo>
                  <a:pt x="1106386" y="0"/>
                </a:lnTo>
                <a:lnTo>
                  <a:pt x="1475182" y="368795"/>
                </a:lnTo>
                <a:lnTo>
                  <a:pt x="1106386" y="737591"/>
                </a:lnTo>
                <a:close/>
              </a:path>
            </a:pathLst>
          </a:custGeom>
          <a:solidFill>
            <a:srgbClr val="4B2F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9551632" y="6038863"/>
            <a:ext cx="150495" cy="3251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50" spc="-5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8797124" y="7362750"/>
            <a:ext cx="1475740" cy="737870"/>
          </a:xfrm>
          <a:custGeom>
            <a:avLst/>
            <a:gdLst/>
            <a:ahLst/>
            <a:cxnLst/>
            <a:rect l="l" t="t" r="r" b="b"/>
            <a:pathLst>
              <a:path w="1475740" h="737870">
                <a:moveTo>
                  <a:pt x="1106386" y="737591"/>
                </a:moveTo>
                <a:lnTo>
                  <a:pt x="0" y="737591"/>
                </a:lnTo>
                <a:lnTo>
                  <a:pt x="368795" y="368795"/>
                </a:lnTo>
                <a:lnTo>
                  <a:pt x="0" y="0"/>
                </a:lnTo>
                <a:lnTo>
                  <a:pt x="1106386" y="0"/>
                </a:lnTo>
                <a:lnTo>
                  <a:pt x="1475182" y="368795"/>
                </a:lnTo>
                <a:lnTo>
                  <a:pt x="1106386" y="737591"/>
                </a:lnTo>
                <a:close/>
              </a:path>
            </a:pathLst>
          </a:custGeom>
          <a:solidFill>
            <a:srgbClr val="4B2F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9551632" y="7519405"/>
            <a:ext cx="150495" cy="3251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50" spc="-5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783481" y="7408928"/>
            <a:ext cx="2820035" cy="5003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100" spc="75">
                <a:latin typeface="Times New Roman"/>
                <a:cs typeface="Times New Roman"/>
              </a:rPr>
              <a:t>Test</a:t>
            </a:r>
            <a:r>
              <a:rPr dirty="0" sz="3100" spc="10">
                <a:latin typeface="Times New Roman"/>
                <a:cs typeface="Times New Roman"/>
              </a:rPr>
              <a:t> </a:t>
            </a:r>
            <a:r>
              <a:rPr dirty="0" sz="3100" spc="155">
                <a:latin typeface="Times New Roman"/>
                <a:cs typeface="Times New Roman"/>
              </a:rPr>
              <a:t>and</a:t>
            </a:r>
            <a:r>
              <a:rPr dirty="0" sz="3100" spc="10">
                <a:latin typeface="Times New Roman"/>
                <a:cs typeface="Times New Roman"/>
              </a:rPr>
              <a:t> </a:t>
            </a:r>
            <a:r>
              <a:rPr dirty="0" sz="3100" spc="80">
                <a:latin typeface="Times New Roman"/>
                <a:cs typeface="Times New Roman"/>
              </a:rPr>
              <a:t>Deploy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428769" y="7420824"/>
            <a:ext cx="2210435" cy="5003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100">
                <a:latin typeface="Times New Roman"/>
                <a:cs typeface="Times New Roman"/>
              </a:rPr>
              <a:t>Select</a:t>
            </a:r>
            <a:r>
              <a:rPr dirty="0" sz="3100" spc="60">
                <a:latin typeface="Times New Roman"/>
                <a:cs typeface="Times New Roman"/>
              </a:rPr>
              <a:t> </a:t>
            </a:r>
            <a:r>
              <a:rPr dirty="0" sz="3100" spc="100">
                <a:latin typeface="Times New Roman"/>
                <a:cs typeface="Times New Roman"/>
              </a:rPr>
              <a:t>Model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783481" y="5928386"/>
            <a:ext cx="2670810" cy="5003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100" spc="60">
                <a:latin typeface="Times New Roman"/>
                <a:cs typeface="Times New Roman"/>
              </a:rPr>
              <a:t>Define</a:t>
            </a:r>
            <a:r>
              <a:rPr dirty="0" sz="3100" spc="15">
                <a:latin typeface="Times New Roman"/>
                <a:cs typeface="Times New Roman"/>
              </a:rPr>
              <a:t> </a:t>
            </a:r>
            <a:r>
              <a:rPr dirty="0" sz="3100" spc="114">
                <a:latin typeface="Times New Roman"/>
                <a:cs typeface="Times New Roman"/>
              </a:rPr>
              <a:t>prompts</a:t>
            </a:r>
            <a:endParaRPr sz="3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361" y="4638607"/>
            <a:ext cx="14546902" cy="524636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617220">
              <a:lnSpc>
                <a:spcPct val="100000"/>
              </a:lnSpc>
              <a:spcBef>
                <a:spcPts val="90"/>
              </a:spcBef>
            </a:pPr>
            <a:r>
              <a:rPr dirty="0" spc="225"/>
              <a:t>Document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3069" y="2401899"/>
            <a:ext cx="95250" cy="952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3069" y="2954349"/>
            <a:ext cx="95250" cy="9524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3069" y="3506799"/>
            <a:ext cx="95250" cy="9524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3069" y="4059249"/>
            <a:ext cx="95250" cy="9524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913823" y="2058757"/>
            <a:ext cx="8267700" cy="2235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dirty="0" sz="3100" spc="85">
                <a:latin typeface="Times New Roman"/>
                <a:cs typeface="Times New Roman"/>
              </a:rPr>
              <a:t>Requires</a:t>
            </a:r>
            <a:r>
              <a:rPr dirty="0" sz="3100" spc="70">
                <a:latin typeface="Times New Roman"/>
                <a:cs typeface="Times New Roman"/>
              </a:rPr>
              <a:t> </a:t>
            </a:r>
            <a:r>
              <a:rPr dirty="0" sz="3100" spc="50">
                <a:latin typeface="Times New Roman"/>
                <a:cs typeface="Times New Roman"/>
              </a:rPr>
              <a:t>clear,</a:t>
            </a:r>
            <a:r>
              <a:rPr dirty="0" sz="3100" spc="70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concise,</a:t>
            </a:r>
            <a:r>
              <a:rPr dirty="0" sz="3100" spc="75">
                <a:latin typeface="Times New Roman"/>
                <a:cs typeface="Times New Roman"/>
              </a:rPr>
              <a:t> </a:t>
            </a:r>
            <a:r>
              <a:rPr dirty="0" sz="3100" spc="155">
                <a:latin typeface="Times New Roman"/>
                <a:cs typeface="Times New Roman"/>
              </a:rPr>
              <a:t>and</a:t>
            </a:r>
            <a:r>
              <a:rPr dirty="0" sz="3100" spc="70">
                <a:latin typeface="Times New Roman"/>
                <a:cs typeface="Times New Roman"/>
              </a:rPr>
              <a:t> </a:t>
            </a:r>
            <a:r>
              <a:rPr dirty="0" sz="3100" spc="-30">
                <a:latin typeface="Times New Roman"/>
                <a:cs typeface="Times New Roman"/>
              </a:rPr>
              <a:t>well-</a:t>
            </a:r>
            <a:r>
              <a:rPr dirty="0" sz="3100" spc="100">
                <a:latin typeface="Times New Roman"/>
                <a:cs typeface="Times New Roman"/>
              </a:rPr>
              <a:t>structured</a:t>
            </a:r>
            <a:r>
              <a:rPr dirty="0" sz="3100" spc="70">
                <a:latin typeface="Times New Roman"/>
                <a:cs typeface="Times New Roman"/>
              </a:rPr>
              <a:t> </a:t>
            </a:r>
            <a:r>
              <a:rPr dirty="0" sz="3100" spc="135">
                <a:latin typeface="Times New Roman"/>
                <a:cs typeface="Times New Roman"/>
              </a:rPr>
              <a:t>data. </a:t>
            </a:r>
            <a:r>
              <a:rPr dirty="0" sz="3100" spc="110">
                <a:latin typeface="Times New Roman"/>
                <a:cs typeface="Times New Roman"/>
              </a:rPr>
              <a:t>Model</a:t>
            </a:r>
            <a:r>
              <a:rPr dirty="0" sz="3100" spc="20">
                <a:latin typeface="Times New Roman"/>
                <a:cs typeface="Times New Roman"/>
              </a:rPr>
              <a:t> </a:t>
            </a:r>
            <a:r>
              <a:rPr dirty="0" sz="3100" spc="75">
                <a:latin typeface="Times New Roman"/>
                <a:cs typeface="Times New Roman"/>
              </a:rPr>
              <a:t>Used:</a:t>
            </a:r>
            <a:r>
              <a:rPr dirty="0" sz="3100" spc="20">
                <a:latin typeface="Times New Roman"/>
                <a:cs typeface="Times New Roman"/>
              </a:rPr>
              <a:t> </a:t>
            </a:r>
            <a:r>
              <a:rPr dirty="0" sz="3100" spc="95">
                <a:latin typeface="Times New Roman"/>
                <a:cs typeface="Times New Roman"/>
              </a:rPr>
              <a:t>Claude</a:t>
            </a:r>
            <a:r>
              <a:rPr dirty="0" sz="3100" spc="20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3.5</a:t>
            </a:r>
            <a:r>
              <a:rPr dirty="0" sz="3100" spc="20">
                <a:latin typeface="Times New Roman"/>
                <a:cs typeface="Times New Roman"/>
              </a:rPr>
              <a:t> </a:t>
            </a:r>
            <a:r>
              <a:rPr dirty="0" sz="3100" spc="85">
                <a:latin typeface="Times New Roman"/>
                <a:cs typeface="Times New Roman"/>
              </a:rPr>
              <a:t>Sonnet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3100" spc="95">
                <a:latin typeface="Times New Roman"/>
                <a:cs typeface="Times New Roman"/>
              </a:rPr>
              <a:t>Temperature:</a:t>
            </a:r>
            <a:r>
              <a:rPr dirty="0" sz="3100" spc="40">
                <a:latin typeface="Times New Roman"/>
                <a:cs typeface="Times New Roman"/>
              </a:rPr>
              <a:t> </a:t>
            </a:r>
            <a:r>
              <a:rPr dirty="0" sz="3100" spc="-25">
                <a:latin typeface="Times New Roman"/>
                <a:cs typeface="Times New Roman"/>
              </a:rPr>
              <a:t>0.4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3100" spc="114">
                <a:latin typeface="Times New Roman"/>
                <a:cs typeface="Times New Roman"/>
              </a:rPr>
              <a:t>Top-</a:t>
            </a:r>
            <a:r>
              <a:rPr dirty="0" sz="3100" spc="60">
                <a:latin typeface="Times New Roman"/>
                <a:cs typeface="Times New Roman"/>
              </a:rPr>
              <a:t>P:</a:t>
            </a:r>
            <a:r>
              <a:rPr dirty="0" sz="3100" spc="10">
                <a:latin typeface="Times New Roman"/>
                <a:cs typeface="Times New Roman"/>
              </a:rPr>
              <a:t> </a:t>
            </a:r>
            <a:r>
              <a:rPr dirty="0" sz="3100" spc="-25">
                <a:latin typeface="Times New Roman"/>
                <a:cs typeface="Times New Roman"/>
              </a:rPr>
              <a:t>0.9</a:t>
            </a:r>
            <a:endParaRPr sz="3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617220">
              <a:lnSpc>
                <a:spcPct val="100000"/>
              </a:lnSpc>
              <a:spcBef>
                <a:spcPts val="90"/>
              </a:spcBef>
            </a:pPr>
            <a:r>
              <a:rPr dirty="0" spc="200"/>
              <a:t>Temperature</a:t>
            </a:r>
            <a:r>
              <a:rPr dirty="0" spc="5"/>
              <a:t> </a:t>
            </a:r>
            <a:r>
              <a:rPr dirty="0" spc="300"/>
              <a:t>and</a:t>
            </a:r>
            <a:r>
              <a:rPr dirty="0" spc="5"/>
              <a:t> </a:t>
            </a:r>
            <a:r>
              <a:rPr dirty="0" spc="220"/>
              <a:t>Top-</a:t>
            </a:r>
            <a:r>
              <a:rPr dirty="0" spc="250"/>
              <a:t>p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3162" y="4340454"/>
            <a:ext cx="95250" cy="952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3162" y="6550254"/>
            <a:ext cx="95250" cy="9524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211362" y="2339963"/>
            <a:ext cx="15169515" cy="5549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  <a:tabLst>
                <a:tab pos="610235" algn="l"/>
                <a:tab pos="1751964" algn="l"/>
                <a:tab pos="3812540" algn="l"/>
                <a:tab pos="6327140" algn="l"/>
                <a:tab pos="7188834" algn="l"/>
                <a:tab pos="8466455" algn="l"/>
                <a:tab pos="9217025" algn="l"/>
                <a:tab pos="12278995" algn="l"/>
                <a:tab pos="13185775" algn="l"/>
                <a:tab pos="14632305" algn="l"/>
              </a:tabLst>
            </a:pPr>
            <a:r>
              <a:rPr dirty="0" sz="3100" spc="125">
                <a:latin typeface="Times New Roman"/>
                <a:cs typeface="Times New Roman"/>
              </a:rPr>
              <a:t>In</a:t>
            </a:r>
            <a:r>
              <a:rPr dirty="0" sz="3100">
                <a:latin typeface="Times New Roman"/>
                <a:cs typeface="Times New Roman"/>
              </a:rPr>
              <a:t>	</a:t>
            </a:r>
            <a:r>
              <a:rPr dirty="0" sz="3100" spc="65">
                <a:latin typeface="Times New Roman"/>
                <a:cs typeface="Times New Roman"/>
              </a:rPr>
              <a:t>AWS</a:t>
            </a:r>
            <a:r>
              <a:rPr dirty="0" sz="3100">
                <a:latin typeface="Times New Roman"/>
                <a:cs typeface="Times New Roman"/>
              </a:rPr>
              <a:t>	</a:t>
            </a:r>
            <a:r>
              <a:rPr dirty="0" sz="3100" spc="125">
                <a:latin typeface="Times New Roman"/>
                <a:cs typeface="Times New Roman"/>
              </a:rPr>
              <a:t>PartyRock</a:t>
            </a:r>
            <a:r>
              <a:rPr dirty="0" sz="3100">
                <a:latin typeface="Times New Roman"/>
                <a:cs typeface="Times New Roman"/>
              </a:rPr>
              <a:t>	</a:t>
            </a:r>
            <a:r>
              <a:rPr dirty="0" sz="3100" spc="95">
                <a:latin typeface="Times New Roman"/>
                <a:cs typeface="Times New Roman"/>
              </a:rPr>
              <a:t>,Temperature</a:t>
            </a:r>
            <a:r>
              <a:rPr dirty="0" sz="3100">
                <a:latin typeface="Times New Roman"/>
                <a:cs typeface="Times New Roman"/>
              </a:rPr>
              <a:t>	</a:t>
            </a:r>
            <a:r>
              <a:rPr dirty="0" sz="3100" spc="130">
                <a:latin typeface="Times New Roman"/>
                <a:cs typeface="Times New Roman"/>
              </a:rPr>
              <a:t>and</a:t>
            </a:r>
            <a:r>
              <a:rPr dirty="0" sz="3100">
                <a:latin typeface="Times New Roman"/>
                <a:cs typeface="Times New Roman"/>
              </a:rPr>
              <a:t>	</a:t>
            </a:r>
            <a:r>
              <a:rPr dirty="0" sz="3100" spc="114">
                <a:latin typeface="Times New Roman"/>
                <a:cs typeface="Times New Roman"/>
              </a:rPr>
              <a:t>Top-</a:t>
            </a:r>
            <a:r>
              <a:rPr dirty="0" sz="3100" spc="105">
                <a:latin typeface="Times New Roman"/>
                <a:cs typeface="Times New Roman"/>
              </a:rPr>
              <a:t>p</a:t>
            </a:r>
            <a:r>
              <a:rPr dirty="0" sz="3100">
                <a:latin typeface="Times New Roman"/>
                <a:cs typeface="Times New Roman"/>
              </a:rPr>
              <a:t>	</a:t>
            </a:r>
            <a:r>
              <a:rPr dirty="0" sz="3100" spc="75">
                <a:latin typeface="Times New Roman"/>
                <a:cs typeface="Times New Roman"/>
              </a:rPr>
              <a:t>are</a:t>
            </a:r>
            <a:r>
              <a:rPr dirty="0" sz="3100">
                <a:latin typeface="Times New Roman"/>
                <a:cs typeface="Times New Roman"/>
              </a:rPr>
              <a:t>	</a:t>
            </a:r>
            <a:r>
              <a:rPr dirty="0" sz="3100" spc="85">
                <a:latin typeface="Times New Roman"/>
                <a:cs typeface="Times New Roman"/>
              </a:rPr>
              <a:t>hyperparameters</a:t>
            </a:r>
            <a:r>
              <a:rPr dirty="0" sz="3100">
                <a:latin typeface="Times New Roman"/>
                <a:cs typeface="Times New Roman"/>
              </a:rPr>
              <a:t>	</a:t>
            </a:r>
            <a:r>
              <a:rPr dirty="0" sz="3100" spc="145">
                <a:latin typeface="Times New Roman"/>
                <a:cs typeface="Times New Roman"/>
              </a:rPr>
              <a:t>that</a:t>
            </a:r>
            <a:r>
              <a:rPr dirty="0" sz="3100">
                <a:latin typeface="Times New Roman"/>
                <a:cs typeface="Times New Roman"/>
              </a:rPr>
              <a:t>	</a:t>
            </a:r>
            <a:r>
              <a:rPr dirty="0" sz="3100" spc="90">
                <a:latin typeface="Times New Roman"/>
                <a:cs typeface="Times New Roman"/>
              </a:rPr>
              <a:t>control</a:t>
            </a:r>
            <a:r>
              <a:rPr dirty="0" sz="3100">
                <a:latin typeface="Times New Roman"/>
                <a:cs typeface="Times New Roman"/>
              </a:rPr>
              <a:t>	</a:t>
            </a:r>
            <a:r>
              <a:rPr dirty="0" sz="3100" spc="75">
                <a:latin typeface="Times New Roman"/>
                <a:cs typeface="Times New Roman"/>
              </a:rPr>
              <a:t>the </a:t>
            </a:r>
            <a:r>
              <a:rPr dirty="0" sz="3100" spc="95">
                <a:latin typeface="Times New Roman"/>
                <a:cs typeface="Times New Roman"/>
              </a:rPr>
              <a:t>randomness</a:t>
            </a:r>
            <a:r>
              <a:rPr dirty="0" sz="3100" spc="15">
                <a:latin typeface="Times New Roman"/>
                <a:cs typeface="Times New Roman"/>
              </a:rPr>
              <a:t> </a:t>
            </a:r>
            <a:r>
              <a:rPr dirty="0" sz="3100" spc="155">
                <a:latin typeface="Times New Roman"/>
                <a:cs typeface="Times New Roman"/>
              </a:rPr>
              <a:t>and</a:t>
            </a:r>
            <a:r>
              <a:rPr dirty="0" sz="3100" spc="20">
                <a:latin typeface="Times New Roman"/>
                <a:cs typeface="Times New Roman"/>
              </a:rPr>
              <a:t> </a:t>
            </a:r>
            <a:r>
              <a:rPr dirty="0" sz="3100" spc="55">
                <a:latin typeface="Times New Roman"/>
                <a:cs typeface="Times New Roman"/>
              </a:rPr>
              <a:t>creativity</a:t>
            </a:r>
            <a:r>
              <a:rPr dirty="0" sz="3100" spc="15">
                <a:latin typeface="Times New Roman"/>
                <a:cs typeface="Times New Roman"/>
              </a:rPr>
              <a:t> </a:t>
            </a:r>
            <a:r>
              <a:rPr dirty="0" sz="3100" spc="65">
                <a:latin typeface="Times New Roman"/>
                <a:cs typeface="Times New Roman"/>
              </a:rPr>
              <a:t>of</a:t>
            </a:r>
            <a:r>
              <a:rPr dirty="0" sz="3100" spc="10">
                <a:latin typeface="Times New Roman"/>
                <a:cs typeface="Times New Roman"/>
              </a:rPr>
              <a:t> </a:t>
            </a:r>
            <a:r>
              <a:rPr dirty="0" sz="3100" spc="95">
                <a:latin typeface="Times New Roman"/>
                <a:cs typeface="Times New Roman"/>
              </a:rPr>
              <a:t>AI-</a:t>
            </a:r>
            <a:r>
              <a:rPr dirty="0" sz="3100" spc="80">
                <a:latin typeface="Times New Roman"/>
                <a:cs typeface="Times New Roman"/>
              </a:rPr>
              <a:t>generated</a:t>
            </a:r>
            <a:r>
              <a:rPr dirty="0" sz="3100" spc="20">
                <a:latin typeface="Times New Roman"/>
                <a:cs typeface="Times New Roman"/>
              </a:rPr>
              <a:t> </a:t>
            </a:r>
            <a:r>
              <a:rPr dirty="0" sz="3100" spc="40">
                <a:latin typeface="Times New Roman"/>
                <a:cs typeface="Times New Roman"/>
              </a:rPr>
              <a:t>responses.</a:t>
            </a: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15"/>
              </a:spcBef>
            </a:pPr>
            <a:endParaRPr sz="3100">
              <a:latin typeface="Times New Roman"/>
              <a:cs typeface="Times New Roman"/>
            </a:endParaRPr>
          </a:p>
          <a:p>
            <a:pPr marL="685165">
              <a:lnSpc>
                <a:spcPct val="100000"/>
              </a:lnSpc>
            </a:pPr>
            <a:r>
              <a:rPr dirty="0" sz="3100" spc="100">
                <a:latin typeface="Times New Roman"/>
                <a:cs typeface="Times New Roman"/>
              </a:rPr>
              <a:t>Temperature</a:t>
            </a:r>
            <a:endParaRPr sz="3100">
              <a:latin typeface="Times New Roman"/>
              <a:cs typeface="Times New Roman"/>
            </a:endParaRPr>
          </a:p>
          <a:p>
            <a:pPr marL="704850" marR="8049259">
              <a:lnSpc>
                <a:spcPct val="116900"/>
              </a:lnSpc>
              <a:spcBef>
                <a:spcPts val="5"/>
              </a:spcBef>
            </a:pPr>
            <a:r>
              <a:rPr dirty="0" sz="3100" spc="105">
                <a:latin typeface="Times New Roman"/>
                <a:cs typeface="Times New Roman"/>
              </a:rPr>
              <a:t>Controls</a:t>
            </a:r>
            <a:r>
              <a:rPr dirty="0" sz="3100" spc="20">
                <a:latin typeface="Times New Roman"/>
                <a:cs typeface="Times New Roman"/>
              </a:rPr>
              <a:t> </a:t>
            </a:r>
            <a:r>
              <a:rPr dirty="0" sz="3100" spc="95">
                <a:latin typeface="Times New Roman"/>
                <a:cs typeface="Times New Roman"/>
              </a:rPr>
              <a:t>randomness</a:t>
            </a:r>
            <a:r>
              <a:rPr dirty="0" sz="3100" spc="20">
                <a:latin typeface="Times New Roman"/>
                <a:cs typeface="Times New Roman"/>
              </a:rPr>
              <a:t> </a:t>
            </a:r>
            <a:r>
              <a:rPr dirty="0" sz="3100" spc="60">
                <a:latin typeface="Times New Roman"/>
                <a:cs typeface="Times New Roman"/>
              </a:rPr>
              <a:t>in</a:t>
            </a:r>
            <a:r>
              <a:rPr dirty="0" sz="3100" spc="20">
                <a:latin typeface="Times New Roman"/>
                <a:cs typeface="Times New Roman"/>
              </a:rPr>
              <a:t> </a:t>
            </a:r>
            <a:r>
              <a:rPr dirty="0" sz="3100" spc="150">
                <a:latin typeface="Times New Roman"/>
                <a:cs typeface="Times New Roman"/>
              </a:rPr>
              <a:t>AI</a:t>
            </a:r>
            <a:r>
              <a:rPr dirty="0" sz="3100" spc="25">
                <a:latin typeface="Times New Roman"/>
                <a:cs typeface="Times New Roman"/>
              </a:rPr>
              <a:t> </a:t>
            </a:r>
            <a:r>
              <a:rPr dirty="0" sz="3100" spc="40">
                <a:latin typeface="Times New Roman"/>
                <a:cs typeface="Times New Roman"/>
              </a:rPr>
              <a:t>responses. </a:t>
            </a:r>
            <a:r>
              <a:rPr dirty="0" sz="3100" spc="125">
                <a:latin typeface="Times New Roman"/>
                <a:cs typeface="Times New Roman"/>
              </a:rPr>
              <a:t>Range</a:t>
            </a:r>
            <a:r>
              <a:rPr dirty="0" sz="3100" spc="-5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: </a:t>
            </a:r>
            <a:r>
              <a:rPr dirty="0" sz="3100" spc="75">
                <a:latin typeface="Times New Roman"/>
                <a:cs typeface="Times New Roman"/>
              </a:rPr>
              <a:t>Usually</a:t>
            </a:r>
            <a:r>
              <a:rPr dirty="0" sz="3100">
                <a:latin typeface="Times New Roman"/>
                <a:cs typeface="Times New Roman"/>
              </a:rPr>
              <a:t> 0 </a:t>
            </a:r>
            <a:r>
              <a:rPr dirty="0" sz="3100" spc="160">
                <a:latin typeface="Times New Roman"/>
                <a:cs typeface="Times New Roman"/>
              </a:rPr>
              <a:t>to</a:t>
            </a:r>
            <a:r>
              <a:rPr dirty="0" sz="3100">
                <a:latin typeface="Times New Roman"/>
                <a:cs typeface="Times New Roman"/>
              </a:rPr>
              <a:t> </a:t>
            </a:r>
            <a:r>
              <a:rPr dirty="0" sz="3100" spc="-50"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15"/>
              </a:spcBef>
            </a:pPr>
            <a:endParaRPr sz="3100">
              <a:latin typeface="Times New Roman"/>
              <a:cs typeface="Times New Roman"/>
            </a:endParaRPr>
          </a:p>
          <a:p>
            <a:pPr marL="685165">
              <a:lnSpc>
                <a:spcPct val="100000"/>
              </a:lnSpc>
            </a:pPr>
            <a:r>
              <a:rPr dirty="0" sz="3100" spc="114">
                <a:latin typeface="Times New Roman"/>
                <a:cs typeface="Times New Roman"/>
              </a:rPr>
              <a:t>Top-</a:t>
            </a:r>
            <a:r>
              <a:rPr dirty="0" sz="3100" spc="155">
                <a:latin typeface="Times New Roman"/>
                <a:cs typeface="Times New Roman"/>
              </a:rPr>
              <a:t>p</a:t>
            </a:r>
            <a:r>
              <a:rPr dirty="0" sz="3100" spc="15">
                <a:latin typeface="Times New Roman"/>
                <a:cs typeface="Times New Roman"/>
              </a:rPr>
              <a:t> </a:t>
            </a:r>
            <a:r>
              <a:rPr dirty="0" sz="3100" spc="60">
                <a:latin typeface="Times New Roman"/>
                <a:cs typeface="Times New Roman"/>
              </a:rPr>
              <a:t>(Nucleus</a:t>
            </a:r>
            <a:r>
              <a:rPr dirty="0" sz="3100" spc="20">
                <a:latin typeface="Times New Roman"/>
                <a:cs typeface="Times New Roman"/>
              </a:rPr>
              <a:t> </a:t>
            </a:r>
            <a:r>
              <a:rPr dirty="0" sz="3100" spc="45">
                <a:latin typeface="Times New Roman"/>
                <a:cs typeface="Times New Roman"/>
              </a:rPr>
              <a:t>Sampling)</a:t>
            </a:r>
            <a:endParaRPr sz="3100">
              <a:latin typeface="Times New Roman"/>
              <a:cs typeface="Times New Roman"/>
            </a:endParaRPr>
          </a:p>
          <a:p>
            <a:pPr marL="605790" marR="1353185" indent="98425">
              <a:lnSpc>
                <a:spcPct val="116900"/>
              </a:lnSpc>
            </a:pPr>
            <a:r>
              <a:rPr dirty="0" sz="3100" spc="105">
                <a:latin typeface="Times New Roman"/>
                <a:cs typeface="Times New Roman"/>
              </a:rPr>
              <a:t>Controls</a:t>
            </a:r>
            <a:r>
              <a:rPr dirty="0" sz="3100" spc="90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diversity</a:t>
            </a:r>
            <a:r>
              <a:rPr dirty="0" sz="3100" spc="90">
                <a:latin typeface="Times New Roman"/>
                <a:cs typeface="Times New Roman"/>
              </a:rPr>
              <a:t> </a:t>
            </a:r>
            <a:r>
              <a:rPr dirty="0" sz="3100" spc="75">
                <a:latin typeface="Times New Roman"/>
                <a:cs typeface="Times New Roman"/>
              </a:rPr>
              <a:t>by</a:t>
            </a:r>
            <a:r>
              <a:rPr dirty="0" sz="3100" spc="95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limiting</a:t>
            </a:r>
            <a:r>
              <a:rPr dirty="0" sz="3100" spc="90">
                <a:latin typeface="Times New Roman"/>
                <a:cs typeface="Times New Roman"/>
              </a:rPr>
              <a:t> </a:t>
            </a:r>
            <a:r>
              <a:rPr dirty="0" sz="3100" spc="100">
                <a:latin typeface="Times New Roman"/>
                <a:cs typeface="Times New Roman"/>
              </a:rPr>
              <a:t>the</a:t>
            </a:r>
            <a:r>
              <a:rPr dirty="0" sz="3100" spc="90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selection</a:t>
            </a:r>
            <a:r>
              <a:rPr dirty="0" sz="3100" spc="95">
                <a:latin typeface="Times New Roman"/>
                <a:cs typeface="Times New Roman"/>
              </a:rPr>
              <a:t> </a:t>
            </a:r>
            <a:r>
              <a:rPr dirty="0" sz="3100" spc="65">
                <a:latin typeface="Times New Roman"/>
                <a:cs typeface="Times New Roman"/>
              </a:rPr>
              <a:t>of</a:t>
            </a:r>
            <a:r>
              <a:rPr dirty="0" sz="3100" spc="80">
                <a:latin typeface="Times New Roman"/>
                <a:cs typeface="Times New Roman"/>
              </a:rPr>
              <a:t> works</a:t>
            </a:r>
            <a:r>
              <a:rPr dirty="0" sz="3100" spc="90">
                <a:latin typeface="Times New Roman"/>
                <a:cs typeface="Times New Roman"/>
              </a:rPr>
              <a:t> </a:t>
            </a:r>
            <a:r>
              <a:rPr dirty="0" sz="3100" spc="160">
                <a:latin typeface="Times New Roman"/>
                <a:cs typeface="Times New Roman"/>
              </a:rPr>
              <a:t>to</a:t>
            </a:r>
            <a:r>
              <a:rPr dirty="0" sz="3100" spc="95">
                <a:latin typeface="Times New Roman"/>
                <a:cs typeface="Times New Roman"/>
              </a:rPr>
              <a:t> </a:t>
            </a:r>
            <a:r>
              <a:rPr dirty="0" sz="3100" spc="100">
                <a:latin typeface="Times New Roman"/>
                <a:cs typeface="Times New Roman"/>
              </a:rPr>
              <a:t>the</a:t>
            </a:r>
            <a:r>
              <a:rPr dirty="0" sz="3100" spc="90">
                <a:latin typeface="Times New Roman"/>
                <a:cs typeface="Times New Roman"/>
              </a:rPr>
              <a:t> </a:t>
            </a:r>
            <a:r>
              <a:rPr dirty="0" sz="3100" spc="105">
                <a:latin typeface="Times New Roman"/>
                <a:cs typeface="Times New Roman"/>
              </a:rPr>
              <a:t>most</a:t>
            </a:r>
            <a:r>
              <a:rPr dirty="0" sz="3100" spc="90">
                <a:latin typeface="Times New Roman"/>
                <a:cs typeface="Times New Roman"/>
              </a:rPr>
              <a:t> </a:t>
            </a:r>
            <a:r>
              <a:rPr dirty="0" sz="3100" spc="110">
                <a:latin typeface="Times New Roman"/>
                <a:cs typeface="Times New Roman"/>
              </a:rPr>
              <a:t>probable</a:t>
            </a:r>
            <a:r>
              <a:rPr dirty="0" sz="3100" spc="95">
                <a:latin typeface="Times New Roman"/>
                <a:cs typeface="Times New Roman"/>
              </a:rPr>
              <a:t> </a:t>
            </a:r>
            <a:r>
              <a:rPr dirty="0" sz="3100" spc="65">
                <a:latin typeface="Times New Roman"/>
                <a:cs typeface="Times New Roman"/>
              </a:rPr>
              <a:t>one. </a:t>
            </a:r>
            <a:r>
              <a:rPr dirty="0" sz="3100" spc="95">
                <a:latin typeface="Times New Roman"/>
                <a:cs typeface="Times New Roman"/>
              </a:rPr>
              <a:t>Range:</a:t>
            </a:r>
            <a:r>
              <a:rPr dirty="0" sz="3100" spc="10">
                <a:latin typeface="Times New Roman"/>
                <a:cs typeface="Times New Roman"/>
              </a:rPr>
              <a:t> </a:t>
            </a:r>
            <a:r>
              <a:rPr dirty="0" sz="3100">
                <a:latin typeface="Times New Roman"/>
                <a:cs typeface="Times New Roman"/>
              </a:rPr>
              <a:t>0</a:t>
            </a:r>
            <a:r>
              <a:rPr dirty="0" sz="3100" spc="10">
                <a:latin typeface="Times New Roman"/>
                <a:cs typeface="Times New Roman"/>
              </a:rPr>
              <a:t> </a:t>
            </a:r>
            <a:r>
              <a:rPr dirty="0" sz="3100" spc="160">
                <a:latin typeface="Times New Roman"/>
                <a:cs typeface="Times New Roman"/>
              </a:rPr>
              <a:t>to</a:t>
            </a:r>
            <a:r>
              <a:rPr dirty="0" sz="3100" spc="10">
                <a:latin typeface="Times New Roman"/>
                <a:cs typeface="Times New Roman"/>
              </a:rPr>
              <a:t> </a:t>
            </a:r>
            <a:r>
              <a:rPr dirty="0" sz="3100" spc="-50"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7080" y="4638607"/>
            <a:ext cx="11897465" cy="47775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617220">
              <a:lnSpc>
                <a:spcPct val="100000"/>
              </a:lnSpc>
              <a:spcBef>
                <a:spcPts val="90"/>
              </a:spcBef>
            </a:pPr>
            <a:r>
              <a:rPr dirty="0" spc="100"/>
              <a:t>Certificate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3069" y="2401899"/>
            <a:ext cx="95250" cy="952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3069" y="2954349"/>
            <a:ext cx="95250" cy="9524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3069" y="3506799"/>
            <a:ext cx="95250" cy="9524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3069" y="4059249"/>
            <a:ext cx="95250" cy="9524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913823" y="2058757"/>
            <a:ext cx="12726035" cy="2235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dirty="0" sz="3100" spc="85">
                <a:latin typeface="Times New Roman"/>
                <a:cs typeface="Times New Roman"/>
              </a:rPr>
              <a:t>Requires</a:t>
            </a:r>
            <a:r>
              <a:rPr dirty="0" sz="3100" spc="15">
                <a:latin typeface="Times New Roman"/>
                <a:cs typeface="Times New Roman"/>
              </a:rPr>
              <a:t> </a:t>
            </a:r>
            <a:r>
              <a:rPr dirty="0" sz="3100" spc="105">
                <a:latin typeface="Times New Roman"/>
                <a:cs typeface="Times New Roman"/>
              </a:rPr>
              <a:t>short,</a:t>
            </a:r>
            <a:r>
              <a:rPr dirty="0" sz="3100" spc="20">
                <a:latin typeface="Times New Roman"/>
                <a:cs typeface="Times New Roman"/>
              </a:rPr>
              <a:t> </a:t>
            </a:r>
            <a:r>
              <a:rPr dirty="0" sz="3100" spc="90">
                <a:latin typeface="Times New Roman"/>
                <a:cs typeface="Times New Roman"/>
              </a:rPr>
              <a:t>accurate,</a:t>
            </a:r>
            <a:r>
              <a:rPr dirty="0" sz="3100" spc="20">
                <a:latin typeface="Times New Roman"/>
                <a:cs typeface="Times New Roman"/>
              </a:rPr>
              <a:t> </a:t>
            </a:r>
            <a:r>
              <a:rPr dirty="0" sz="3100" spc="155">
                <a:latin typeface="Times New Roman"/>
                <a:cs typeface="Times New Roman"/>
              </a:rPr>
              <a:t>and</a:t>
            </a:r>
            <a:r>
              <a:rPr dirty="0" sz="3100" spc="20">
                <a:latin typeface="Times New Roman"/>
                <a:cs typeface="Times New Roman"/>
              </a:rPr>
              <a:t> </a:t>
            </a:r>
            <a:r>
              <a:rPr dirty="0" sz="3100" spc="-30">
                <a:latin typeface="Times New Roman"/>
                <a:cs typeface="Times New Roman"/>
              </a:rPr>
              <a:t>well-</a:t>
            </a:r>
            <a:r>
              <a:rPr dirty="0" sz="3100" spc="100">
                <a:latin typeface="Times New Roman"/>
                <a:cs typeface="Times New Roman"/>
              </a:rPr>
              <a:t>structured</a:t>
            </a:r>
            <a:r>
              <a:rPr dirty="0" sz="3100" spc="20">
                <a:latin typeface="Times New Roman"/>
                <a:cs typeface="Times New Roman"/>
              </a:rPr>
              <a:t> </a:t>
            </a:r>
            <a:r>
              <a:rPr dirty="0" sz="3100" spc="165">
                <a:latin typeface="Times New Roman"/>
                <a:cs typeface="Times New Roman"/>
              </a:rPr>
              <a:t>data</a:t>
            </a:r>
            <a:r>
              <a:rPr dirty="0" sz="3100" spc="20">
                <a:latin typeface="Times New Roman"/>
                <a:cs typeface="Times New Roman"/>
              </a:rPr>
              <a:t> </a:t>
            </a:r>
            <a:r>
              <a:rPr dirty="0" sz="3100" spc="100">
                <a:latin typeface="Times New Roman"/>
                <a:cs typeface="Times New Roman"/>
              </a:rPr>
              <a:t>for</a:t>
            </a:r>
            <a:r>
              <a:rPr dirty="0" sz="3100" spc="20">
                <a:latin typeface="Times New Roman"/>
                <a:cs typeface="Times New Roman"/>
              </a:rPr>
              <a:t> </a:t>
            </a:r>
            <a:r>
              <a:rPr dirty="0" sz="3100" spc="55">
                <a:latin typeface="Times New Roman"/>
                <a:cs typeface="Times New Roman"/>
              </a:rPr>
              <a:t>clarity</a:t>
            </a:r>
            <a:r>
              <a:rPr dirty="0" sz="3100" spc="20">
                <a:latin typeface="Times New Roman"/>
                <a:cs typeface="Times New Roman"/>
              </a:rPr>
              <a:t> </a:t>
            </a:r>
            <a:r>
              <a:rPr dirty="0" sz="3100" spc="155">
                <a:latin typeface="Times New Roman"/>
                <a:cs typeface="Times New Roman"/>
              </a:rPr>
              <a:t>and</a:t>
            </a:r>
            <a:r>
              <a:rPr dirty="0" sz="3100" spc="20">
                <a:latin typeface="Times New Roman"/>
                <a:cs typeface="Times New Roman"/>
              </a:rPr>
              <a:t> </a:t>
            </a:r>
            <a:r>
              <a:rPr dirty="0" sz="3100" spc="-10">
                <a:latin typeface="Times New Roman"/>
                <a:cs typeface="Times New Roman"/>
              </a:rPr>
              <a:t>efficiency. </a:t>
            </a:r>
            <a:r>
              <a:rPr dirty="0" sz="3100" spc="85">
                <a:latin typeface="Times New Roman"/>
                <a:cs typeface="Times New Roman"/>
              </a:rPr>
              <a:t>Model:</a:t>
            </a:r>
            <a:r>
              <a:rPr dirty="0" sz="3100" spc="10">
                <a:latin typeface="Times New Roman"/>
                <a:cs typeface="Times New Roman"/>
              </a:rPr>
              <a:t> </a:t>
            </a:r>
            <a:r>
              <a:rPr dirty="0" sz="3100" spc="100">
                <a:latin typeface="Times New Roman"/>
                <a:cs typeface="Times New Roman"/>
              </a:rPr>
              <a:t>Mistral</a:t>
            </a:r>
            <a:r>
              <a:rPr dirty="0" sz="3100" spc="10">
                <a:latin typeface="Times New Roman"/>
                <a:cs typeface="Times New Roman"/>
              </a:rPr>
              <a:t> </a:t>
            </a:r>
            <a:r>
              <a:rPr dirty="0" sz="3100" spc="95">
                <a:latin typeface="Times New Roman"/>
                <a:cs typeface="Times New Roman"/>
              </a:rPr>
              <a:t>Large</a:t>
            </a:r>
            <a:r>
              <a:rPr dirty="0" sz="3100" spc="10">
                <a:latin typeface="Times New Roman"/>
                <a:cs typeface="Times New Roman"/>
              </a:rPr>
              <a:t> </a:t>
            </a:r>
            <a:r>
              <a:rPr dirty="0" sz="3100" spc="-50">
                <a:latin typeface="Times New Roman"/>
                <a:cs typeface="Times New Roman"/>
              </a:rPr>
              <a:t>2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3100" spc="95">
                <a:latin typeface="Times New Roman"/>
                <a:cs typeface="Times New Roman"/>
              </a:rPr>
              <a:t>Temperature:</a:t>
            </a:r>
            <a:r>
              <a:rPr dirty="0" sz="3100" spc="40">
                <a:latin typeface="Times New Roman"/>
                <a:cs typeface="Times New Roman"/>
              </a:rPr>
              <a:t> </a:t>
            </a:r>
            <a:r>
              <a:rPr dirty="0" sz="3100" spc="-25">
                <a:latin typeface="Times New Roman"/>
                <a:cs typeface="Times New Roman"/>
              </a:rPr>
              <a:t>0.3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3100" spc="114">
                <a:latin typeface="Times New Roman"/>
                <a:cs typeface="Times New Roman"/>
              </a:rPr>
              <a:t>Top-</a:t>
            </a:r>
            <a:r>
              <a:rPr dirty="0" sz="3100" spc="60">
                <a:latin typeface="Times New Roman"/>
                <a:cs typeface="Times New Roman"/>
              </a:rPr>
              <a:t>P:</a:t>
            </a:r>
            <a:r>
              <a:rPr dirty="0" sz="3100" spc="10">
                <a:latin typeface="Times New Roman"/>
                <a:cs typeface="Times New Roman"/>
              </a:rPr>
              <a:t> </a:t>
            </a:r>
            <a:r>
              <a:rPr dirty="0" sz="3100" spc="-25">
                <a:latin typeface="Times New Roman"/>
                <a:cs typeface="Times New Roman"/>
              </a:rPr>
              <a:t>0.7</a:t>
            </a:r>
            <a:endParaRPr sz="3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Pooja</dc:creator>
  <cp:keywords>DAGiS2yDtnY,BAFwXAzAr5Q,0</cp:keywords>
  <dc:title>Problem Statement</dc:title>
  <dcterms:created xsi:type="dcterms:W3CDTF">2025-03-21T05:24:39Z</dcterms:created>
  <dcterms:modified xsi:type="dcterms:W3CDTF">2025-03-21T05:24:39Z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2025-03-21T00:00:00Z</vt:filetime>
  </property>
  <property fmtid="{D5CDD505-2E9C-101B-9397-08002B2CF9AE}" pid="3" name="Creator">
    <vt:lpwstr>Canva</vt:lpwstr>
  </property>
  <property fmtid="{D5CDD505-2E9C-101B-9397-08002B2CF9AE}" pid="4" name="LastSaved">
    <vt:filetime>2025-03-21T00:00:00Z</vt:filetime>
  </property>
  <property fmtid="{D5CDD505-2E9C-101B-9397-08002B2CF9AE}" pid="5" name="Producer">
    <vt:lpwstr>Canva</vt:lpwstr>
  </property>
</Properties>
</file>