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3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0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4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67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5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733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21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076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2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0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8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1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1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13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5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1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E047E8-4D4A-4A15-A443-F3C8989E702E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6D4E-67ED-4CBD-B621-DDB3817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93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4839-AA96-D5EF-A3B6-7D4626D8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2634450"/>
          </a:xfrm>
        </p:spPr>
        <p:txBody>
          <a:bodyPr>
            <a:normAutofit fontScale="90000"/>
          </a:bodyPr>
          <a:lstStyle/>
          <a:p>
            <a:r>
              <a:rPr lang="en-IN" sz="7200" dirty="0">
                <a:latin typeface="Comic Sans MS" panose="030F0702030302020204" pitchFamily="66" charset="0"/>
              </a:rPr>
              <a:t>CAPSTONE PROJECT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93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1A79-9CB1-260B-C4C0-FDD6AB3B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740"/>
            <a:ext cx="10515600" cy="5795223"/>
          </a:xfrm>
        </p:spPr>
        <p:txBody>
          <a:bodyPr>
            <a:normAutofit/>
          </a:bodyPr>
          <a:lstStyle/>
          <a:p>
            <a:r>
              <a:rPr lang="en-US" sz="2000" dirty="0"/>
              <a:t> A list showing the manager of each department with the following information: department number, department name, the manager's employee number, last name, first name.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EF7B3-F69C-6E65-26F9-47973439A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089" y="1365357"/>
            <a:ext cx="52482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8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3468-EFFA-00DC-85CC-D0753A74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r>
              <a:rPr lang="en-US" sz="2000" dirty="0"/>
              <a:t>A list showing first name, last name, and sex for employees whose first name is "Hercules" and last names begin with "B".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70C47-FD0B-C15B-0BBE-2A862059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755" y="1581242"/>
            <a:ext cx="27146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0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EE2E-F2AA-B75F-9B45-30F8BCF2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617"/>
            <a:ext cx="10515600" cy="5786346"/>
          </a:xfrm>
        </p:spPr>
        <p:txBody>
          <a:bodyPr/>
          <a:lstStyle/>
          <a:p>
            <a:r>
              <a:rPr lang="en-US" sz="2000" dirty="0"/>
              <a:t>A list showing the frequency count of employee last names, in descending order.( i.e., how many employees share each last name)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6A422-5AD5-9DBA-32BA-11A8FCEE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539" y="1318796"/>
            <a:ext cx="25622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4CDE-3E4D-84A7-AA8B-5F509DF9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740"/>
            <a:ext cx="10515600" cy="5795223"/>
          </a:xfrm>
        </p:spPr>
        <p:txBody>
          <a:bodyPr/>
          <a:lstStyle/>
          <a:p>
            <a:r>
              <a:rPr lang="en-US" dirty="0"/>
              <a:t> Histogram to show the salary distribution among the employees.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FF6FD-57BA-2B1F-A79D-60279F077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33" y="1256976"/>
            <a:ext cx="2305050" cy="1609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810E29-3EB8-A4A1-6415-37C628B84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13" y="977184"/>
            <a:ext cx="6397054" cy="2769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B8255-852A-38B3-C751-4161AEB02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88" y="3741937"/>
            <a:ext cx="6045064" cy="299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2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DAF5-25BE-EA38-3ED2-71DD4C0A1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6. Bar graph to show the Average salary per title (designation)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1C67D-DF37-12DA-7469-1A62E641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51" y="1123025"/>
            <a:ext cx="3343275" cy="2038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AAF84-D5B6-D527-CA14-4E5BC76E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959" y="3161375"/>
            <a:ext cx="68770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4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C599-C7BA-B63C-4691-5ED29D8A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dirty="0"/>
              <a:t>Retrieve the details of employees whose designation is Manager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C23BA-6F40-AE5B-EA12-6B6F3C3F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30" y="1495055"/>
            <a:ext cx="36861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2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9517-6E2C-611E-9412-372CDEBEE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804"/>
            <a:ext cx="10515600" cy="5582159"/>
          </a:xfrm>
        </p:spPr>
        <p:txBody>
          <a:bodyPr>
            <a:normAutofit/>
          </a:bodyPr>
          <a:lstStyle/>
          <a:p>
            <a:r>
              <a:rPr lang="en-US" sz="2000" dirty="0"/>
              <a:t>provide employee details and depart details whose employee first name starts with 'Be’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C6B65-FD81-2A1B-E183-714041F2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364" y="1519099"/>
            <a:ext cx="40386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3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9379-7093-B916-A205-B15B8617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783"/>
            <a:ext cx="10515600" cy="5653180"/>
          </a:xfrm>
        </p:spPr>
        <p:txBody>
          <a:bodyPr/>
          <a:lstStyle/>
          <a:p>
            <a:r>
              <a:rPr lang="en-IN" dirty="0"/>
              <a:t>Result of prediction using Linear Regression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99CEF-0262-17AD-B861-D54EAC29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63" y="1653373"/>
            <a:ext cx="5676900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F2168-BC55-BF68-0DED-F3D0CCB51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963" y="3429000"/>
            <a:ext cx="5776912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3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CAC9-E9B1-973C-9EFA-BAFE0F50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omic Sans MS" panose="030F0702030302020204" pitchFamily="66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7C74-4EA7-7010-4506-373C9B3F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Challenges faced during creating SQL tables with suitable datatypes, so that it should not create issue during Sqoop import.</a:t>
            </a:r>
          </a:p>
          <a:p>
            <a:r>
              <a:rPr lang="en-IN" dirty="0"/>
              <a:t>Several challenges were faced during importing the data to HDFS using Sqoop commands.</a:t>
            </a:r>
          </a:p>
          <a:p>
            <a:r>
              <a:rPr lang="en-IN" dirty="0"/>
              <a:t>Creating entire data pipeline.</a:t>
            </a:r>
          </a:p>
          <a:p>
            <a:r>
              <a:rPr lang="en-IN" dirty="0"/>
              <a:t>While creating ML pipeline there were errors regarding encoding and model building. This was a major challenge which took more time to resolve.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88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B075-9DAC-1166-121C-975D5FA5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omic Sans MS" panose="030F0702030302020204" pitchFamily="66" charset="0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5302-EDF2-4E09-2C20-B7B33382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The main business objective is to create end to end pipeline and analyse the data.</a:t>
            </a:r>
          </a:p>
          <a:p>
            <a:r>
              <a:rPr lang="en-IN" dirty="0">
                <a:latin typeface="Candara" panose="020E0502030303020204" pitchFamily="34" charset="0"/>
              </a:rPr>
              <a:t>Designing the tables to hold the data in CSV format and importing CSV’s files into SQL database.</a:t>
            </a:r>
          </a:p>
          <a:p>
            <a:r>
              <a:rPr lang="en-IN" dirty="0">
                <a:latin typeface="Candara" panose="020E0502030303020204" pitchFamily="34" charset="0"/>
              </a:rPr>
              <a:t>And then importing into HDFS/Hive, Create external tables using Hive/Impala and perform several analysis using certain Data Engineering technologies.</a:t>
            </a:r>
          </a:p>
          <a:p>
            <a:r>
              <a:rPr lang="en-IN" dirty="0">
                <a:latin typeface="Candara" panose="020E0502030303020204" pitchFamily="34" charset="0"/>
              </a:rPr>
              <a:t>Build ML model using pyspark and creating ML pipeline.</a:t>
            </a:r>
          </a:p>
          <a:p>
            <a:endParaRPr lang="en-IN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5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8406-B264-2E74-9CA0-06D28930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Data Used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9E76-876C-F922-FEC2-17C9E127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54242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andara" panose="020E0502030303020204" pitchFamily="34" charset="0"/>
              </a:rPr>
              <a:t>Dataset includes six CSV files. Dataset and their description has been mentioned below:</a:t>
            </a:r>
          </a:p>
          <a:p>
            <a:pPr marL="0" indent="0">
              <a:buNone/>
            </a:pPr>
            <a:endParaRPr lang="en-US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a. </a:t>
            </a:r>
            <a:r>
              <a:rPr lang="en-US" sz="2000" dirty="0">
                <a:latin typeface="Candara" panose="020E0502030303020204" pitchFamily="34" charset="0"/>
              </a:rPr>
              <a:t>Titles (titles.csv):</a:t>
            </a:r>
          </a:p>
          <a:p>
            <a:r>
              <a:rPr lang="en-US" dirty="0">
                <a:latin typeface="Candara" panose="020E0502030303020204" pitchFamily="34" charset="0"/>
              </a:rPr>
              <a:t>Ttitle_id – Unique id of type of employee (designation id) – Character – Not Null</a:t>
            </a:r>
          </a:p>
          <a:p>
            <a:r>
              <a:rPr lang="en-US" sz="2000" dirty="0">
                <a:latin typeface="Candara" panose="020E0502030303020204" pitchFamily="34" charset="0"/>
              </a:rPr>
              <a:t>Title – Designation – Character – Not Null </a:t>
            </a:r>
          </a:p>
          <a:p>
            <a:pPr marL="0" indent="0">
              <a:buNone/>
            </a:pPr>
            <a:r>
              <a:rPr lang="en-US" sz="2000" dirty="0">
                <a:latin typeface="Candara" panose="020E0502030303020204" pitchFamily="34" charset="0"/>
              </a:rPr>
              <a:t>b. Employees (employees.csv):</a:t>
            </a:r>
          </a:p>
          <a:p>
            <a:r>
              <a:rPr lang="en-US" sz="2000" dirty="0">
                <a:latin typeface="Candara" panose="020E0502030303020204" pitchFamily="34" charset="0"/>
              </a:rPr>
              <a:t>emp_no – Employee Id – Integer – Not Null </a:t>
            </a:r>
          </a:p>
          <a:p>
            <a:r>
              <a:rPr lang="en-US" sz="2000" dirty="0">
                <a:latin typeface="Candara" panose="020E0502030303020204" pitchFamily="34" charset="0"/>
              </a:rPr>
              <a:t>emp_titles_id – designation id – Not Null</a:t>
            </a:r>
          </a:p>
          <a:p>
            <a:r>
              <a:rPr lang="en-US" sz="2000" dirty="0">
                <a:latin typeface="Candara" panose="020E0502030303020204" pitchFamily="34" charset="0"/>
              </a:rPr>
              <a:t>birth_date – Date of Birth – Date Time – Not Null f</a:t>
            </a:r>
          </a:p>
          <a:p>
            <a:r>
              <a:rPr lang="en-US" sz="2000" dirty="0">
                <a:latin typeface="Candara" panose="020E0502030303020204" pitchFamily="34" charset="0"/>
              </a:rPr>
              <a:t>irst_name – First Name – Character – Not Null </a:t>
            </a:r>
          </a:p>
          <a:p>
            <a:r>
              <a:rPr lang="en-US" sz="2000" dirty="0">
                <a:latin typeface="Candara" panose="020E0502030303020204" pitchFamily="34" charset="0"/>
              </a:rPr>
              <a:t>last_name – Last Name – Character – Not Null</a:t>
            </a:r>
          </a:p>
          <a:p>
            <a:r>
              <a:rPr lang="en-US" sz="2000" dirty="0">
                <a:latin typeface="Candara" panose="020E0502030303020204" pitchFamily="34" charset="0"/>
              </a:rPr>
              <a:t> sex – Gender – Character – Not Null </a:t>
            </a:r>
          </a:p>
          <a:p>
            <a:r>
              <a:rPr lang="en-US" sz="2000" dirty="0">
                <a:latin typeface="Candara" panose="020E0502030303020204" pitchFamily="34" charset="0"/>
              </a:rPr>
              <a:t>hire_date – Employee Hire date –Date Time -Not Null </a:t>
            </a:r>
          </a:p>
          <a:p>
            <a:r>
              <a:rPr lang="en-US" sz="2000" dirty="0">
                <a:latin typeface="Candara" panose="020E0502030303020204" pitchFamily="34" charset="0"/>
              </a:rPr>
              <a:t>no_of_projects – Number of projects worked on – Integer – Not Null </a:t>
            </a:r>
          </a:p>
          <a:p>
            <a:r>
              <a:rPr lang="en-US" sz="2000" dirty="0">
                <a:latin typeface="Candara" panose="020E0502030303020204" pitchFamily="34" charset="0"/>
              </a:rPr>
              <a:t>Last_performance_rating – Last year performance rating – Character – Not Null </a:t>
            </a:r>
          </a:p>
          <a:p>
            <a:r>
              <a:rPr lang="en-US" sz="2000" dirty="0">
                <a:latin typeface="Candara" panose="020E0502030303020204" pitchFamily="34" charset="0"/>
              </a:rPr>
              <a:t>left – Employee left the organization – Boolean – Not Null </a:t>
            </a:r>
            <a:r>
              <a:rPr lang="en-US" sz="2000" dirty="0" err="1">
                <a:latin typeface="Candara" panose="020E0502030303020204" pitchFamily="34" charset="0"/>
              </a:rPr>
              <a:t>Last_date</a:t>
            </a:r>
            <a:r>
              <a:rPr lang="en-US" sz="2000" dirty="0">
                <a:latin typeface="Candara" panose="020E0502030303020204" pitchFamily="34" charset="0"/>
              </a:rPr>
              <a:t> - Last date of employment (Exit Date) – Date Time </a:t>
            </a:r>
            <a:endParaRPr lang="en-IN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5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7C47F-8BE4-ADF6-73AB-A4111576D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067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andara" panose="020E0502030303020204" pitchFamily="34" charset="0"/>
              </a:rPr>
              <a:t>c. Salaries (salaries.csv):</a:t>
            </a:r>
          </a:p>
          <a:p>
            <a:r>
              <a:rPr lang="en-US" sz="2000" dirty="0">
                <a:latin typeface="Candara" panose="020E0502030303020204" pitchFamily="34" charset="0"/>
              </a:rPr>
              <a:t> emp_no – Employee id – Integer – Not Null </a:t>
            </a:r>
          </a:p>
          <a:p>
            <a:r>
              <a:rPr lang="en-US" sz="2000" dirty="0">
                <a:latin typeface="Candara" panose="020E0502030303020204" pitchFamily="34" charset="0"/>
              </a:rPr>
              <a:t>Salary – Employee’s Salary – Integer – Not Null</a:t>
            </a:r>
          </a:p>
          <a:p>
            <a:pPr marL="0" indent="0">
              <a:buNone/>
            </a:pPr>
            <a:r>
              <a:rPr lang="en-US" sz="2000" dirty="0">
                <a:latin typeface="Candara" panose="020E0502030303020204" pitchFamily="34" charset="0"/>
              </a:rPr>
              <a:t>d. Departments (departments.csv):</a:t>
            </a:r>
          </a:p>
          <a:p>
            <a:r>
              <a:rPr lang="en-US" sz="2000" dirty="0">
                <a:latin typeface="Candara" panose="020E0502030303020204" pitchFamily="34" charset="0"/>
              </a:rPr>
              <a:t> dept_no - Unique id for each department – character – Not Null</a:t>
            </a:r>
          </a:p>
          <a:p>
            <a:r>
              <a:rPr lang="en-US" sz="2000" dirty="0">
                <a:latin typeface="Candara" panose="020E0502030303020204" pitchFamily="34" charset="0"/>
              </a:rPr>
              <a:t> dept_name – Department Name – Character – Not Null</a:t>
            </a:r>
          </a:p>
          <a:p>
            <a:pPr marL="0" indent="0">
              <a:buNone/>
            </a:pPr>
            <a:r>
              <a:rPr lang="en-US" sz="2000" dirty="0">
                <a:latin typeface="Candara" panose="020E0502030303020204" pitchFamily="34" charset="0"/>
              </a:rPr>
              <a:t>e. Department Managers (dept_manager.csv):</a:t>
            </a:r>
          </a:p>
          <a:p>
            <a:r>
              <a:rPr lang="en-US" sz="2000" dirty="0">
                <a:latin typeface="Candara" panose="020E0502030303020204" pitchFamily="34" charset="0"/>
              </a:rPr>
              <a:t> dept_no - Unique id for each department – character – Not Null </a:t>
            </a:r>
          </a:p>
          <a:p>
            <a:r>
              <a:rPr lang="en-US" sz="2000" dirty="0">
                <a:latin typeface="Candara" panose="020E0502030303020204" pitchFamily="34" charset="0"/>
              </a:rPr>
              <a:t> emp_no – Employee number (head of the department ) – Integer – Not Null</a:t>
            </a:r>
          </a:p>
          <a:p>
            <a:pPr marL="0" indent="0">
              <a:buNone/>
            </a:pPr>
            <a:r>
              <a:rPr lang="en-US" sz="2000" dirty="0">
                <a:latin typeface="Candara" panose="020E0502030303020204" pitchFamily="34" charset="0"/>
              </a:rPr>
              <a:t>f. Department Employees (dept_emp.csv):</a:t>
            </a:r>
          </a:p>
          <a:p>
            <a:r>
              <a:rPr lang="en-US" sz="2000" dirty="0">
                <a:latin typeface="Candara" panose="020E0502030303020204" pitchFamily="34" charset="0"/>
              </a:rPr>
              <a:t> emp_no – Employee id – Integer – Not Null </a:t>
            </a:r>
          </a:p>
          <a:p>
            <a:r>
              <a:rPr lang="en-US" sz="2000" dirty="0">
                <a:latin typeface="Candara" panose="020E0502030303020204" pitchFamily="34" charset="0"/>
              </a:rPr>
              <a:t> dept_no - Unique id for each department – character – Not Null</a:t>
            </a:r>
            <a:endParaRPr lang="en-IN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29ED-6101-8343-3213-72CFCCFF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omic Sans MS" panose="030F0702030302020204" pitchFamily="66" charset="0"/>
              </a:rPr>
              <a:t>TECHNOLOGY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5DE2-0B31-E9F4-1820-BF58DA19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922"/>
            <a:ext cx="10515600" cy="45453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Candara" panose="020E0502030303020204" pitchFamily="34" charset="0"/>
              </a:rPr>
              <a:t>Several Data Engineering technologies has been used to analyse and creating the pipeline, which includes: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ndara" panose="020E0502030303020204" pitchFamily="34" charset="0"/>
              </a:rPr>
              <a:t>MySQL - To create the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ndara" panose="020E0502030303020204" pitchFamily="34" charset="0"/>
              </a:rPr>
              <a:t>Linux - Several Linux commands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Sqoop – To Transfer the data from MySQL Server to HDFS/Hive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HDFS - To store the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Hive - To create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Impala - To perform the Exploratory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SparkSQL - To perform the Exploratory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Spark - To perform model building</a:t>
            </a:r>
            <a:endParaRPr lang="en-IN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2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D4D2-82BB-34AF-7FE1-20B21D4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ER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D7A5F1-6CEA-1A01-0F46-3A430829A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231" y="1825625"/>
            <a:ext cx="7643674" cy="45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8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6146-1E55-F469-3DFE-D1BC0CA1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omic Sans MS" panose="030F0702030302020204" pitchFamily="66" charset="0"/>
              </a:rPr>
              <a:t>ARCHITECTURE OF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80D8-A766-CF76-0F98-04E5877C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ndara" panose="020E0502030303020204" pitchFamily="34" charset="0"/>
              </a:rPr>
              <a:t>Data Pipeline:</a:t>
            </a:r>
          </a:p>
          <a:p>
            <a:r>
              <a:rPr lang="en-IN" dirty="0">
                <a:latin typeface="Candara" panose="020E0502030303020204" pitchFamily="34" charset="0"/>
              </a:rPr>
              <a:t>Step 1: Create Database and SQL tables in MySQL and insert the values to the tables.</a:t>
            </a:r>
          </a:p>
          <a:p>
            <a:r>
              <a:rPr lang="en-IN" dirty="0">
                <a:latin typeface="Candara" panose="020E0502030303020204" pitchFamily="34" charset="0"/>
              </a:rPr>
              <a:t>Step 2: Using Sqoop commands transfer the data from SQL Server to HDFS in Avro file format.</a:t>
            </a:r>
          </a:p>
          <a:p>
            <a:r>
              <a:rPr lang="en-IN" dirty="0">
                <a:latin typeface="Candara" panose="020E0502030303020204" pitchFamily="34" charset="0"/>
              </a:rPr>
              <a:t>Step 3: Create the file in HDFS location in order to save the data.</a:t>
            </a:r>
          </a:p>
          <a:p>
            <a:r>
              <a:rPr lang="en-IN" dirty="0">
                <a:latin typeface="Candara" panose="020E0502030303020204" pitchFamily="34" charset="0"/>
              </a:rPr>
              <a:t>Step 4: Move the Avro file schemas to HDFS location which was created before.</a:t>
            </a:r>
          </a:p>
          <a:p>
            <a:r>
              <a:rPr lang="en-IN" dirty="0">
                <a:latin typeface="Candara" panose="020E0502030303020204" pitchFamily="34" charset="0"/>
              </a:rPr>
              <a:t>Step 5 : Create tables in Hive/Impala</a:t>
            </a:r>
          </a:p>
          <a:p>
            <a:r>
              <a:rPr lang="en-IN" dirty="0">
                <a:latin typeface="Candara" panose="020E0502030303020204" pitchFamily="34" charset="0"/>
              </a:rPr>
              <a:t>Step 6: Perform exploratory data analysis using Hive/Impala.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46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F686-8147-16D9-CA8D-B696288D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1"/>
            <a:ext cx="10995734" cy="572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Candara" panose="020E0502030303020204" pitchFamily="34" charset="0"/>
              </a:rPr>
              <a:t>SparkML Pipeline Architecture:</a:t>
            </a:r>
          </a:p>
          <a:p>
            <a:pPr marL="0" indent="0">
              <a:buNone/>
            </a:pPr>
            <a:endParaRPr lang="en-IN" dirty="0">
              <a:latin typeface="Candara" panose="020E0502030303020204" pitchFamily="34" charset="0"/>
            </a:endParaRPr>
          </a:p>
          <a:p>
            <a:r>
              <a:rPr lang="en-IN" dirty="0">
                <a:latin typeface="Candara" panose="020E0502030303020204" pitchFamily="34" charset="0"/>
              </a:rPr>
              <a:t>Step1: Read CSV files and perform feature engineering.</a:t>
            </a:r>
          </a:p>
          <a:p>
            <a:r>
              <a:rPr lang="en-IN" dirty="0">
                <a:latin typeface="Candara" panose="020E0502030303020204" pitchFamily="34" charset="0"/>
              </a:rPr>
              <a:t>Step 2: Perform Label encoding .</a:t>
            </a:r>
            <a:r>
              <a:rPr lang="en-US" b="0" dirty="0">
                <a:solidFill>
                  <a:srgbClr val="008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b="0" dirty="0">
                <a:effectLst/>
                <a:latin typeface="Candara" panose="020E0502030303020204" pitchFamily="34" charset="0"/>
              </a:rPr>
              <a:t>Create indexers for the categorical features.</a:t>
            </a:r>
            <a:r>
              <a:rPr lang="en-IN" dirty="0">
                <a:latin typeface="Candara" panose="020E0502030303020204" pitchFamily="34" charset="0"/>
              </a:rPr>
              <a:t>E</a:t>
            </a:r>
            <a:r>
              <a:rPr lang="en-IN" b="0" dirty="0">
                <a:effectLst/>
                <a:latin typeface="Candara" panose="020E0502030303020204" pitchFamily="34" charset="0"/>
              </a:rPr>
              <a:t>ncode the categorical features</a:t>
            </a:r>
            <a:endParaRPr lang="en-US" b="0" dirty="0">
              <a:effectLst/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Step 3: Perform Vector Assembler.</a:t>
            </a:r>
            <a:r>
              <a:rPr lang="en-US" b="0" dirty="0">
                <a:solidFill>
                  <a:srgbClr val="008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b="0" dirty="0">
                <a:effectLst/>
                <a:latin typeface="Candara" panose="020E0502030303020204" pitchFamily="34" charset="0"/>
              </a:rPr>
              <a:t>Create vectors for all features categorical and continuous.</a:t>
            </a:r>
          </a:p>
          <a:p>
            <a:r>
              <a:rPr lang="en-IN" b="0" dirty="0">
                <a:effectLst/>
                <a:latin typeface="Candara" panose="020E0502030303020204" pitchFamily="34" charset="0"/>
              </a:rPr>
              <a:t>Initialize the linear model</a:t>
            </a:r>
          </a:p>
          <a:p>
            <a:r>
              <a:rPr lang="en-IN" b="0" dirty="0">
                <a:effectLst/>
                <a:latin typeface="Candara" panose="020E0502030303020204" pitchFamily="34" charset="0"/>
              </a:rPr>
              <a:t>Create the pipeline with sequence of activities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andara" panose="020E0502030303020204" pitchFamily="34" charset="0"/>
              </a:rPr>
              <a:t>   pipeline = Pipeline( stages=indexers + encoders + [assembler, lrModel ])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andara" panose="020E0502030303020204" pitchFamily="34" charset="0"/>
              </a:rPr>
              <a:t>   stages = indexers + encoders + [assembler, lrModel]</a:t>
            </a:r>
            <a:br>
              <a:rPr lang="en-IN" b="0" dirty="0">
                <a:effectLst/>
                <a:latin typeface="Candara" panose="020E0502030303020204" pitchFamily="34" charset="0"/>
              </a:rPr>
            </a:br>
            <a:r>
              <a:rPr lang="en-IN" b="0" dirty="0">
                <a:effectLst/>
                <a:latin typeface="Candara" panose="020E0502030303020204" pitchFamily="34" charset="0"/>
              </a:rPr>
              <a:t>   pipeline = Pipeline(stages=stages)</a:t>
            </a:r>
          </a:p>
          <a:p>
            <a:r>
              <a:rPr lang="en-IN" dirty="0">
                <a:latin typeface="Candara" panose="020E0502030303020204" pitchFamily="34" charset="0"/>
              </a:rPr>
              <a:t>Split the dataset into training and testing for evaluation.</a:t>
            </a:r>
          </a:p>
          <a:p>
            <a:r>
              <a:rPr lang="en-IN" b="0" dirty="0">
                <a:effectLst/>
                <a:latin typeface="Candara" panose="020E0502030303020204" pitchFamily="34" charset="0"/>
              </a:rPr>
              <a:t>Build the ML model and save model for future use.</a:t>
            </a:r>
          </a:p>
          <a:p>
            <a:endParaRPr lang="en-IN" b="0" dirty="0">
              <a:effectLst/>
              <a:latin typeface="Candara" panose="020E0502030303020204" pitchFamily="34" charset="0"/>
            </a:endParaRPr>
          </a:p>
          <a:p>
            <a:endParaRPr lang="en-US" b="0" dirty="0">
              <a:effectLst/>
              <a:latin typeface="Candara" panose="020E0502030303020204" pitchFamily="34" charset="0"/>
            </a:endParaRPr>
          </a:p>
          <a:p>
            <a:endParaRPr lang="en-US" b="0" dirty="0">
              <a:effectLst/>
              <a:latin typeface="Candara" panose="020E0502030303020204" pitchFamily="34" charset="0"/>
            </a:endParaRPr>
          </a:p>
          <a:p>
            <a:endParaRPr lang="en-US" b="0" dirty="0">
              <a:effectLst/>
              <a:latin typeface="Candara" panose="020E050203030302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74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B361-277A-F7F6-0DFD-DE018996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omic Sans MS" panose="030F0702030302020204" pitchFamily="66" charset="0"/>
              </a:rPr>
              <a:t>OUTPUTS FOR EDA AND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F837-A8F0-7261-E5AE-557689A7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4"/>
            <a:ext cx="10515600" cy="4738780"/>
          </a:xfrm>
        </p:spPr>
        <p:txBody>
          <a:bodyPr>
            <a:normAutofit/>
          </a:bodyPr>
          <a:lstStyle/>
          <a:p>
            <a:r>
              <a:rPr lang="en-US" sz="1600" dirty="0"/>
              <a:t>A list showing employee number, last name, first name, sex, and salary for each employee1.</a:t>
            </a:r>
          </a:p>
          <a:p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8BEE7-DB8C-43B4-34D7-005F26A5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49" y="1802400"/>
            <a:ext cx="3676650" cy="41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49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945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Candara</vt:lpstr>
      <vt:lpstr>Century Gothic</vt:lpstr>
      <vt:lpstr>Comic Sans MS</vt:lpstr>
      <vt:lpstr>Wingdings</vt:lpstr>
      <vt:lpstr>Wingdings 3</vt:lpstr>
      <vt:lpstr>Ion</vt:lpstr>
      <vt:lpstr>CAPSTONE PROJECT </vt:lpstr>
      <vt:lpstr>BUSINESS OBJECTIVE</vt:lpstr>
      <vt:lpstr>Data Used and Description</vt:lpstr>
      <vt:lpstr>PowerPoint Presentation</vt:lpstr>
      <vt:lpstr>TECHNOLOGY STACK USED</vt:lpstr>
      <vt:lpstr>ER Diagram </vt:lpstr>
      <vt:lpstr>ARCHITECTURE OF THE PIPELINE</vt:lpstr>
      <vt:lpstr>PowerPoint Presentation</vt:lpstr>
      <vt:lpstr>OUTPUTS FOR EDA AND 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Harshitha G</dc:creator>
  <cp:lastModifiedBy>Harshitha G</cp:lastModifiedBy>
  <cp:revision>6</cp:revision>
  <dcterms:created xsi:type="dcterms:W3CDTF">2022-05-19T13:25:24Z</dcterms:created>
  <dcterms:modified xsi:type="dcterms:W3CDTF">2022-05-22T16:58:03Z</dcterms:modified>
</cp:coreProperties>
</file>