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632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88"/>
    <p:restoredTop sz="95988"/>
  </p:normalViewPr>
  <p:slideViewPr>
    <p:cSldViewPr snapToGrid="0">
      <p:cViewPr varScale="1">
        <p:scale>
          <a:sx n="49" d="100"/>
          <a:sy n="49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1848"/>
            <a:ext cx="10363200" cy="568381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74852"/>
            <a:ext cx="9144000" cy="39416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9200"/>
            <a:ext cx="2628900" cy="138354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9200"/>
            <a:ext cx="7734300" cy="138354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70130"/>
            <a:ext cx="10515600" cy="67910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25475"/>
            <a:ext cx="10515600" cy="357127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46002"/>
            <a:ext cx="5181600" cy="10358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46002"/>
            <a:ext cx="5181600" cy="103586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9204"/>
            <a:ext cx="10515600" cy="31555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02102"/>
            <a:ext cx="5157787" cy="19613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63470"/>
            <a:ext cx="5157787" cy="87713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02102"/>
            <a:ext cx="5183188" cy="19613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63470"/>
            <a:ext cx="5183188" cy="87713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8390"/>
            <a:ext cx="3932237" cy="38093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0624"/>
            <a:ext cx="6172200" cy="1160193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97755"/>
            <a:ext cx="3932237" cy="9073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2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8390"/>
            <a:ext cx="3932237" cy="380936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0624"/>
            <a:ext cx="6172200" cy="1160193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97755"/>
            <a:ext cx="3932237" cy="90736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9204"/>
            <a:ext cx="10515600" cy="315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46002"/>
            <a:ext cx="10515600" cy="1035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31648"/>
            <a:ext cx="27432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4A9C-F255-B04A-AE4E-9B017EDADD7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31648"/>
            <a:ext cx="41148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31648"/>
            <a:ext cx="2743200" cy="8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95C2-E714-0D44-AF0A-C19B0CDD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1537BF5-E1FE-E4E1-0F34-F11F9FD1CD8F}"/>
              </a:ext>
            </a:extLst>
          </p:cNvPr>
          <p:cNvGrpSpPr/>
          <p:nvPr/>
        </p:nvGrpSpPr>
        <p:grpSpPr>
          <a:xfrm>
            <a:off x="-325756" y="0"/>
            <a:ext cx="12517756" cy="12115800"/>
            <a:chOff x="-93514" y="1284115"/>
            <a:chExt cx="12517756" cy="121158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F85FEEE-EB0F-5190-3952-0F34CF0214F4}"/>
                </a:ext>
              </a:extLst>
            </p:cNvPr>
            <p:cNvGrpSpPr/>
            <p:nvPr/>
          </p:nvGrpSpPr>
          <p:grpSpPr>
            <a:xfrm>
              <a:off x="-93514" y="1284115"/>
              <a:ext cx="12328054" cy="12115800"/>
              <a:chOff x="-365612" y="-3105005"/>
              <a:chExt cx="12328054" cy="121158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C57F40-F7C3-C981-75DA-1F214AFA86F2}"/>
                  </a:ext>
                </a:extLst>
              </p:cNvPr>
              <p:cNvSpPr/>
              <p:nvPr/>
            </p:nvSpPr>
            <p:spPr>
              <a:xfrm>
                <a:off x="-271440" y="-3105005"/>
                <a:ext cx="12207240" cy="12115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B115766-B8ED-9B10-1890-D14BE4164B4D}"/>
                  </a:ext>
                </a:extLst>
              </p:cNvPr>
              <p:cNvGrpSpPr/>
              <p:nvPr/>
            </p:nvGrpSpPr>
            <p:grpSpPr>
              <a:xfrm>
                <a:off x="-365612" y="-2816620"/>
                <a:ext cx="12328054" cy="9224663"/>
                <a:chOff x="228692" y="-2816620"/>
                <a:chExt cx="12328054" cy="9224663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8598BC8D-0633-C6E2-966E-BDE752AF1624}"/>
                    </a:ext>
                  </a:extLst>
                </p:cNvPr>
                <p:cNvGrpSpPr/>
                <p:nvPr/>
              </p:nvGrpSpPr>
              <p:grpSpPr>
                <a:xfrm>
                  <a:off x="228692" y="-2816620"/>
                  <a:ext cx="12328054" cy="8737333"/>
                  <a:chOff x="-455360" y="-4123204"/>
                  <a:chExt cx="12328054" cy="8737333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D3EAEC63-E6CF-02DB-DA48-E2F66BB7B4B1}"/>
                      </a:ext>
                    </a:extLst>
                  </p:cNvPr>
                  <p:cNvGrpSpPr/>
                  <p:nvPr/>
                </p:nvGrpSpPr>
                <p:grpSpPr>
                  <a:xfrm>
                    <a:off x="-455360" y="-74223"/>
                    <a:ext cx="12328054" cy="4688352"/>
                    <a:chOff x="-455360" y="-74223"/>
                    <a:chExt cx="12328054" cy="4688352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8FB45A43-BB43-013D-8602-92C2AE18AC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1229" y="336830"/>
                      <a:ext cx="11491465" cy="3006172"/>
                      <a:chOff x="-1496278" y="-128754"/>
                      <a:chExt cx="14337225" cy="3909430"/>
                    </a:xfrm>
                  </p:grpSpPr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12971237-B39D-C911-DA1B-B27367B03E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85141" y="-128754"/>
                        <a:ext cx="1655806" cy="39094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F34368A4-77EA-1AA1-FCC3-4AE1EE9797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496278" y="-22714"/>
                        <a:ext cx="598250" cy="4402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d)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22C9D61E-88A9-A136-43E0-D864634C8C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5630" y="-60330"/>
                        <a:ext cx="922633" cy="440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e)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D224D902-4AF2-B1A7-D31C-A03D984974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98743" y="-123807"/>
                        <a:ext cx="393699" cy="4402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f)</a:t>
                        </a:r>
                      </a:p>
                    </p:txBody>
                  </p:sp>
                </p:grp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DC278773-A946-1471-6B0F-0023C9A63E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455360" y="-74223"/>
                      <a:ext cx="591767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Teabag Pairs (Local Scale) :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7A9D855D-1D72-C4A7-C842-A32151F7F9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9" y="4244797"/>
                      <a:ext cx="418670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Spiral Plots (Landscape Scale) :</a:t>
                      </a:r>
                    </a:p>
                  </p:txBody>
                </p:sp>
              </p:grp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63DAFA8-92AC-3587-C152-AACADA6C5C3B}"/>
                      </a:ext>
                    </a:extLst>
                  </p:cNvPr>
                  <p:cNvSpPr txBox="1"/>
                  <p:nvPr/>
                </p:nvSpPr>
                <p:spPr>
                  <a:xfrm>
                    <a:off x="16532" y="-4123204"/>
                    <a:ext cx="530054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Cross-Scale Hierarchical Modelled Output : </a:t>
                    </a:r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30ACEC0-506B-DD75-C0FC-256F605513B3}"/>
                    </a:ext>
                  </a:extLst>
                </p:cNvPr>
                <p:cNvSpPr txBox="1"/>
                <p:nvPr/>
              </p:nvSpPr>
              <p:spPr>
                <a:xfrm>
                  <a:off x="1107302" y="6069489"/>
                  <a:ext cx="4795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g)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3C2DC21-D451-64B8-3A8E-A9F55D1197EB}"/>
                    </a:ext>
                  </a:extLst>
                </p:cNvPr>
                <p:cNvSpPr txBox="1"/>
                <p:nvPr/>
              </p:nvSpPr>
              <p:spPr>
                <a:xfrm>
                  <a:off x="4758643" y="6033609"/>
                  <a:ext cx="739502" cy="338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h)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6E7C12-5733-1538-C306-00CF74F62343}"/>
                    </a:ext>
                  </a:extLst>
                </p:cNvPr>
                <p:cNvSpPr txBox="1"/>
                <p:nvPr/>
              </p:nvSpPr>
              <p:spPr>
                <a:xfrm>
                  <a:off x="8370738" y="6033609"/>
                  <a:ext cx="3155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i)</a:t>
                  </a:r>
                </a:p>
              </p:txBody>
            </p:sp>
          </p:grpSp>
        </p:grpSp>
        <p:pic>
          <p:nvPicPr>
            <p:cNvPr id="40" name="Picture 39" descr="Chart&#10;&#10;Description automatically generated">
              <a:extLst>
                <a:ext uri="{FF2B5EF4-FFF2-40B4-BE49-F238E27FC236}">
                  <a16:creationId xmlns:a16="http://schemas.microsoft.com/office/drawing/2014/main" id="{788F0956-CD23-D0D5-E138-21C02909A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284" t="13777"/>
            <a:stretch/>
          </p:blipFill>
          <p:spPr>
            <a:xfrm>
              <a:off x="10995945" y="5990813"/>
              <a:ext cx="1428297" cy="408047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7E7909-C798-3266-3476-BC8577C7188A}"/>
                </a:ext>
              </a:extLst>
            </p:cNvPr>
            <p:cNvSpPr txBox="1"/>
            <p:nvPr/>
          </p:nvSpPr>
          <p:spPr>
            <a:xfrm>
              <a:off x="785096" y="2000942"/>
              <a:ext cx="479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600" dirty="0"/>
                <a:t>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9FC694-002A-1FEF-9044-6AF3D8A2B8C2}"/>
                </a:ext>
              </a:extLst>
            </p:cNvPr>
            <p:cNvSpPr txBox="1"/>
            <p:nvPr/>
          </p:nvSpPr>
          <p:spPr>
            <a:xfrm>
              <a:off x="4271259" y="1953132"/>
              <a:ext cx="73950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F84965-908A-0F25-8198-783E3ED57185}"/>
                </a:ext>
              </a:extLst>
            </p:cNvPr>
            <p:cNvSpPr txBox="1"/>
            <p:nvPr/>
          </p:nvSpPr>
          <p:spPr>
            <a:xfrm>
              <a:off x="7952697" y="1977589"/>
              <a:ext cx="507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1D477E81-5762-F6A1-5736-5A32E35B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132" y="5259612"/>
            <a:ext cx="3574836" cy="328498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A3992C2-D186-7C0A-F163-BCBDAE3AF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774" y="1108981"/>
            <a:ext cx="3452319" cy="31724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066666-720C-026C-7D95-747A57AD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5" y="1077960"/>
            <a:ext cx="3452318" cy="3172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A4082BE-AD8C-6F9F-883A-BE8669BE0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123" y="1132231"/>
            <a:ext cx="3427018" cy="31491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3B86F0F-B2C5-1CB7-6E77-796AD07A1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5" y="5217406"/>
            <a:ext cx="3596117" cy="330454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3968CFE-E59D-7BD4-C27A-A2C6C370F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846" y="5275668"/>
            <a:ext cx="3596118" cy="330454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531E1A2-B532-41E2-AA44-2D34DEE0B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9257" y="9538881"/>
            <a:ext cx="3574837" cy="328498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C07712B-32D5-6EDB-5794-3D2295C955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4094" y="9477167"/>
            <a:ext cx="3574129" cy="328433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8896C83-094B-223F-F262-C9DD67008F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57" y="9548661"/>
            <a:ext cx="3574129" cy="328433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45F9E4C-DEF9-5CF3-5871-DCC264FCFE1A}"/>
              </a:ext>
            </a:extLst>
          </p:cNvPr>
          <p:cNvSpPr txBox="1"/>
          <p:nvPr/>
        </p:nvSpPr>
        <p:spPr>
          <a:xfrm>
            <a:off x="10713964" y="4330507"/>
            <a:ext cx="86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Spiral</a:t>
            </a:r>
          </a:p>
        </p:txBody>
      </p:sp>
    </p:spTree>
    <p:extLst>
      <p:ext uri="{BB962C8B-B14F-4D97-AF65-F5344CB8AC3E}">
        <p14:creationId xmlns:p14="http://schemas.microsoft.com/office/powerpoint/2010/main" val="2595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39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3</cp:revision>
  <dcterms:created xsi:type="dcterms:W3CDTF">2023-03-20T16:53:24Z</dcterms:created>
  <dcterms:modified xsi:type="dcterms:W3CDTF">2023-03-20T16:55:28Z</dcterms:modified>
</cp:coreProperties>
</file>