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79"/>
    <p:restoredTop sz="95988"/>
  </p:normalViewPr>
  <p:slideViewPr>
    <p:cSldViewPr snapToGrid="0">
      <p:cViewPr>
        <p:scale>
          <a:sx n="30" d="100"/>
          <a:sy n="30" d="100"/>
        </p:scale>
        <p:origin x="107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4544-B045-B9CD-834C-0F39AEF80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6DFB-809A-5436-D548-A6CF0146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8C6D-1C6B-7755-B5CC-68708BE2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A979-4072-A14A-37D2-D2C5905B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968C-48C9-F070-5A66-AB5DA6F0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302-AE6D-8864-6239-ECD5426C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7CA82-38CB-51BC-1997-046B3D59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F61A-753C-4DB3-1759-BA26C7B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FB17-954D-8419-4ACC-5131C8C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66DE-8B7C-2DE1-943C-C2D1D1FE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D627C-7031-86CC-EB2C-BD14B6B8C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458DA-93E2-D5B1-0E15-14097067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3B61-634E-F270-C76A-33E5A099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39AF-2663-D012-4976-8F065B9C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D504-52BB-6588-B5FB-00C5930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D2A-8AFD-175E-DD6C-96CD7D93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E13C-6DFD-AC1A-66B0-7575C799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4349-40DF-D061-E239-C4187D78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5458-920A-D966-934E-8D1A034E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5C5A-F5E6-1154-A6AA-87248182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E98-1A4A-F467-C736-9F2554A5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7E92-5589-8EC1-B1E7-4D8D6BE8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EA16-3F7B-9EB9-97E5-0519C41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6517-4D8A-D82C-F9CD-1B90BBB6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96EB-2FBC-C3EA-074A-39602354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413-CBF7-605D-0AC7-68D2CC7F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6904-9B7B-4828-65E0-F28B05C66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B344-F8A1-2933-07D2-2D52B4A2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0D3E-DED3-FCC2-BEC4-F2343036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5984-3E36-4DD8-78A2-9D01119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CB5D8-0D48-4E41-3352-49B2C3AF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1872-61AA-0643-9971-A21DC8BF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5D16-3583-F891-F900-0E3AB697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2E225-FDCD-A5C5-2DB1-8FC2D96E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DA4F5-AB72-8512-1445-A58D8F5E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57CF-EB0F-A2DC-E24E-4898E188F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FDE5-9CD0-CB8C-4B5F-DEC1ED85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C8CF8-B1FC-D838-B569-B63BD905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F7CA-D7BB-BF12-6F2B-BADBAE04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CFD-326E-6B06-1314-30E7626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B02BB-A0AA-F144-E903-F4BF1171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C3C1-94F5-A66A-E2D0-E192AD1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9130-E919-ADED-59F5-C27112EE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6F45E-E950-84F1-6FED-B1AF0747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CED9-2615-C805-E11C-EB2CF53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A0CC-165A-A259-2F8B-BF62E08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74FB-C21F-B44A-820F-ECD92C38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A49C-6FA3-2FF7-6850-2EDF2A0B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0201-CABD-3801-D737-1AE62FC0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5473-6522-573D-686A-7C06D4CE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A0DF-03C3-F6C9-C8C9-95DE6597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05CE-BD57-BBCF-4A99-4469A577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CE4-E70A-BE92-2D48-28EB237D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B448D-115C-FAEA-96AB-5FF90690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BBB90-9505-7261-EA02-FB83FBF2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195D-D18B-27B5-7C7A-2F64A303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B839-980C-1763-1A04-C38E6848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D02-A3EC-A4B9-08AE-C02DCA10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B62D-6415-26D2-F6DF-F4379652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D792-DADB-5856-9D37-FDBA9671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5DF2-C607-412A-0061-AFEE3F962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2BA1-A9C8-7F53-FA8D-D24E69E69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19E1-CB63-DA65-A503-58C9ADBB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1E2CF4F-BF39-7765-8B06-2431CF8EB64D}"/>
              </a:ext>
            </a:extLst>
          </p:cNvPr>
          <p:cNvGrpSpPr/>
          <p:nvPr/>
        </p:nvGrpSpPr>
        <p:grpSpPr>
          <a:xfrm>
            <a:off x="89604" y="991289"/>
            <a:ext cx="11555316" cy="10437123"/>
            <a:chOff x="89604" y="991289"/>
            <a:chExt cx="11555316" cy="1043712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552985E-3268-8E85-DC9A-568EE3DB4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355" y="1370012"/>
              <a:ext cx="5029200" cy="10058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611DFE-3DA3-973F-F592-52B79B42F621}"/>
                </a:ext>
              </a:extLst>
            </p:cNvPr>
            <p:cNvSpPr txBox="1"/>
            <p:nvPr/>
          </p:nvSpPr>
          <p:spPr>
            <a:xfrm>
              <a:off x="222749" y="991289"/>
              <a:ext cx="479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8B171-D200-A4AC-C452-BAC8C4956501}"/>
                </a:ext>
              </a:extLst>
            </p:cNvPr>
            <p:cNvSpPr txBox="1"/>
            <p:nvPr/>
          </p:nvSpPr>
          <p:spPr>
            <a:xfrm>
              <a:off x="163196" y="3049715"/>
              <a:ext cx="73950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24B657-DF4A-D380-0E9E-41C0D68F77F7}"/>
                </a:ext>
              </a:extLst>
            </p:cNvPr>
            <p:cNvSpPr txBox="1"/>
            <p:nvPr/>
          </p:nvSpPr>
          <p:spPr>
            <a:xfrm>
              <a:off x="163196" y="5114834"/>
              <a:ext cx="73950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188E53-C792-16B9-9E1D-ED9E32B41F07}"/>
                </a:ext>
              </a:extLst>
            </p:cNvPr>
            <p:cNvSpPr txBox="1"/>
            <p:nvPr/>
          </p:nvSpPr>
          <p:spPr>
            <a:xfrm>
              <a:off x="89604" y="7138881"/>
              <a:ext cx="73950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600" dirty="0"/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641B7-0EAB-0453-7FCF-A9C0A19AE317}"/>
                </a:ext>
              </a:extLst>
            </p:cNvPr>
            <p:cNvSpPr txBox="1"/>
            <p:nvPr/>
          </p:nvSpPr>
          <p:spPr>
            <a:xfrm>
              <a:off x="189062" y="9114370"/>
              <a:ext cx="73950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pic>
          <p:nvPicPr>
            <p:cNvPr id="33" name="Picture 32" descr="Chart, scatter chart&#10;&#10;Description automatically generated">
              <a:extLst>
                <a:ext uri="{FF2B5EF4-FFF2-40B4-BE49-F238E27FC236}">
                  <a16:creationId xmlns:a16="http://schemas.microsoft.com/office/drawing/2014/main" id="{2F62EB92-C1EB-E34A-AF5C-BC04DF79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8555" y="1329843"/>
              <a:ext cx="5029200" cy="100584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9E119EA-089B-ECAD-5987-12AA6A633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584" t="7220" r="572" b="83511"/>
            <a:stretch/>
          </p:blipFill>
          <p:spPr>
            <a:xfrm>
              <a:off x="9208612" y="1815549"/>
              <a:ext cx="1504845" cy="92765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EFC442-8075-BD21-DCC7-7099F69B7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157" t="26621" b="63333"/>
            <a:stretch/>
          </p:blipFill>
          <p:spPr>
            <a:xfrm>
              <a:off x="9294581" y="3770243"/>
              <a:ext cx="1491486" cy="9964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D44540-05BB-D695-A92C-1B6C91DB2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525" t="46432" b="43521"/>
            <a:stretch/>
          </p:blipFill>
          <p:spPr>
            <a:xfrm>
              <a:off x="9291425" y="5793710"/>
              <a:ext cx="1491486" cy="9603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923F44-CF4D-F247-1418-BC5915648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670" t="87462" r="2051" b="3329"/>
            <a:stretch/>
          </p:blipFill>
          <p:spPr>
            <a:xfrm>
              <a:off x="9333563" y="9920710"/>
              <a:ext cx="1148132" cy="89179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A1274EA-AA00-028F-1610-001AEC540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017" t="67054" r="-2911" b="23737"/>
            <a:stretch/>
          </p:blipFill>
          <p:spPr>
            <a:xfrm>
              <a:off x="9111375" y="7818189"/>
              <a:ext cx="1699317" cy="9276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CD910DF-1BD4-E068-D5AF-C09286505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588" t="7676" r="2220" b="90929"/>
            <a:stretch/>
          </p:blipFill>
          <p:spPr>
            <a:xfrm>
              <a:off x="9208612" y="1775380"/>
              <a:ext cx="2196382" cy="24207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8DD9BF-3537-6686-80FC-1381EF066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157" t="27552" b="70938"/>
            <a:stretch/>
          </p:blipFill>
          <p:spPr>
            <a:xfrm>
              <a:off x="9234194" y="3770243"/>
              <a:ext cx="2410726" cy="24207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6F3B4AF-24E5-BF7C-193D-8283E1C9D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525" t="47230" b="51036"/>
            <a:stretch/>
          </p:blipFill>
          <p:spPr>
            <a:xfrm>
              <a:off x="9234194" y="5793710"/>
              <a:ext cx="2187273" cy="24308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7F7EF9B-BB82-37D0-A593-0F781BFEA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928" t="67054" r="4225" b="31113"/>
            <a:stretch/>
          </p:blipFill>
          <p:spPr>
            <a:xfrm>
              <a:off x="9234194" y="7700704"/>
              <a:ext cx="1368727" cy="2852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110E3AA-E2B6-5048-4CF2-51C161B63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22" t="87527" r="2909" b="11062"/>
            <a:stretch/>
          </p:blipFill>
          <p:spPr>
            <a:xfrm>
              <a:off x="9352567" y="9841656"/>
              <a:ext cx="1733505" cy="24308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3104DAD-9FBA-60BE-198B-D6E5260B8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588" t="7676" r="2220" b="90929"/>
            <a:stretch/>
          </p:blipFill>
          <p:spPr>
            <a:xfrm>
              <a:off x="1089375" y="1402390"/>
              <a:ext cx="2736668" cy="3016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4D202-432B-5217-5AD5-552C3225D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157" t="27552" b="70938"/>
            <a:stretch/>
          </p:blipFill>
          <p:spPr>
            <a:xfrm>
              <a:off x="1198856" y="3388268"/>
              <a:ext cx="3030433" cy="30430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B2F2AAB-5E67-41B3-7F9F-124ADF018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525" t="47230" b="51036"/>
            <a:stretch/>
          </p:blipFill>
          <p:spPr>
            <a:xfrm>
              <a:off x="1172991" y="5426214"/>
              <a:ext cx="3013575" cy="33492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2AB035-5690-1B2E-3039-D0E8AD808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928" t="67054" r="4225" b="31113"/>
            <a:stretch/>
          </p:blipFill>
          <p:spPr>
            <a:xfrm>
              <a:off x="1161055" y="7362152"/>
              <a:ext cx="1760170" cy="36687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1852BE0-BF2B-FB50-3D2C-9A7382CF6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22" t="87527" r="2909" b="11062"/>
            <a:stretch/>
          </p:blipFill>
          <p:spPr>
            <a:xfrm>
              <a:off x="1198856" y="9435625"/>
              <a:ext cx="2073733" cy="290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2</cp:revision>
  <dcterms:created xsi:type="dcterms:W3CDTF">2023-03-20T16:50:58Z</dcterms:created>
  <dcterms:modified xsi:type="dcterms:W3CDTF">2023-03-20T16:53:08Z</dcterms:modified>
</cp:coreProperties>
</file>