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632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88"/>
    <p:restoredTop sz="95988"/>
  </p:normalViewPr>
  <p:slideViewPr>
    <p:cSldViewPr snapToGrid="0">
      <p:cViewPr varScale="1">
        <p:scale>
          <a:sx n="49" d="100"/>
          <a:sy n="49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1848"/>
            <a:ext cx="10363200" cy="568381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74852"/>
            <a:ext cx="9144000" cy="39416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9200"/>
            <a:ext cx="2628900" cy="138354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9200"/>
            <a:ext cx="7734300" cy="138354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70130"/>
            <a:ext cx="10515600" cy="67910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25475"/>
            <a:ext cx="10515600" cy="357127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9204"/>
            <a:ext cx="10515600" cy="31555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02102"/>
            <a:ext cx="5157787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63470"/>
            <a:ext cx="5157787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02102"/>
            <a:ext cx="5183188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63470"/>
            <a:ext cx="5183188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0624"/>
            <a:ext cx="6172200" cy="1160193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0624"/>
            <a:ext cx="6172200" cy="1160193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9204"/>
            <a:ext cx="10515600" cy="315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46002"/>
            <a:ext cx="10515600" cy="1035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31648"/>
            <a:ext cx="41148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2348596D-42EF-79AB-CA42-9BF9AE40B729}"/>
              </a:ext>
            </a:extLst>
          </p:cNvPr>
          <p:cNvGrpSpPr/>
          <p:nvPr/>
        </p:nvGrpSpPr>
        <p:grpSpPr>
          <a:xfrm>
            <a:off x="666026" y="1137386"/>
            <a:ext cx="10859947" cy="13040426"/>
            <a:chOff x="809694" y="-273403"/>
            <a:chExt cx="10859947" cy="1304042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000F3D0-64F5-3AF6-7E3B-39216E2CEF3E}"/>
                </a:ext>
              </a:extLst>
            </p:cNvPr>
            <p:cNvGrpSpPr/>
            <p:nvPr/>
          </p:nvGrpSpPr>
          <p:grpSpPr>
            <a:xfrm>
              <a:off x="809694" y="-273403"/>
              <a:ext cx="10859947" cy="13040426"/>
              <a:chOff x="-526155" y="1265556"/>
              <a:chExt cx="10859947" cy="1304042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80D101-A9EC-93C7-3ECB-98B8851EA3EC}"/>
                  </a:ext>
                </a:extLst>
              </p:cNvPr>
              <p:cNvSpPr/>
              <p:nvPr/>
            </p:nvSpPr>
            <p:spPr>
              <a:xfrm>
                <a:off x="-526155" y="1265556"/>
                <a:ext cx="10859947" cy="130404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51F6420-B6A1-7871-7561-AFECF86DC13C}"/>
                  </a:ext>
                </a:extLst>
              </p:cNvPr>
              <p:cNvGrpSpPr/>
              <p:nvPr/>
            </p:nvGrpSpPr>
            <p:grpSpPr>
              <a:xfrm>
                <a:off x="2120932" y="9714334"/>
                <a:ext cx="6081459" cy="4591648"/>
                <a:chOff x="8700209" y="5757413"/>
                <a:chExt cx="7598686" cy="5267108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62BF6146-5C95-4202-2535-4FB87028268D}"/>
                    </a:ext>
                  </a:extLst>
                </p:cNvPr>
                <p:cNvGrpSpPr/>
                <p:nvPr/>
              </p:nvGrpSpPr>
              <p:grpSpPr>
                <a:xfrm>
                  <a:off x="8700209" y="6315574"/>
                  <a:ext cx="7598686" cy="4708947"/>
                  <a:chOff x="8556539" y="3345362"/>
                  <a:chExt cx="7598686" cy="4708947"/>
                </a:xfrm>
              </p:grpSpPr>
              <p:pic>
                <p:nvPicPr>
                  <p:cNvPr id="82" name="Picture 2" descr="Chart&#10;&#10;Description automatically generated">
                    <a:extLst>
                      <a:ext uri="{FF2B5EF4-FFF2-40B4-BE49-F238E27FC236}">
                        <a16:creationId xmlns:a16="http://schemas.microsoft.com/office/drawing/2014/main" id="{99F13BDE-F61E-93EE-2787-67204A4EB3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51" b="2021"/>
                  <a:stretch/>
                </p:blipFill>
                <p:spPr bwMode="auto">
                  <a:xfrm>
                    <a:off x="8556539" y="3345362"/>
                    <a:ext cx="7598686" cy="470894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9A5C29A8-7E53-A35F-1047-6C7BD54F7199}"/>
                      </a:ext>
                    </a:extLst>
                  </p:cNvPr>
                  <p:cNvSpPr/>
                  <p:nvPr/>
                </p:nvSpPr>
                <p:spPr>
                  <a:xfrm flipH="1">
                    <a:off x="14182929" y="5270224"/>
                    <a:ext cx="461476" cy="138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987D1CF-C6D2-F3A8-1EC6-A6021EC17D34}"/>
                    </a:ext>
                  </a:extLst>
                </p:cNvPr>
                <p:cNvSpPr txBox="1"/>
                <p:nvPr/>
              </p:nvSpPr>
              <p:spPr>
                <a:xfrm>
                  <a:off x="9085218" y="5757413"/>
                  <a:ext cx="846777" cy="423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e)</a:t>
                  </a:r>
                </a:p>
              </p:txBody>
            </p:sp>
          </p:grp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B60550D-8818-6628-B416-3387A4B21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56" y="1969939"/>
                <a:ext cx="4453544" cy="3662879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5CC63A66-8540-5501-A00B-69238D431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7945" y="5833654"/>
                <a:ext cx="4749346" cy="3906165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37C74B85-FB1C-50F1-F436-7D5740D47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1401" y="1969940"/>
                <a:ext cx="4453543" cy="3662878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95A6420D-0300-F840-9DEB-8085716EAE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1401" y="5833654"/>
                <a:ext cx="4749346" cy="3906165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4C1F64-89B9-18BD-A10A-F87E1C3F0776}"/>
                </a:ext>
              </a:extLst>
            </p:cNvPr>
            <p:cNvSpPr txBox="1"/>
            <p:nvPr/>
          </p:nvSpPr>
          <p:spPr>
            <a:xfrm rot="16200000">
              <a:off x="2830829" y="9817973"/>
              <a:ext cx="141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ADD4FB-0D5C-DEC3-9440-8A20B81CB15E}"/>
                </a:ext>
              </a:extLst>
            </p:cNvPr>
            <p:cNvSpPr txBox="1"/>
            <p:nvPr/>
          </p:nvSpPr>
          <p:spPr>
            <a:xfrm>
              <a:off x="5790299" y="12182778"/>
              <a:ext cx="141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5C75BA1-2F69-5AC1-F042-CBAC2F505F65}"/>
                </a:ext>
              </a:extLst>
            </p:cNvPr>
            <p:cNvSpPr txBox="1"/>
            <p:nvPr/>
          </p:nvSpPr>
          <p:spPr>
            <a:xfrm>
              <a:off x="8372720" y="9110762"/>
              <a:ext cx="2927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28-day Thermal Sum °C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4</cp:revision>
  <dcterms:created xsi:type="dcterms:W3CDTF">2023-03-20T16:53:24Z</dcterms:created>
  <dcterms:modified xsi:type="dcterms:W3CDTF">2023-03-20T16:55:52Z</dcterms:modified>
</cp:coreProperties>
</file>