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32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8"/>
    <p:restoredTop sz="95988"/>
  </p:normalViewPr>
  <p:slideViewPr>
    <p:cSldViewPr snapToGrid="0">
      <p:cViewPr varScale="1">
        <p:scale>
          <a:sx n="49" d="100"/>
          <a:sy n="4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1848"/>
            <a:ext cx="10363200" cy="56838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74852"/>
            <a:ext cx="9144000" cy="39416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9200"/>
            <a:ext cx="2628900" cy="13835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9200"/>
            <a:ext cx="7734300" cy="13835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70130"/>
            <a:ext cx="10515600" cy="67910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25475"/>
            <a:ext cx="10515600" cy="35712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9204"/>
            <a:ext cx="10515600" cy="31555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02102"/>
            <a:ext cx="5157787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63470"/>
            <a:ext cx="5157787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02102"/>
            <a:ext cx="5183188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63470"/>
            <a:ext cx="5183188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0624"/>
            <a:ext cx="6172200" cy="116019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0624"/>
            <a:ext cx="6172200" cy="1160193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204"/>
            <a:ext cx="10515600" cy="31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46002"/>
            <a:ext cx="10515600" cy="1035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31648"/>
            <a:ext cx="41148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9713432-9ED0-B3CA-6123-D7C0A38523C0}"/>
              </a:ext>
            </a:extLst>
          </p:cNvPr>
          <p:cNvGrpSpPr/>
          <p:nvPr/>
        </p:nvGrpSpPr>
        <p:grpSpPr>
          <a:xfrm>
            <a:off x="2589323" y="1886017"/>
            <a:ext cx="8051911" cy="10760514"/>
            <a:chOff x="969529" y="710360"/>
            <a:chExt cx="8051911" cy="107605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E914E4D-AB0F-D887-E198-C26ACDF9E5F4}"/>
                </a:ext>
              </a:extLst>
            </p:cNvPr>
            <p:cNvGrpSpPr/>
            <p:nvPr/>
          </p:nvGrpSpPr>
          <p:grpSpPr>
            <a:xfrm>
              <a:off x="969529" y="710360"/>
              <a:ext cx="7304089" cy="10760514"/>
              <a:chOff x="969529" y="346945"/>
              <a:chExt cx="7304089" cy="10760514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5EECA320-3213-3D4B-5613-E5BD97E11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1165"/>
              <a:stretch/>
            </p:blipFill>
            <p:spPr>
              <a:xfrm>
                <a:off x="969530" y="346945"/>
                <a:ext cx="5876747" cy="540419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FB63DBBA-307E-DF8C-85AF-0CFBB3618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0549"/>
              <a:stretch/>
            </p:blipFill>
            <p:spPr>
              <a:xfrm>
                <a:off x="969529" y="5751138"/>
                <a:ext cx="5876747" cy="5356321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CF00E84D-ABA9-8447-A054-F6D050FDE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9449" t="34873" b="30163"/>
              <a:stretch/>
            </p:blipFill>
            <p:spPr>
              <a:xfrm>
                <a:off x="6846276" y="4638076"/>
                <a:ext cx="1427342" cy="1597013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1676F3-49FD-5D42-A952-6BAA9DAD1E78}"/>
                </a:ext>
              </a:extLst>
            </p:cNvPr>
            <p:cNvSpPr txBox="1"/>
            <p:nvPr/>
          </p:nvSpPr>
          <p:spPr>
            <a:xfrm>
              <a:off x="6846276" y="4617553"/>
              <a:ext cx="2175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Spiral (East to West)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5</cp:revision>
  <dcterms:created xsi:type="dcterms:W3CDTF">2023-03-20T16:53:24Z</dcterms:created>
  <dcterms:modified xsi:type="dcterms:W3CDTF">2023-03-20T16:56:16Z</dcterms:modified>
</cp:coreProperties>
</file>