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32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8"/>
  </p:normalViewPr>
  <p:slideViewPr>
    <p:cSldViewPr snapToGrid="0">
      <p:cViewPr varScale="1">
        <p:scale>
          <a:sx n="49" d="100"/>
          <a:sy n="49" d="100"/>
        </p:scale>
        <p:origin x="2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1848"/>
            <a:ext cx="10363200" cy="56838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74852"/>
            <a:ext cx="9144000" cy="39416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9200"/>
            <a:ext cx="2628900" cy="13835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9200"/>
            <a:ext cx="7734300" cy="13835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70130"/>
            <a:ext cx="10515600" cy="67910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25475"/>
            <a:ext cx="10515600" cy="35712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9204"/>
            <a:ext cx="10515600" cy="31555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02102"/>
            <a:ext cx="5157787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63470"/>
            <a:ext cx="5157787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02102"/>
            <a:ext cx="5183188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63470"/>
            <a:ext cx="5183188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0624"/>
            <a:ext cx="6172200" cy="116019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0624"/>
            <a:ext cx="6172200" cy="1160193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204"/>
            <a:ext cx="10515600" cy="31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46002"/>
            <a:ext cx="10515600" cy="1035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31648"/>
            <a:ext cx="41148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37C350-5036-12C2-4FCE-6AA419221484}"/>
              </a:ext>
            </a:extLst>
          </p:cNvPr>
          <p:cNvGrpSpPr/>
          <p:nvPr/>
        </p:nvGrpSpPr>
        <p:grpSpPr>
          <a:xfrm>
            <a:off x="2314142" y="1950710"/>
            <a:ext cx="7041202" cy="11469038"/>
            <a:chOff x="1932318" y="759125"/>
            <a:chExt cx="7041202" cy="11469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67CCC9-EAF3-3991-58E0-B17D59374FDD}"/>
                </a:ext>
              </a:extLst>
            </p:cNvPr>
            <p:cNvSpPr/>
            <p:nvPr/>
          </p:nvSpPr>
          <p:spPr>
            <a:xfrm>
              <a:off x="1932318" y="759125"/>
              <a:ext cx="7041202" cy="114690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15548E-F271-D11F-E700-00E4081B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163" y="3617912"/>
              <a:ext cx="3035300" cy="2781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853C3C-EC43-AC9F-710B-5586471EC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2194" y="836612"/>
              <a:ext cx="3035300" cy="2781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EFFD85-4088-E511-0E80-8F5F9B980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4211" y="836612"/>
              <a:ext cx="3035300" cy="2781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263DA-0B34-AB43-59C9-923B1F2D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0837" y="3618895"/>
              <a:ext cx="3035300" cy="27813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446DBF-AD98-1E0B-C2E5-CB40606ED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8850" y="6338160"/>
              <a:ext cx="3035300" cy="2781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901D76-3568-F6D7-74E2-BAE2EADA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4950" y="6338160"/>
              <a:ext cx="2933700" cy="2781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CA3204-68E4-81C0-A707-8E71BBFC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9047" y="9119460"/>
              <a:ext cx="2933700" cy="2781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44BDC9-40E7-DDDF-4459-14191DA5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84950" y="9119460"/>
              <a:ext cx="2933700" cy="2781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E18298-B509-00E1-7E83-69A34AFCC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9874" t="58267" r="6496" b="18798"/>
            <a:stretch/>
          </p:blipFill>
          <p:spPr>
            <a:xfrm>
              <a:off x="6354305" y="10510110"/>
              <a:ext cx="1131377" cy="8214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6E3A96-CD94-4F32-04D4-13F40F0A6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0198" t="57401" r="6820" b="19664"/>
            <a:stretch/>
          </p:blipFill>
          <p:spPr>
            <a:xfrm>
              <a:off x="3285640" y="10510109"/>
              <a:ext cx="1100381" cy="82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1</cp:revision>
  <dcterms:created xsi:type="dcterms:W3CDTF">2023-03-20T16:53:24Z</dcterms:created>
  <dcterms:modified xsi:type="dcterms:W3CDTF">2023-03-20T16:54:26Z</dcterms:modified>
</cp:coreProperties>
</file>