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79"/>
    <p:restoredTop sz="95988"/>
  </p:normalViewPr>
  <p:slideViewPr>
    <p:cSldViewPr snapToGrid="0">
      <p:cViewPr>
        <p:scale>
          <a:sx n="30" d="100"/>
          <a:sy n="30" d="100"/>
        </p:scale>
        <p:origin x="1072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4544-B045-B9CD-834C-0F39AEF80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76DFB-809A-5436-D548-A6CF0146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8C6D-1C6B-7755-B5CC-68708BE2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A979-4072-A14A-37D2-D2C5905B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2968C-48C9-F070-5A66-AB5DA6F0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4302-AE6D-8864-6239-ECD5426C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7CA82-38CB-51BC-1997-046B3D59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F61A-753C-4DB3-1759-BA26C7BF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FB17-954D-8419-4ACC-5131C8C1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66DE-8B7C-2DE1-943C-C2D1D1FE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D627C-7031-86CC-EB2C-BD14B6B8C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458DA-93E2-D5B1-0E15-14097067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3B61-634E-F270-C76A-33E5A099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639AF-2663-D012-4976-8F065B9C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D504-52BB-6588-B5FB-00C59301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5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D2A-8AFD-175E-DD6C-96CD7D93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E13C-6DFD-AC1A-66B0-7575C799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4349-40DF-D061-E239-C4187D78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5458-920A-D966-934E-8D1A034E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5C5A-F5E6-1154-A6AA-87248182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4E98-1A4A-F467-C736-9F2554A5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7E92-5589-8EC1-B1E7-4D8D6BE8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EA16-3F7B-9EB9-97E5-0519C41A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6517-4D8A-D82C-F9CD-1B90BBB6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96EB-2FBC-C3EA-074A-39602354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E413-CBF7-605D-0AC7-68D2CC7F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6904-9B7B-4828-65E0-F28B05C66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B344-F8A1-2933-07D2-2D52B4A2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C0D3E-DED3-FCC2-BEC4-F2343036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5984-3E36-4DD8-78A2-9D011191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CB5D8-0D48-4E41-3352-49B2C3AF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1872-61AA-0643-9971-A21DC8BF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5D16-3583-F891-F900-0E3AB697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2E225-FDCD-A5C5-2DB1-8FC2D96E5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DA4F5-AB72-8512-1445-A58D8F5E0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57CF-EB0F-A2DC-E24E-4898E188F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6FDE5-9CD0-CB8C-4B5F-DEC1ED85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C8CF8-B1FC-D838-B569-B63BD905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F7CA-D7BB-BF12-6F2B-BADBAE04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4CFD-326E-6B06-1314-30E76269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B02BB-A0AA-F144-E903-F4BF1171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C3C1-94F5-A66A-E2D0-E192AD1E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69130-E919-ADED-59F5-C27112EE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6F45E-E950-84F1-6FED-B1AF0747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DCED9-2615-C805-E11C-EB2CF53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A0CC-165A-A259-2F8B-BF62E08C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74FB-C21F-B44A-820F-ECD92C38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A49C-6FA3-2FF7-6850-2EDF2A0B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E0201-CABD-3801-D737-1AE62FC0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5473-6522-573D-686A-7C06D4CE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8A0DF-03C3-F6C9-C8C9-95DE6597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D05CE-BD57-BBCF-4A99-4469A577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9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ECE4-E70A-BE92-2D48-28EB237D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B448D-115C-FAEA-96AB-5FF90690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BBB90-9505-7261-EA02-FB83FBF2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195D-D18B-27B5-7C7A-2F64A303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AB839-980C-1763-1A04-C38E6848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8D02-A3EC-A4B9-08AE-C02DCA10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8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0B62D-6415-26D2-F6DF-F4379652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8D792-DADB-5856-9D37-FDBA9671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5DF2-C607-412A-0061-AFEE3F962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A6CC-C26B-D745-B51F-7CD068F32F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2BA1-A9C8-7F53-FA8D-D24E69E69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719E1-CB63-DA65-A503-58C9ADBB6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B011-95CE-564D-AEC0-2F2D80F7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83DC50-F892-222B-95A8-287A532EB166}"/>
              </a:ext>
            </a:extLst>
          </p:cNvPr>
          <p:cNvGrpSpPr/>
          <p:nvPr/>
        </p:nvGrpSpPr>
        <p:grpSpPr>
          <a:xfrm>
            <a:off x="621328" y="-637162"/>
            <a:ext cx="10949343" cy="8132324"/>
            <a:chOff x="764998" y="817123"/>
            <a:chExt cx="10949343" cy="81323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E0FBEA-447C-74F4-AC3D-18992A5FF5B1}"/>
                </a:ext>
              </a:extLst>
            </p:cNvPr>
            <p:cNvSpPr/>
            <p:nvPr/>
          </p:nvSpPr>
          <p:spPr>
            <a:xfrm>
              <a:off x="764999" y="817123"/>
              <a:ext cx="10949342" cy="8132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0EBC07-F900-F45D-53B6-3BF100FA8CE2}"/>
                </a:ext>
              </a:extLst>
            </p:cNvPr>
            <p:cNvSpPr/>
            <p:nvPr/>
          </p:nvSpPr>
          <p:spPr>
            <a:xfrm>
              <a:off x="764998" y="973134"/>
              <a:ext cx="10547021" cy="77982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DA6258-F66B-D6C3-1032-C80A6912D782}"/>
                </a:ext>
              </a:extLst>
            </p:cNvPr>
            <p:cNvGrpSpPr/>
            <p:nvPr/>
          </p:nvGrpSpPr>
          <p:grpSpPr>
            <a:xfrm>
              <a:off x="1218276" y="1213444"/>
              <a:ext cx="5193651" cy="3991407"/>
              <a:chOff x="1246909" y="775855"/>
              <a:chExt cx="5193651" cy="399140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429D60-63F9-DE46-D0AC-CC75DB295A31}"/>
                  </a:ext>
                </a:extLst>
              </p:cNvPr>
              <p:cNvSpPr txBox="1"/>
              <p:nvPr/>
            </p:nvSpPr>
            <p:spPr>
              <a:xfrm>
                <a:off x="1246909" y="775855"/>
                <a:ext cx="401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1F1E3B-8160-AD93-E882-8AB2A5498DB9}"/>
                  </a:ext>
                </a:extLst>
              </p:cNvPr>
              <p:cNvSpPr txBox="1"/>
              <p:nvPr/>
            </p:nvSpPr>
            <p:spPr>
              <a:xfrm>
                <a:off x="6038778" y="775855"/>
                <a:ext cx="401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1D969F-DE3D-AC37-82C0-07BE934C5B8C}"/>
                  </a:ext>
                </a:extLst>
              </p:cNvPr>
              <p:cNvSpPr txBox="1"/>
              <p:nvPr/>
            </p:nvSpPr>
            <p:spPr>
              <a:xfrm>
                <a:off x="1246909" y="4397930"/>
                <a:ext cx="401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F9981-BF0F-6E4E-C53A-91B2D2B8C155}"/>
                  </a:ext>
                </a:extLst>
              </p:cNvPr>
              <p:cNvSpPr txBox="1"/>
              <p:nvPr/>
            </p:nvSpPr>
            <p:spPr>
              <a:xfrm>
                <a:off x="6038778" y="4383468"/>
                <a:ext cx="401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d)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21BA6B-0D79-D5EB-D0B6-A90061E0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04" y="1711679"/>
              <a:ext cx="4660901" cy="25919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BFE1360-F714-DF2E-1999-A5B9ACCA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1035" y="1711678"/>
              <a:ext cx="4621187" cy="256983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6E6706E-605B-0C43-234C-CC5D5ABFE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8355" y="5317262"/>
              <a:ext cx="4887271" cy="271779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03110E-0912-5231-7FE6-6A4AFB9F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982" y="5298279"/>
              <a:ext cx="4955539" cy="2755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5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1</cp:revision>
  <dcterms:created xsi:type="dcterms:W3CDTF">2023-03-20T16:50:58Z</dcterms:created>
  <dcterms:modified xsi:type="dcterms:W3CDTF">2023-03-20T16:52:05Z</dcterms:modified>
</cp:coreProperties>
</file>