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632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88"/>
    <p:restoredTop sz="95988"/>
  </p:normalViewPr>
  <p:slideViewPr>
    <p:cSldViewPr snapToGrid="0">
      <p:cViewPr varScale="1">
        <p:scale>
          <a:sx n="49" d="100"/>
          <a:sy n="49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1848"/>
            <a:ext cx="10363200" cy="568381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74852"/>
            <a:ext cx="9144000" cy="39416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9200"/>
            <a:ext cx="2628900" cy="138354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9200"/>
            <a:ext cx="7734300" cy="138354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70130"/>
            <a:ext cx="10515600" cy="67910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25475"/>
            <a:ext cx="10515600" cy="357127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9204"/>
            <a:ext cx="10515600" cy="31555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02102"/>
            <a:ext cx="5157787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63470"/>
            <a:ext cx="5157787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02102"/>
            <a:ext cx="5183188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63470"/>
            <a:ext cx="5183188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0624"/>
            <a:ext cx="6172200" cy="1160193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0624"/>
            <a:ext cx="6172200" cy="1160193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9204"/>
            <a:ext cx="10515600" cy="315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46002"/>
            <a:ext cx="10515600" cy="1035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31648"/>
            <a:ext cx="41148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E972C3FB-246C-3C49-75D5-12DB3F9E9EF4}"/>
              </a:ext>
            </a:extLst>
          </p:cNvPr>
          <p:cNvSpPr/>
          <p:nvPr/>
        </p:nvSpPr>
        <p:spPr>
          <a:xfrm>
            <a:off x="327804" y="2173857"/>
            <a:ext cx="11645660" cy="54346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2564DEE-C887-23D9-170D-56CBD72A580D}"/>
              </a:ext>
            </a:extLst>
          </p:cNvPr>
          <p:cNvGrpSpPr/>
          <p:nvPr/>
        </p:nvGrpSpPr>
        <p:grpSpPr>
          <a:xfrm>
            <a:off x="690505" y="2601000"/>
            <a:ext cx="10648151" cy="4608268"/>
            <a:chOff x="690505" y="2601000"/>
            <a:chExt cx="10648151" cy="460826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00616FE-3D73-D1F3-C825-187EC581D02E}"/>
                </a:ext>
              </a:extLst>
            </p:cNvPr>
            <p:cNvGrpSpPr/>
            <p:nvPr/>
          </p:nvGrpSpPr>
          <p:grpSpPr>
            <a:xfrm>
              <a:off x="690505" y="2601000"/>
              <a:ext cx="10648151" cy="4608268"/>
              <a:chOff x="1065644" y="7266785"/>
              <a:chExt cx="10648151" cy="4608268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18EF749D-F56A-1A7E-59F6-450A87DA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58200" y="7266785"/>
                <a:ext cx="4255595" cy="4608268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4C721E7-085A-C1E6-346F-575E79492246}"/>
                  </a:ext>
                </a:extLst>
              </p:cNvPr>
              <p:cNvSpPr txBox="1"/>
              <p:nvPr/>
            </p:nvSpPr>
            <p:spPr>
              <a:xfrm>
                <a:off x="1065644" y="7449652"/>
                <a:ext cx="900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a)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D81F696-A94A-04F5-99C6-6D19DFBCECD7}"/>
                </a:ext>
              </a:extLst>
            </p:cNvPr>
            <p:cNvSpPr txBox="1"/>
            <p:nvPr/>
          </p:nvSpPr>
          <p:spPr>
            <a:xfrm>
              <a:off x="6632884" y="2813574"/>
              <a:ext cx="900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b)</a:t>
              </a:r>
            </a:p>
          </p:txBody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75F24F2C-8DA7-3CFA-2DFF-00BA4C8E2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30"/>
          <a:stretch/>
        </p:blipFill>
        <p:spPr>
          <a:xfrm>
            <a:off x="670373" y="3213684"/>
            <a:ext cx="6450459" cy="39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6</cp:revision>
  <dcterms:created xsi:type="dcterms:W3CDTF">2023-03-20T16:53:24Z</dcterms:created>
  <dcterms:modified xsi:type="dcterms:W3CDTF">2023-03-20T16:56:41Z</dcterms:modified>
</cp:coreProperties>
</file>