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60" r:id="rId4"/>
  </p:sldMasterIdLst>
  <p:notesMasterIdLst>
    <p:notesMasterId r:id="rId26"/>
  </p:notesMasterIdLst>
  <p:handoutMasterIdLst>
    <p:handoutMasterId r:id="rId27"/>
  </p:handoutMasterIdLst>
  <p:sldIdLst>
    <p:sldId id="26458" r:id="rId5"/>
    <p:sldId id="26459" r:id="rId6"/>
    <p:sldId id="26462" r:id="rId7"/>
    <p:sldId id="26460" r:id="rId8"/>
    <p:sldId id="26471" r:id="rId9"/>
    <p:sldId id="26489" r:id="rId10"/>
    <p:sldId id="26461" r:id="rId11"/>
    <p:sldId id="26464" r:id="rId12"/>
    <p:sldId id="26490" r:id="rId13"/>
    <p:sldId id="26469" r:id="rId14"/>
    <p:sldId id="26466" r:id="rId15"/>
    <p:sldId id="26465" r:id="rId16"/>
    <p:sldId id="26492" r:id="rId17"/>
    <p:sldId id="26468" r:id="rId18"/>
    <p:sldId id="26491" r:id="rId19"/>
    <p:sldId id="26467" r:id="rId20"/>
    <p:sldId id="26470" r:id="rId21"/>
    <p:sldId id="26472" r:id="rId22"/>
    <p:sldId id="26474" r:id="rId23"/>
    <p:sldId id="26475" r:id="rId24"/>
    <p:sldId id="26476" r:id="rId25"/>
  </p:sldIdLst>
  <p:sldSz cx="12192000" cy="6858000"/>
  <p:notesSz cx="6858000" cy="9144000"/>
  <p:embeddedFontLst>
    <p:embeddedFont>
      <p:font typeface="Consolas" panose="020B0609020204030204" pitchFamily="49" charset="0"/>
      <p:regular r:id="rId28"/>
      <p:bold r:id="rId29"/>
      <p:italic r:id="rId30"/>
      <p:boldItalic r:id="rId31"/>
    </p:embeddedFont>
    <p:embeddedFont>
      <p:font typeface="Public Sans" panose="020B0604020202020204" charset="0"/>
      <p:regular r:id="rId32"/>
      <p:bold r:id="rId33"/>
      <p:italic r:id="rId34"/>
      <p:boldItalic r:id="rId35"/>
    </p:embeddedFont>
    <p:embeddedFont>
      <p:font typeface="Public Sans Light" panose="020B0604020202020204" charset="0"/>
      <p:regular r:id="rId36"/>
      <p:italic r:id="rId37"/>
    </p:embeddedFont>
    <p:embeddedFont>
      <p:font typeface="Source Code Pro" panose="020B0509030403020204" pitchFamily="49" charset="0"/>
      <p:regular r:id="rId38"/>
      <p:bold r:id="rId39"/>
      <p:italic r:id="rId40"/>
      <p:boldItalic r:id="rId41"/>
    </p:embeddedFont>
  </p:embeddedFontLst>
  <p:defaultTex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Session 2: Python Flask" id="{192D20DD-EAA9-4919-BAB4-8DC44861913E}">
          <p14:sldIdLst>
            <p14:sldId id="26458"/>
            <p14:sldId id="26459"/>
            <p14:sldId id="26462"/>
            <p14:sldId id="26460"/>
            <p14:sldId id="26471"/>
            <p14:sldId id="26489"/>
            <p14:sldId id="26461"/>
            <p14:sldId id="26464"/>
            <p14:sldId id="26490"/>
            <p14:sldId id="26469"/>
            <p14:sldId id="26466"/>
            <p14:sldId id="26465"/>
            <p14:sldId id="26492"/>
            <p14:sldId id="26468"/>
            <p14:sldId id="26491"/>
            <p14:sldId id="26467"/>
            <p14:sldId id="26470"/>
            <p14:sldId id="26472"/>
            <p14:sldId id="26474"/>
            <p14:sldId id="26475"/>
            <p14:sldId id="26476"/>
          </p14:sldIdLst>
        </p14:section>
      </p14:sectionLst>
    </p:ext>
    <p:ext uri="{EFAFB233-063F-42B5-8137-9DF3F51BA10A}">
      <p15:sldGuideLst xmlns:p15="http://schemas.microsoft.com/office/powerpoint/2012/main">
        <p15:guide id="1" orient="horz" pos="2160" userDrawn="1">
          <p15:clr>
            <a:srgbClr val="A4A3A4"/>
          </p15:clr>
        </p15:guide>
        <p15:guide id="2" pos="3863"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1458"/>
    <a:srgbClr val="00ACC2"/>
    <a:srgbClr val="64BB47"/>
    <a:srgbClr val="E5F7FC"/>
    <a:srgbClr val="FBDBE7"/>
    <a:srgbClr val="FFFFFF"/>
    <a:srgbClr val="EDF9E0"/>
    <a:srgbClr val="63E2EF"/>
    <a:srgbClr val="00296C"/>
    <a:srgbClr val="146C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A111915-BE36-4E01-A7E5-04B1672EAD3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41" autoAdjust="0"/>
    <p:restoredTop sz="84330" autoAdjust="0"/>
  </p:normalViewPr>
  <p:slideViewPr>
    <p:cSldViewPr snapToGrid="0">
      <p:cViewPr varScale="1">
        <p:scale>
          <a:sx n="65" d="100"/>
          <a:sy n="65" d="100"/>
        </p:scale>
        <p:origin x="90" y="300"/>
      </p:cViewPr>
      <p:guideLst>
        <p:guide orient="horz" pos="2160"/>
        <p:guide pos="3863"/>
      </p:guideLst>
    </p:cSldViewPr>
  </p:slideViewPr>
  <p:outlineViewPr>
    <p:cViewPr>
      <p:scale>
        <a:sx n="33" d="100"/>
        <a:sy n="33" d="100"/>
      </p:scale>
      <p:origin x="0" y="-18344"/>
    </p:cViewPr>
  </p:outlineViewPr>
  <p:notesTextViewPr>
    <p:cViewPr>
      <p:scale>
        <a:sx n="75" d="100"/>
        <a:sy n="75" d="100"/>
      </p:scale>
      <p:origin x="0" y="0"/>
    </p:cViewPr>
  </p:notesTextViewPr>
  <p:sorterViewPr>
    <p:cViewPr>
      <p:scale>
        <a:sx n="100" d="100"/>
        <a:sy n="100" d="100"/>
      </p:scale>
      <p:origin x="0" y="0"/>
    </p:cViewPr>
  </p:sorterViewPr>
  <p:notesViewPr>
    <p:cSldViewPr snapToGrid="0">
      <p:cViewPr>
        <p:scale>
          <a:sx n="1" d="2"/>
          <a:sy n="1" d="2"/>
        </p:scale>
        <p:origin x="4548" y="106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9" Type="http://schemas.openxmlformats.org/officeDocument/2006/relationships/font" Target="fonts/font12.fntdata"/><Relationship Id="rId21" Type="http://schemas.openxmlformats.org/officeDocument/2006/relationships/slide" Target="slides/slide17.xml"/><Relationship Id="rId34" Type="http://schemas.openxmlformats.org/officeDocument/2006/relationships/font" Target="fonts/font7.fntdata"/><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font" Target="fonts/font2.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4.fntdata"/><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6.fntdata"/><Relationship Id="rId38" Type="http://schemas.openxmlformats.org/officeDocument/2006/relationships/font" Target="fonts/font11.fntdata"/><Relationship Id="rId46" Type="http://schemas.microsoft.com/office/2018/10/relationships/authors" Target="authors.xml"/><Relationship Id="rId20" Type="http://schemas.openxmlformats.org/officeDocument/2006/relationships/slide" Target="slides/slide16.xml"/><Relationship Id="rId41" Type="http://schemas.openxmlformats.org/officeDocument/2006/relationships/font" Target="fonts/font14.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43F5A19-4E20-4EDB-9EC8-DF02AC748E7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latin typeface="Public Sans" pitchFamily="2" charset="0"/>
            </a:endParaRPr>
          </a:p>
        </p:txBody>
      </p:sp>
      <p:sp>
        <p:nvSpPr>
          <p:cNvPr id="3" name="Date Placeholder 2">
            <a:extLst>
              <a:ext uri="{FF2B5EF4-FFF2-40B4-BE49-F238E27FC236}">
                <a16:creationId xmlns:a16="http://schemas.microsoft.com/office/drawing/2014/main" id="{6F2B4FC2-E151-470D-9291-01D2A5A6D34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0BF4B7B-ADA4-42BE-A113-1D67CA67812F}" type="datetimeFigureOut">
              <a:rPr lang="en-AU" smtClean="0">
                <a:latin typeface="Public Sans" pitchFamily="2" charset="0"/>
              </a:rPr>
              <a:t>13/12/2024</a:t>
            </a:fld>
            <a:endParaRPr lang="en-AU">
              <a:latin typeface="Public Sans" pitchFamily="2" charset="0"/>
            </a:endParaRPr>
          </a:p>
        </p:txBody>
      </p:sp>
      <p:sp>
        <p:nvSpPr>
          <p:cNvPr id="4" name="Footer Placeholder 3">
            <a:extLst>
              <a:ext uri="{FF2B5EF4-FFF2-40B4-BE49-F238E27FC236}">
                <a16:creationId xmlns:a16="http://schemas.microsoft.com/office/drawing/2014/main" id="{2F07DE46-ED0B-49F3-8199-C129451A46B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latin typeface="Public Sans" pitchFamily="2" charset="0"/>
            </a:endParaRPr>
          </a:p>
        </p:txBody>
      </p:sp>
      <p:sp>
        <p:nvSpPr>
          <p:cNvPr id="5" name="Slide Number Placeholder 4">
            <a:extLst>
              <a:ext uri="{FF2B5EF4-FFF2-40B4-BE49-F238E27FC236}">
                <a16:creationId xmlns:a16="http://schemas.microsoft.com/office/drawing/2014/main" id="{56DA6684-5527-4DB9-88B5-C4F66FB5F78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AAF8501-5769-46EC-B8B9-363B75FA9999}" type="slidenum">
              <a:rPr lang="en-AU" smtClean="0">
                <a:latin typeface="Public Sans" pitchFamily="2" charset="0"/>
              </a:rPr>
              <a:t>‹#›</a:t>
            </a:fld>
            <a:endParaRPr lang="en-AU">
              <a:latin typeface="Public Sans" pitchFamily="2" charset="0"/>
            </a:endParaRPr>
          </a:p>
        </p:txBody>
      </p:sp>
    </p:spTree>
    <p:extLst>
      <p:ext uri="{BB962C8B-B14F-4D97-AF65-F5344CB8AC3E}">
        <p14:creationId xmlns:p14="http://schemas.microsoft.com/office/powerpoint/2010/main" val="41447938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Public Sans" pitchFamily="2" charset="0"/>
              </a:defRPr>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Public Sans" pitchFamily="2" charset="0"/>
              </a:defRPr>
            </a:lvl1pPr>
          </a:lstStyle>
          <a:p>
            <a:fld id="{EC6F825C-382E-4C1A-82AB-BCE4AFD21ABE}" type="datetimeFigureOut">
              <a:rPr lang="en-AU" smtClean="0"/>
              <a:pPr/>
              <a:t>13/12/2024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Public Sans" pitchFamily="2" charset="0"/>
              </a:defRPr>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Public Sans" pitchFamily="2" charset="0"/>
              </a:defRPr>
            </a:lvl1pPr>
          </a:lstStyle>
          <a:p>
            <a:fld id="{B07158C4-A119-4B78-9DE8-A50001BC31DC}" type="slidenum">
              <a:rPr lang="en-AU" smtClean="0"/>
              <a:pPr/>
              <a:t>‹#›</a:t>
            </a:fld>
            <a:endParaRPr lang="en-AU"/>
          </a:p>
        </p:txBody>
      </p:sp>
    </p:spTree>
    <p:extLst>
      <p:ext uri="{BB962C8B-B14F-4D97-AF65-F5344CB8AC3E}">
        <p14:creationId xmlns:p14="http://schemas.microsoft.com/office/powerpoint/2010/main" val="3301092027"/>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Public Sans" pitchFamily="2" charset="0"/>
        <a:ea typeface="+mn-ea"/>
        <a:cs typeface="+mn-cs"/>
      </a:defRPr>
    </a:lvl1pPr>
    <a:lvl2pPr marL="609585" algn="l" defTabSz="1219170" rtl="0" eaLnBrk="1" latinLnBrk="0" hangingPunct="1">
      <a:defRPr sz="1600" kern="1200">
        <a:solidFill>
          <a:schemeClr val="tx1"/>
        </a:solidFill>
        <a:latin typeface="Public Sans" pitchFamily="2" charset="0"/>
        <a:ea typeface="+mn-ea"/>
        <a:cs typeface="+mn-cs"/>
      </a:defRPr>
    </a:lvl2pPr>
    <a:lvl3pPr marL="1219170" algn="l" defTabSz="1219170" rtl="0" eaLnBrk="1" latinLnBrk="0" hangingPunct="1">
      <a:defRPr sz="1600" kern="1200">
        <a:solidFill>
          <a:schemeClr val="tx1"/>
        </a:solidFill>
        <a:latin typeface="Public Sans" pitchFamily="2" charset="0"/>
        <a:ea typeface="+mn-ea"/>
        <a:cs typeface="+mn-cs"/>
      </a:defRPr>
    </a:lvl3pPr>
    <a:lvl4pPr marL="1828754" algn="l" defTabSz="1219170" rtl="0" eaLnBrk="1" latinLnBrk="0" hangingPunct="1">
      <a:defRPr sz="1600" kern="1200">
        <a:solidFill>
          <a:schemeClr val="tx1"/>
        </a:solidFill>
        <a:latin typeface="Public Sans" pitchFamily="2" charset="0"/>
        <a:ea typeface="+mn-ea"/>
        <a:cs typeface="+mn-cs"/>
      </a:defRPr>
    </a:lvl4pPr>
    <a:lvl5pPr marL="2438339" algn="l" defTabSz="1219170" rtl="0" eaLnBrk="1" latinLnBrk="0" hangingPunct="1">
      <a:defRPr sz="1600" kern="1200">
        <a:solidFill>
          <a:schemeClr val="tx1"/>
        </a:solidFill>
        <a:latin typeface="Public Sans" pitchFamily="2"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Introduce the Flask architecture and folder structures for static and dynamic frontend components and the Python backend implementation.</a:t>
            </a:r>
          </a:p>
        </p:txBody>
      </p:sp>
      <p:sp>
        <p:nvSpPr>
          <p:cNvPr id="4" name="Slide Number Placeholder 3"/>
          <p:cNvSpPr>
            <a:spLocks noGrp="1"/>
          </p:cNvSpPr>
          <p:nvPr>
            <p:ph type="sldNum" sz="quarter" idx="5"/>
          </p:nvPr>
        </p:nvSpPr>
        <p:spPr/>
        <p:txBody>
          <a:bodyPr/>
          <a:lstStyle/>
          <a:p>
            <a:fld id="{B07158C4-A119-4B78-9DE8-A50001BC31DC}" type="slidenum">
              <a:rPr lang="en-AU" smtClean="0"/>
              <a:pPr/>
              <a:t>1</a:t>
            </a:fld>
            <a:endParaRPr lang="en-AU"/>
          </a:p>
        </p:txBody>
      </p:sp>
    </p:spTree>
    <p:extLst>
      <p:ext uri="{BB962C8B-B14F-4D97-AF65-F5344CB8AC3E}">
        <p14:creationId xmlns:p14="http://schemas.microsoft.com/office/powerpoint/2010/main" val="1232594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58D451-9DC9-3B14-BBC8-B66B8DEE5B5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BB1BDDA-514C-5CA4-7D8B-195539B9A72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C59BD88-D44A-F71E-FD70-425A92CE80BE}"/>
              </a:ext>
            </a:extLst>
          </p:cNvPr>
          <p:cNvSpPr>
            <a:spLocks noGrp="1"/>
          </p:cNvSpPr>
          <p:nvPr>
            <p:ph type="body" idx="1"/>
          </p:nvPr>
        </p:nvSpPr>
        <p:spPr/>
        <p:txBody>
          <a:bodyPr/>
          <a:lstStyle/>
          <a:p>
            <a:r>
              <a:rPr lang="en-AU" dirty="0"/>
              <a:t>Test the layout template, index block and menu partial.</a:t>
            </a:r>
          </a:p>
          <a:p>
            <a:r>
              <a:rPr lang="en-AU" dirty="0"/>
              <a:t>Inspect the developer tools source to show how the Jinga2 constructs the page.</a:t>
            </a:r>
          </a:p>
        </p:txBody>
      </p:sp>
      <p:sp>
        <p:nvSpPr>
          <p:cNvPr id="4" name="Slide Number Placeholder 3">
            <a:extLst>
              <a:ext uri="{FF2B5EF4-FFF2-40B4-BE49-F238E27FC236}">
                <a16:creationId xmlns:a16="http://schemas.microsoft.com/office/drawing/2014/main" id="{24438D2A-4DC9-524E-BBCA-989941302105}"/>
              </a:ext>
            </a:extLst>
          </p:cNvPr>
          <p:cNvSpPr>
            <a:spLocks noGrp="1"/>
          </p:cNvSpPr>
          <p:nvPr>
            <p:ph type="sldNum" sz="quarter" idx="5"/>
          </p:nvPr>
        </p:nvSpPr>
        <p:spPr/>
        <p:txBody>
          <a:bodyPr/>
          <a:lstStyle/>
          <a:p>
            <a:fld id="{B07158C4-A119-4B78-9DE8-A50001BC31DC}" type="slidenum">
              <a:rPr lang="en-AU" smtClean="0"/>
              <a:pPr/>
              <a:t>10</a:t>
            </a:fld>
            <a:endParaRPr lang="en-AU"/>
          </a:p>
        </p:txBody>
      </p:sp>
    </p:spTree>
    <p:extLst>
      <p:ext uri="{BB962C8B-B14F-4D97-AF65-F5344CB8AC3E}">
        <p14:creationId xmlns:p14="http://schemas.microsoft.com/office/powerpoint/2010/main" val="23401338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Declare POST and GET request methods to the endpoint</a:t>
            </a:r>
          </a:p>
          <a:p>
            <a:r>
              <a:rPr lang="en-AU" dirty="0"/>
              <a:t>Add a Boolean to manage logged in/out state</a:t>
            </a:r>
          </a:p>
          <a:p>
            <a:r>
              <a:rPr lang="en-AU" dirty="0"/>
              <a:t>Pass the Boolean to the index.html template.</a:t>
            </a:r>
          </a:p>
          <a:p>
            <a:r>
              <a:rPr lang="en-AU" dirty="0"/>
              <a:t>Explain that any data can be passed to render template including JSON, dictionaries, tuples, variables, files, API responses, etc</a:t>
            </a:r>
          </a:p>
        </p:txBody>
      </p:sp>
      <p:sp>
        <p:nvSpPr>
          <p:cNvPr id="4" name="Slide Number Placeholder 3"/>
          <p:cNvSpPr>
            <a:spLocks noGrp="1"/>
          </p:cNvSpPr>
          <p:nvPr>
            <p:ph type="sldNum" sz="quarter" idx="5"/>
          </p:nvPr>
        </p:nvSpPr>
        <p:spPr/>
        <p:txBody>
          <a:bodyPr/>
          <a:lstStyle/>
          <a:p>
            <a:fld id="{B07158C4-A119-4B78-9DE8-A50001BC31DC}" type="slidenum">
              <a:rPr lang="en-AU" smtClean="0"/>
              <a:pPr/>
              <a:t>11</a:t>
            </a:fld>
            <a:endParaRPr lang="en-AU"/>
          </a:p>
        </p:txBody>
      </p:sp>
    </p:spTree>
    <p:extLst>
      <p:ext uri="{BB962C8B-B14F-4D97-AF65-F5344CB8AC3E}">
        <p14:creationId xmlns:p14="http://schemas.microsoft.com/office/powerpoint/2010/main" val="42425269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Add some Jinga2 logic to the index.html </a:t>
            </a:r>
          </a:p>
          <a:p>
            <a:r>
              <a:rPr lang="en-AU" dirty="0"/>
              <a:t>Explain that Jinga2 has the common selection and iteration logic built-in</a:t>
            </a:r>
          </a:p>
          <a:p>
            <a:r>
              <a:rPr lang="en-AU" dirty="0"/>
              <a:t>Add the login form partial</a:t>
            </a:r>
          </a:p>
          <a:p>
            <a:r>
              <a:rPr lang="en-AU" dirty="0"/>
              <a:t>Explain the use of partials to abstract front-end elements for easy maintenance and reuse</a:t>
            </a:r>
          </a:p>
        </p:txBody>
      </p:sp>
      <p:sp>
        <p:nvSpPr>
          <p:cNvPr id="4" name="Slide Number Placeholder 3"/>
          <p:cNvSpPr>
            <a:spLocks noGrp="1"/>
          </p:cNvSpPr>
          <p:nvPr>
            <p:ph type="sldNum" sz="quarter" idx="5"/>
          </p:nvPr>
        </p:nvSpPr>
        <p:spPr/>
        <p:txBody>
          <a:bodyPr/>
          <a:lstStyle/>
          <a:p>
            <a:fld id="{B07158C4-A119-4B78-9DE8-A50001BC31DC}" type="slidenum">
              <a:rPr lang="en-AU" smtClean="0"/>
              <a:pPr/>
              <a:t>12</a:t>
            </a:fld>
            <a:endParaRPr lang="en-AU"/>
          </a:p>
        </p:txBody>
      </p:sp>
    </p:spTree>
    <p:extLst>
      <p:ext uri="{BB962C8B-B14F-4D97-AF65-F5344CB8AC3E}">
        <p14:creationId xmlns:p14="http://schemas.microsoft.com/office/powerpoint/2010/main" val="33966923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Build the login form using Bootstrap forms: https://getbootstrap.com/docs/5.3/forms/overview/</a:t>
            </a:r>
          </a:p>
          <a:p>
            <a:r>
              <a:rPr lang="en-AU" dirty="0"/>
              <a:t>Explain the “name” is the attribute used by Python Flask</a:t>
            </a:r>
          </a:p>
        </p:txBody>
      </p:sp>
      <p:sp>
        <p:nvSpPr>
          <p:cNvPr id="4" name="Slide Number Placeholder 3"/>
          <p:cNvSpPr>
            <a:spLocks noGrp="1"/>
          </p:cNvSpPr>
          <p:nvPr>
            <p:ph type="sldNum" sz="quarter" idx="5"/>
          </p:nvPr>
        </p:nvSpPr>
        <p:spPr/>
        <p:txBody>
          <a:bodyPr/>
          <a:lstStyle/>
          <a:p>
            <a:fld id="{B07158C4-A119-4B78-9DE8-A50001BC31DC}" type="slidenum">
              <a:rPr lang="en-AU" smtClean="0"/>
              <a:pPr/>
              <a:t>13</a:t>
            </a:fld>
            <a:endParaRPr lang="en-AU"/>
          </a:p>
        </p:txBody>
      </p:sp>
    </p:spTree>
    <p:extLst>
      <p:ext uri="{BB962C8B-B14F-4D97-AF65-F5344CB8AC3E}">
        <p14:creationId xmlns:p14="http://schemas.microsoft.com/office/powerpoint/2010/main" val="11527759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Build the login form using Bootstrap forms: https://getbootstrap.com/docs/5.3/forms/overview/</a:t>
            </a:r>
          </a:p>
          <a:p>
            <a:r>
              <a:rPr lang="en-AU" dirty="0"/>
              <a:t>Explain the “name” is the attribute used by Python Flask</a:t>
            </a:r>
          </a:p>
        </p:txBody>
      </p:sp>
      <p:sp>
        <p:nvSpPr>
          <p:cNvPr id="4" name="Slide Number Placeholder 3"/>
          <p:cNvSpPr>
            <a:spLocks noGrp="1"/>
          </p:cNvSpPr>
          <p:nvPr>
            <p:ph type="sldNum" sz="quarter" idx="5"/>
          </p:nvPr>
        </p:nvSpPr>
        <p:spPr/>
        <p:txBody>
          <a:bodyPr/>
          <a:lstStyle/>
          <a:p>
            <a:fld id="{B07158C4-A119-4B78-9DE8-A50001BC31DC}" type="slidenum">
              <a:rPr lang="en-AU" smtClean="0"/>
              <a:pPr/>
              <a:t>14</a:t>
            </a:fld>
            <a:endParaRPr lang="en-AU"/>
          </a:p>
        </p:txBody>
      </p:sp>
    </p:spTree>
    <p:extLst>
      <p:ext uri="{BB962C8B-B14F-4D97-AF65-F5344CB8AC3E}">
        <p14:creationId xmlns:p14="http://schemas.microsoft.com/office/powerpoint/2010/main" val="7658223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Build the login form using Bootstrap forms: https://getbootstrap.com/docs/5.3/forms/overview/</a:t>
            </a:r>
          </a:p>
          <a:p>
            <a:r>
              <a:rPr lang="en-AU" dirty="0"/>
              <a:t>Explain the “name” is the attribute used by Python Flask</a:t>
            </a:r>
          </a:p>
        </p:txBody>
      </p:sp>
      <p:sp>
        <p:nvSpPr>
          <p:cNvPr id="4" name="Slide Number Placeholder 3"/>
          <p:cNvSpPr>
            <a:spLocks noGrp="1"/>
          </p:cNvSpPr>
          <p:nvPr>
            <p:ph type="sldNum" sz="quarter" idx="5"/>
          </p:nvPr>
        </p:nvSpPr>
        <p:spPr/>
        <p:txBody>
          <a:bodyPr/>
          <a:lstStyle/>
          <a:p>
            <a:fld id="{B07158C4-A119-4B78-9DE8-A50001BC31DC}" type="slidenum">
              <a:rPr lang="en-AU" smtClean="0"/>
              <a:pPr/>
              <a:t>15</a:t>
            </a:fld>
            <a:endParaRPr lang="en-AU"/>
          </a:p>
        </p:txBody>
      </p:sp>
    </p:spTree>
    <p:extLst>
      <p:ext uri="{BB962C8B-B14F-4D97-AF65-F5344CB8AC3E}">
        <p14:creationId xmlns:p14="http://schemas.microsoft.com/office/powerpoint/2010/main" val="22887313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Extend the </a:t>
            </a:r>
            <a:r>
              <a:rPr lang="en-AU" dirty="0" err="1"/>
              <a:t>index_page</a:t>
            </a:r>
            <a:r>
              <a:rPr lang="en-AU" dirty="0"/>
              <a:t>() method to store the form data as variables and log then to the terminal for debugging purposes.</a:t>
            </a:r>
          </a:p>
        </p:txBody>
      </p:sp>
      <p:sp>
        <p:nvSpPr>
          <p:cNvPr id="4" name="Slide Number Placeholder 3"/>
          <p:cNvSpPr>
            <a:spLocks noGrp="1"/>
          </p:cNvSpPr>
          <p:nvPr>
            <p:ph type="sldNum" sz="quarter" idx="5"/>
          </p:nvPr>
        </p:nvSpPr>
        <p:spPr/>
        <p:txBody>
          <a:bodyPr/>
          <a:lstStyle/>
          <a:p>
            <a:fld id="{B07158C4-A119-4B78-9DE8-A50001BC31DC}" type="slidenum">
              <a:rPr lang="en-AU" smtClean="0"/>
              <a:pPr/>
              <a:t>16</a:t>
            </a:fld>
            <a:endParaRPr lang="en-AU"/>
          </a:p>
        </p:txBody>
      </p:sp>
    </p:spTree>
    <p:extLst>
      <p:ext uri="{BB962C8B-B14F-4D97-AF65-F5344CB8AC3E}">
        <p14:creationId xmlns:p14="http://schemas.microsoft.com/office/powerpoint/2010/main" val="12251126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046674-0218-F297-C3B3-61213BA0738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79E2DB-5914-A23E-492D-D67519AF75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BC0800B-0101-AEDC-79F4-186FB288E67C}"/>
              </a:ext>
            </a:extLst>
          </p:cNvPr>
          <p:cNvSpPr>
            <a:spLocks noGrp="1"/>
          </p:cNvSpPr>
          <p:nvPr>
            <p:ph type="body" idx="1"/>
          </p:nvPr>
        </p:nvSpPr>
        <p:spPr/>
        <p:txBody>
          <a:bodyPr/>
          <a:lstStyle/>
          <a:p>
            <a:r>
              <a:rPr lang="en-AU" dirty="0"/>
              <a:t>Test the login user experience by manually changing the value of </a:t>
            </a:r>
            <a:r>
              <a:rPr lang="en-AU" dirty="0" err="1"/>
              <a:t>is_logged_in</a:t>
            </a:r>
            <a:endParaRPr lang="en-AU" dirty="0"/>
          </a:p>
        </p:txBody>
      </p:sp>
      <p:sp>
        <p:nvSpPr>
          <p:cNvPr id="4" name="Slide Number Placeholder 3">
            <a:extLst>
              <a:ext uri="{FF2B5EF4-FFF2-40B4-BE49-F238E27FC236}">
                <a16:creationId xmlns:a16="http://schemas.microsoft.com/office/drawing/2014/main" id="{4AA55548-BBE2-16B1-4747-9A6962E11028}"/>
              </a:ext>
            </a:extLst>
          </p:cNvPr>
          <p:cNvSpPr>
            <a:spLocks noGrp="1"/>
          </p:cNvSpPr>
          <p:nvPr>
            <p:ph type="sldNum" sz="quarter" idx="5"/>
          </p:nvPr>
        </p:nvSpPr>
        <p:spPr/>
        <p:txBody>
          <a:bodyPr/>
          <a:lstStyle/>
          <a:p>
            <a:fld id="{B07158C4-A119-4B78-9DE8-A50001BC31DC}" type="slidenum">
              <a:rPr lang="en-AU" smtClean="0"/>
              <a:pPr/>
              <a:t>17</a:t>
            </a:fld>
            <a:endParaRPr lang="en-AU"/>
          </a:p>
        </p:txBody>
      </p:sp>
    </p:spTree>
    <p:extLst>
      <p:ext uri="{BB962C8B-B14F-4D97-AF65-F5344CB8AC3E}">
        <p14:creationId xmlns:p14="http://schemas.microsoft.com/office/powerpoint/2010/main" val="17641993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BBE1E6-5D2C-3BFB-489A-6D6C0DC5E7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FBA373-73F7-3BD6-F2AD-204D8ABEF88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0E87ED6-F701-4D8C-1DE9-11FB3A85EF86}"/>
              </a:ext>
            </a:extLst>
          </p:cNvPr>
          <p:cNvSpPr>
            <a:spLocks noGrp="1"/>
          </p:cNvSpPr>
          <p:nvPr>
            <p:ph type="body" idx="1"/>
          </p:nvPr>
        </p:nvSpPr>
        <p:spPr/>
        <p:txBody>
          <a:bodyPr/>
          <a:lstStyle/>
          <a:p>
            <a:r>
              <a:rPr lang="en-AU" dirty="0"/>
              <a:t>Test the POST request and confirm the values in the terminal log</a:t>
            </a:r>
          </a:p>
        </p:txBody>
      </p:sp>
      <p:sp>
        <p:nvSpPr>
          <p:cNvPr id="4" name="Slide Number Placeholder 3">
            <a:extLst>
              <a:ext uri="{FF2B5EF4-FFF2-40B4-BE49-F238E27FC236}">
                <a16:creationId xmlns:a16="http://schemas.microsoft.com/office/drawing/2014/main" id="{5D967D6A-5B14-EDB0-0E29-BBC88715E35B}"/>
              </a:ext>
            </a:extLst>
          </p:cNvPr>
          <p:cNvSpPr>
            <a:spLocks noGrp="1"/>
          </p:cNvSpPr>
          <p:nvPr>
            <p:ph type="sldNum" sz="quarter" idx="5"/>
          </p:nvPr>
        </p:nvSpPr>
        <p:spPr/>
        <p:txBody>
          <a:bodyPr/>
          <a:lstStyle/>
          <a:p>
            <a:fld id="{B07158C4-A119-4B78-9DE8-A50001BC31DC}" type="slidenum">
              <a:rPr lang="en-AU" smtClean="0"/>
              <a:pPr/>
              <a:t>18</a:t>
            </a:fld>
            <a:endParaRPr lang="en-AU"/>
          </a:p>
        </p:txBody>
      </p:sp>
    </p:spTree>
    <p:extLst>
      <p:ext uri="{BB962C8B-B14F-4D97-AF65-F5344CB8AC3E}">
        <p14:creationId xmlns:p14="http://schemas.microsoft.com/office/powerpoint/2010/main" val="41768736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Extend the </a:t>
            </a:r>
            <a:r>
              <a:rPr lang="en-AU" dirty="0" err="1"/>
              <a:t>index_pag</a:t>
            </a:r>
            <a:r>
              <a:rPr lang="en-AU" dirty="0"/>
              <a:t>() method to pass the email and username to the </a:t>
            </a:r>
            <a:r>
              <a:rPr lang="en-AU" dirty="0" err="1"/>
              <a:t>db_manger</a:t>
            </a:r>
            <a:r>
              <a:rPr lang="en-AU" dirty="0"/>
              <a:t> for authenticating</a:t>
            </a:r>
          </a:p>
        </p:txBody>
      </p:sp>
      <p:sp>
        <p:nvSpPr>
          <p:cNvPr id="4" name="Slide Number Placeholder 3"/>
          <p:cNvSpPr>
            <a:spLocks noGrp="1"/>
          </p:cNvSpPr>
          <p:nvPr>
            <p:ph type="sldNum" sz="quarter" idx="5"/>
          </p:nvPr>
        </p:nvSpPr>
        <p:spPr/>
        <p:txBody>
          <a:bodyPr/>
          <a:lstStyle/>
          <a:p>
            <a:fld id="{B07158C4-A119-4B78-9DE8-A50001BC31DC}" type="slidenum">
              <a:rPr lang="en-AU" smtClean="0"/>
              <a:pPr/>
              <a:t>19</a:t>
            </a:fld>
            <a:endParaRPr lang="en-AU"/>
          </a:p>
        </p:txBody>
      </p:sp>
    </p:spTree>
    <p:extLst>
      <p:ext uri="{BB962C8B-B14F-4D97-AF65-F5344CB8AC3E}">
        <p14:creationId xmlns:p14="http://schemas.microsoft.com/office/powerpoint/2010/main" val="60886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Setup main.py</a:t>
            </a:r>
          </a:p>
          <a:p>
            <a:r>
              <a:rPr lang="en-AU" dirty="0"/>
              <a:t>Explain the dependencies, instantiation, endpoint configuration and initiation.</a:t>
            </a:r>
          </a:p>
        </p:txBody>
      </p:sp>
      <p:sp>
        <p:nvSpPr>
          <p:cNvPr id="4" name="Slide Number Placeholder 3"/>
          <p:cNvSpPr>
            <a:spLocks noGrp="1"/>
          </p:cNvSpPr>
          <p:nvPr>
            <p:ph type="sldNum" sz="quarter" idx="5"/>
          </p:nvPr>
        </p:nvSpPr>
        <p:spPr/>
        <p:txBody>
          <a:bodyPr/>
          <a:lstStyle/>
          <a:p>
            <a:fld id="{B07158C4-A119-4B78-9DE8-A50001BC31DC}" type="slidenum">
              <a:rPr lang="en-AU" smtClean="0"/>
              <a:pPr/>
              <a:t>2</a:t>
            </a:fld>
            <a:endParaRPr lang="en-AU"/>
          </a:p>
        </p:txBody>
      </p:sp>
    </p:spTree>
    <p:extLst>
      <p:ext uri="{BB962C8B-B14F-4D97-AF65-F5344CB8AC3E}">
        <p14:creationId xmlns:p14="http://schemas.microsoft.com/office/powerpoint/2010/main" val="32784805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Implement a binary comparison of the form values to the user database.</a:t>
            </a:r>
          </a:p>
          <a:p>
            <a:r>
              <a:rPr lang="en-AU" dirty="0"/>
              <a:t>Explain that for further implementation more exception handling and salting and hashing of passwords is required.</a:t>
            </a:r>
          </a:p>
          <a:p>
            <a:r>
              <a:rPr lang="en-AU" dirty="0"/>
              <a:t>Explain the importing of “import </a:t>
            </a:r>
            <a:r>
              <a:rPr lang="en-AU" dirty="0" err="1"/>
              <a:t>current_app</a:t>
            </a:r>
            <a:r>
              <a:rPr lang="en-AU" dirty="0"/>
              <a:t>” allows debugging values to the terminal.</a:t>
            </a:r>
          </a:p>
        </p:txBody>
      </p:sp>
      <p:sp>
        <p:nvSpPr>
          <p:cNvPr id="4" name="Slide Number Placeholder 3"/>
          <p:cNvSpPr>
            <a:spLocks noGrp="1"/>
          </p:cNvSpPr>
          <p:nvPr>
            <p:ph type="sldNum" sz="quarter" idx="5"/>
          </p:nvPr>
        </p:nvSpPr>
        <p:spPr/>
        <p:txBody>
          <a:bodyPr/>
          <a:lstStyle/>
          <a:p>
            <a:fld id="{B07158C4-A119-4B78-9DE8-A50001BC31DC}" type="slidenum">
              <a:rPr lang="en-AU" smtClean="0"/>
              <a:pPr/>
              <a:t>20</a:t>
            </a:fld>
            <a:endParaRPr lang="en-AU"/>
          </a:p>
        </p:txBody>
      </p:sp>
    </p:spTree>
    <p:extLst>
      <p:ext uri="{BB962C8B-B14F-4D97-AF65-F5344CB8AC3E}">
        <p14:creationId xmlns:p14="http://schemas.microsoft.com/office/powerpoint/2010/main" val="38802808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BA9B13-1749-EB7B-CA33-6BBD7D9732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398C1F1-EB91-AE19-4BD7-EF770ADF160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B7C919-4407-AC8D-26A4-6F5731752F24}"/>
              </a:ext>
            </a:extLst>
          </p:cNvPr>
          <p:cNvSpPr>
            <a:spLocks noGrp="1"/>
          </p:cNvSpPr>
          <p:nvPr>
            <p:ph type="body" idx="1"/>
          </p:nvPr>
        </p:nvSpPr>
        <p:spPr/>
        <p:txBody>
          <a:bodyPr/>
          <a:lstStyle/>
          <a:p>
            <a:r>
              <a:rPr lang="en-AU" dirty="0"/>
              <a:t>Test the final app.</a:t>
            </a:r>
          </a:p>
        </p:txBody>
      </p:sp>
      <p:sp>
        <p:nvSpPr>
          <p:cNvPr id="4" name="Slide Number Placeholder 3">
            <a:extLst>
              <a:ext uri="{FF2B5EF4-FFF2-40B4-BE49-F238E27FC236}">
                <a16:creationId xmlns:a16="http://schemas.microsoft.com/office/drawing/2014/main" id="{8649B248-6654-DD13-E614-AD2A776670DD}"/>
              </a:ext>
            </a:extLst>
          </p:cNvPr>
          <p:cNvSpPr>
            <a:spLocks noGrp="1"/>
          </p:cNvSpPr>
          <p:nvPr>
            <p:ph type="sldNum" sz="quarter" idx="5"/>
          </p:nvPr>
        </p:nvSpPr>
        <p:spPr/>
        <p:txBody>
          <a:bodyPr/>
          <a:lstStyle/>
          <a:p>
            <a:fld id="{B07158C4-A119-4B78-9DE8-A50001BC31DC}" type="slidenum">
              <a:rPr lang="en-AU" smtClean="0"/>
              <a:pPr/>
              <a:t>21</a:t>
            </a:fld>
            <a:endParaRPr lang="en-AU"/>
          </a:p>
        </p:txBody>
      </p:sp>
    </p:spTree>
    <p:extLst>
      <p:ext uri="{BB962C8B-B14F-4D97-AF65-F5344CB8AC3E}">
        <p14:creationId xmlns:p14="http://schemas.microsoft.com/office/powerpoint/2010/main" val="315800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Setup templates/index.html</a:t>
            </a:r>
          </a:p>
          <a:p>
            <a:r>
              <a:rPr lang="en-AU" dirty="0"/>
              <a:t>Explain the </a:t>
            </a:r>
            <a:r>
              <a:rPr lang="en-AU" dirty="0" err="1"/>
              <a:t>render_template</a:t>
            </a:r>
            <a:r>
              <a:rPr lang="en-AU" dirty="0"/>
              <a:t> library defines the </a:t>
            </a:r>
            <a:r>
              <a:rPr lang="en-AU" b="1" dirty="0"/>
              <a:t>templates</a:t>
            </a:r>
            <a:r>
              <a:rPr lang="en-AU" dirty="0"/>
              <a:t> folder name</a:t>
            </a:r>
          </a:p>
        </p:txBody>
      </p:sp>
      <p:sp>
        <p:nvSpPr>
          <p:cNvPr id="4" name="Slide Number Placeholder 3"/>
          <p:cNvSpPr>
            <a:spLocks noGrp="1"/>
          </p:cNvSpPr>
          <p:nvPr>
            <p:ph type="sldNum" sz="quarter" idx="5"/>
          </p:nvPr>
        </p:nvSpPr>
        <p:spPr/>
        <p:txBody>
          <a:bodyPr/>
          <a:lstStyle/>
          <a:p>
            <a:fld id="{B07158C4-A119-4B78-9DE8-A50001BC31DC}" type="slidenum">
              <a:rPr lang="en-AU" smtClean="0"/>
              <a:pPr/>
              <a:t>3</a:t>
            </a:fld>
            <a:endParaRPr lang="en-AU"/>
          </a:p>
        </p:txBody>
      </p:sp>
    </p:spTree>
    <p:extLst>
      <p:ext uri="{BB962C8B-B14F-4D97-AF65-F5344CB8AC3E}">
        <p14:creationId xmlns:p14="http://schemas.microsoft.com/office/powerpoint/2010/main" val="26034326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Test the domain root endpoint.</a:t>
            </a:r>
          </a:p>
          <a:p>
            <a:r>
              <a:rPr lang="en-AU" dirty="0"/>
              <a:t>Demonstrate the developer tools and terminal for debugging a Flask app.</a:t>
            </a:r>
          </a:p>
        </p:txBody>
      </p:sp>
      <p:sp>
        <p:nvSpPr>
          <p:cNvPr id="4" name="Slide Number Placeholder 3"/>
          <p:cNvSpPr>
            <a:spLocks noGrp="1"/>
          </p:cNvSpPr>
          <p:nvPr>
            <p:ph type="sldNum" sz="quarter" idx="5"/>
          </p:nvPr>
        </p:nvSpPr>
        <p:spPr/>
        <p:txBody>
          <a:bodyPr/>
          <a:lstStyle/>
          <a:p>
            <a:fld id="{B07158C4-A119-4B78-9DE8-A50001BC31DC}" type="slidenum">
              <a:rPr lang="en-AU" smtClean="0"/>
              <a:pPr/>
              <a:t>4</a:t>
            </a:fld>
            <a:endParaRPr lang="en-AU"/>
          </a:p>
        </p:txBody>
      </p:sp>
    </p:spTree>
    <p:extLst>
      <p:ext uri="{BB962C8B-B14F-4D97-AF65-F5344CB8AC3E}">
        <p14:creationId xmlns:p14="http://schemas.microsoft.com/office/powerpoint/2010/main" val="3112628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4FFBBD-EA0F-AAA0-08D8-DD1AFF8A9A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109A65-B5D2-06E4-B9CC-F99F273EA22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6A3A90-62E0-58B2-3BFB-B544011D8094}"/>
              </a:ext>
            </a:extLst>
          </p:cNvPr>
          <p:cNvSpPr>
            <a:spLocks noGrp="1"/>
          </p:cNvSpPr>
          <p:nvPr>
            <p:ph type="body" idx="1"/>
          </p:nvPr>
        </p:nvSpPr>
        <p:spPr/>
        <p:txBody>
          <a:bodyPr/>
          <a:lstStyle/>
          <a:p>
            <a:r>
              <a:rPr lang="en-AU" dirty="0"/>
              <a:t>Demonstrate the traceback tool for debugging a runtime error</a:t>
            </a:r>
          </a:p>
          <a:p>
            <a:r>
              <a:rPr lang="en-AU" dirty="0"/>
              <a:t>Explain the different debugging tools</a:t>
            </a:r>
          </a:p>
          <a:p>
            <a:r>
              <a:rPr lang="en-AU" dirty="0"/>
              <a:t>Explain the terminal effect of a compiler error</a:t>
            </a:r>
          </a:p>
        </p:txBody>
      </p:sp>
      <p:sp>
        <p:nvSpPr>
          <p:cNvPr id="4" name="Slide Number Placeholder 3">
            <a:extLst>
              <a:ext uri="{FF2B5EF4-FFF2-40B4-BE49-F238E27FC236}">
                <a16:creationId xmlns:a16="http://schemas.microsoft.com/office/drawing/2014/main" id="{3CF257DE-BF94-110A-8977-9A2BA568E46E}"/>
              </a:ext>
            </a:extLst>
          </p:cNvPr>
          <p:cNvSpPr>
            <a:spLocks noGrp="1"/>
          </p:cNvSpPr>
          <p:nvPr>
            <p:ph type="sldNum" sz="quarter" idx="5"/>
          </p:nvPr>
        </p:nvSpPr>
        <p:spPr/>
        <p:txBody>
          <a:bodyPr/>
          <a:lstStyle/>
          <a:p>
            <a:fld id="{B07158C4-A119-4B78-9DE8-A50001BC31DC}" type="slidenum">
              <a:rPr lang="en-AU" smtClean="0"/>
              <a:pPr/>
              <a:t>5</a:t>
            </a:fld>
            <a:endParaRPr lang="en-AU"/>
          </a:p>
        </p:txBody>
      </p:sp>
    </p:spTree>
    <p:extLst>
      <p:ext uri="{BB962C8B-B14F-4D97-AF65-F5344CB8AC3E}">
        <p14:creationId xmlns:p14="http://schemas.microsoft.com/office/powerpoint/2010/main" val="3825701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4FFBBD-EA0F-AAA0-08D8-DD1AFF8A9A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109A65-B5D2-06E4-B9CC-F99F273EA22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6A3A90-62E0-58B2-3BFB-B544011D8094}"/>
              </a:ext>
            </a:extLst>
          </p:cNvPr>
          <p:cNvSpPr>
            <a:spLocks noGrp="1"/>
          </p:cNvSpPr>
          <p:nvPr>
            <p:ph type="body" idx="1"/>
          </p:nvPr>
        </p:nvSpPr>
        <p:spPr/>
        <p:txBody>
          <a:bodyPr/>
          <a:lstStyle/>
          <a:p>
            <a:r>
              <a:rPr lang="en-AU" dirty="0"/>
              <a:t>Demonstrate the traceback tool for debugging a runtime error</a:t>
            </a:r>
          </a:p>
          <a:p>
            <a:r>
              <a:rPr lang="en-AU" dirty="0"/>
              <a:t>Explain the different debugging tools</a:t>
            </a:r>
          </a:p>
          <a:p>
            <a:r>
              <a:rPr lang="en-AU" dirty="0"/>
              <a:t>Explain the terminal effect of a compiler error</a:t>
            </a:r>
          </a:p>
        </p:txBody>
      </p:sp>
      <p:sp>
        <p:nvSpPr>
          <p:cNvPr id="4" name="Slide Number Placeholder 3">
            <a:extLst>
              <a:ext uri="{FF2B5EF4-FFF2-40B4-BE49-F238E27FC236}">
                <a16:creationId xmlns:a16="http://schemas.microsoft.com/office/drawing/2014/main" id="{3CF257DE-BF94-110A-8977-9A2BA568E46E}"/>
              </a:ext>
            </a:extLst>
          </p:cNvPr>
          <p:cNvSpPr>
            <a:spLocks noGrp="1"/>
          </p:cNvSpPr>
          <p:nvPr>
            <p:ph type="sldNum" sz="quarter" idx="5"/>
          </p:nvPr>
        </p:nvSpPr>
        <p:spPr/>
        <p:txBody>
          <a:bodyPr/>
          <a:lstStyle/>
          <a:p>
            <a:fld id="{B07158C4-A119-4B78-9DE8-A50001BC31DC}" type="slidenum">
              <a:rPr lang="en-AU" smtClean="0"/>
              <a:pPr/>
              <a:t>6</a:t>
            </a:fld>
            <a:endParaRPr lang="en-AU"/>
          </a:p>
        </p:txBody>
      </p:sp>
    </p:spTree>
    <p:extLst>
      <p:ext uri="{BB962C8B-B14F-4D97-AF65-F5344CB8AC3E}">
        <p14:creationId xmlns:p14="http://schemas.microsoft.com/office/powerpoint/2010/main" val="13710248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Rename the index.html to layout.html</a:t>
            </a:r>
          </a:p>
          <a:p>
            <a:r>
              <a:rPr lang="en-AU" dirty="0"/>
              <a:t>Change the &lt;body&gt;&lt;/body&gt; to add the Jings2 partials and block content and explain how Junga2 partials and block content work.</a:t>
            </a:r>
          </a:p>
        </p:txBody>
      </p:sp>
      <p:sp>
        <p:nvSpPr>
          <p:cNvPr id="4" name="Slide Number Placeholder 3"/>
          <p:cNvSpPr>
            <a:spLocks noGrp="1"/>
          </p:cNvSpPr>
          <p:nvPr>
            <p:ph type="sldNum" sz="quarter" idx="5"/>
          </p:nvPr>
        </p:nvSpPr>
        <p:spPr/>
        <p:txBody>
          <a:bodyPr/>
          <a:lstStyle/>
          <a:p>
            <a:fld id="{B07158C4-A119-4B78-9DE8-A50001BC31DC}" type="slidenum">
              <a:rPr lang="en-AU" smtClean="0"/>
              <a:pPr/>
              <a:t>7</a:t>
            </a:fld>
            <a:endParaRPr lang="en-AU"/>
          </a:p>
        </p:txBody>
      </p:sp>
    </p:spTree>
    <p:extLst>
      <p:ext uri="{BB962C8B-B14F-4D97-AF65-F5344CB8AC3E}">
        <p14:creationId xmlns:p14="http://schemas.microsoft.com/office/powerpoint/2010/main" val="22216750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Create a new index.html</a:t>
            </a:r>
          </a:p>
          <a:p>
            <a:r>
              <a:rPr lang="en-AU" dirty="0"/>
              <a:t>Explain the extend and block content Jinga2</a:t>
            </a:r>
          </a:p>
          <a:p>
            <a:r>
              <a:rPr lang="en-AU" dirty="0"/>
              <a:t>Create a partials/menu.html</a:t>
            </a:r>
          </a:p>
          <a:p>
            <a:r>
              <a:rPr lang="en-AU" dirty="0"/>
              <a:t>Copy the basic navbar from https://getbootstrap.com/docs/5.3/components/navbar/</a:t>
            </a:r>
          </a:p>
        </p:txBody>
      </p:sp>
      <p:sp>
        <p:nvSpPr>
          <p:cNvPr id="4" name="Slide Number Placeholder 3"/>
          <p:cNvSpPr>
            <a:spLocks noGrp="1"/>
          </p:cNvSpPr>
          <p:nvPr>
            <p:ph type="sldNum" sz="quarter" idx="5"/>
          </p:nvPr>
        </p:nvSpPr>
        <p:spPr/>
        <p:txBody>
          <a:bodyPr/>
          <a:lstStyle/>
          <a:p>
            <a:fld id="{B07158C4-A119-4B78-9DE8-A50001BC31DC}" type="slidenum">
              <a:rPr lang="en-AU" smtClean="0"/>
              <a:pPr/>
              <a:t>8</a:t>
            </a:fld>
            <a:endParaRPr lang="en-AU"/>
          </a:p>
        </p:txBody>
      </p:sp>
    </p:spTree>
    <p:extLst>
      <p:ext uri="{BB962C8B-B14F-4D97-AF65-F5344CB8AC3E}">
        <p14:creationId xmlns:p14="http://schemas.microsoft.com/office/powerpoint/2010/main" val="42866375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Create a partials/menu.html</a:t>
            </a:r>
          </a:p>
          <a:p>
            <a:r>
              <a:rPr lang="en-AU" dirty="0"/>
              <a:t>Copy the basic navbar from https://getbootstrap.com/docs/5.3/components/navbar/</a:t>
            </a:r>
          </a:p>
        </p:txBody>
      </p:sp>
      <p:sp>
        <p:nvSpPr>
          <p:cNvPr id="4" name="Slide Number Placeholder 3"/>
          <p:cNvSpPr>
            <a:spLocks noGrp="1"/>
          </p:cNvSpPr>
          <p:nvPr>
            <p:ph type="sldNum" sz="quarter" idx="5"/>
          </p:nvPr>
        </p:nvSpPr>
        <p:spPr/>
        <p:txBody>
          <a:bodyPr/>
          <a:lstStyle/>
          <a:p>
            <a:fld id="{B07158C4-A119-4B78-9DE8-A50001BC31DC}" type="slidenum">
              <a:rPr lang="en-AU" smtClean="0"/>
              <a:pPr/>
              <a:t>9</a:t>
            </a:fld>
            <a:endParaRPr lang="en-AU"/>
          </a:p>
        </p:txBody>
      </p:sp>
    </p:spTree>
    <p:extLst>
      <p:ext uri="{BB962C8B-B14F-4D97-AF65-F5344CB8AC3E}">
        <p14:creationId xmlns:p14="http://schemas.microsoft.com/office/powerpoint/2010/main" val="37716382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A17B1F9-1883-FB0F-19DA-8B4A4053535B}"/>
              </a:ext>
            </a:extLst>
          </p:cNvPr>
          <p:cNvSpPr/>
          <p:nvPr userDrawn="1"/>
        </p:nvSpPr>
        <p:spPr>
          <a:xfrm>
            <a:off x="7128000" y="0"/>
            <a:ext cx="5064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Rectangle 5">
            <a:extLst>
              <a:ext uri="{FF2B5EF4-FFF2-40B4-BE49-F238E27FC236}">
                <a16:creationId xmlns:a16="http://schemas.microsoft.com/office/drawing/2014/main" id="{6E6ACE4A-E374-4533-BE29-9C2AA078581F}"/>
              </a:ext>
              <a:ext uri="{C183D7F6-B498-43B3-948B-1728B52AA6E4}">
                <adec:decorative xmlns:adec="http://schemas.microsoft.com/office/drawing/2017/decorative" val="1"/>
              </a:ext>
            </a:extLst>
          </p:cNvPr>
          <p:cNvSpPr/>
          <p:nvPr userDrawn="1"/>
        </p:nvSpPr>
        <p:spPr>
          <a:xfrm>
            <a:off x="0" y="0"/>
            <a:ext cx="7128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bg1"/>
              </a:solidFill>
              <a:latin typeface="Public Sans" pitchFamily="2" charset="0"/>
            </a:endParaRPr>
          </a:p>
        </p:txBody>
      </p:sp>
      <p:cxnSp>
        <p:nvCxnSpPr>
          <p:cNvPr id="8" name="Straight Connector 7">
            <a:extLst>
              <a:ext uri="{FF2B5EF4-FFF2-40B4-BE49-F238E27FC236}">
                <a16:creationId xmlns:a16="http://schemas.microsoft.com/office/drawing/2014/main" id="{1379E5D7-4594-7BEA-DCDE-7C07259A2A00}"/>
              </a:ext>
              <a:ext uri="{C183D7F6-B498-43B3-948B-1728B52AA6E4}">
                <adec:decorative xmlns:adec="http://schemas.microsoft.com/office/drawing/2017/decorative" val="1"/>
              </a:ext>
            </a:extLst>
          </p:cNvPr>
          <p:cNvCxnSpPr>
            <a:cxnSpLocks/>
          </p:cNvCxnSpPr>
          <p:nvPr userDrawn="1"/>
        </p:nvCxnSpPr>
        <p:spPr>
          <a:xfrm>
            <a:off x="360000" y="360000"/>
            <a:ext cx="0" cy="6192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06313123-38FC-0AA8-8313-B587FAEA9FAB}"/>
              </a:ext>
            </a:extLst>
          </p:cNvPr>
          <p:cNvSpPr>
            <a:spLocks noGrp="1"/>
          </p:cNvSpPr>
          <p:nvPr>
            <p:ph type="ctrTitle" hasCustomPrompt="1"/>
          </p:nvPr>
        </p:nvSpPr>
        <p:spPr>
          <a:xfrm>
            <a:off x="539999" y="2240968"/>
            <a:ext cx="6255979" cy="2033997"/>
          </a:xfrm>
          <a:ln>
            <a:noFill/>
          </a:ln>
        </p:spPr>
        <p:txBody>
          <a:bodyPr anchor="b">
            <a:noAutofit/>
          </a:bodyPr>
          <a:lstStyle>
            <a:lvl1pPr algn="l">
              <a:lnSpc>
                <a:spcPct val="100000"/>
              </a:lnSpc>
              <a:defRPr sz="4800">
                <a:solidFill>
                  <a:schemeClr val="bg1"/>
                </a:solidFill>
                <a:latin typeface="Arial" panose="020B0604020202020204" pitchFamily="34" charset="0"/>
                <a:cs typeface="Arial" panose="020B0604020202020204" pitchFamily="34" charset="0"/>
              </a:defRPr>
            </a:lvl1pPr>
          </a:lstStyle>
          <a:p>
            <a:r>
              <a:rPr lang="en-US" dirty="0"/>
              <a:t>Learning sequence/lesson/ activity title</a:t>
            </a:r>
          </a:p>
        </p:txBody>
      </p:sp>
      <p:sp>
        <p:nvSpPr>
          <p:cNvPr id="11" name="Text Placeholder 10">
            <a:extLst>
              <a:ext uri="{FF2B5EF4-FFF2-40B4-BE49-F238E27FC236}">
                <a16:creationId xmlns:a16="http://schemas.microsoft.com/office/drawing/2014/main" id="{1ECD7A7F-13F8-9E9F-94FF-03D42EEEF0A8}"/>
              </a:ext>
            </a:extLst>
          </p:cNvPr>
          <p:cNvSpPr>
            <a:spLocks noGrp="1"/>
          </p:cNvSpPr>
          <p:nvPr>
            <p:ph type="body" sz="quarter" idx="10" hasCustomPrompt="1"/>
          </p:nvPr>
        </p:nvSpPr>
        <p:spPr>
          <a:xfrm>
            <a:off x="539999" y="4385568"/>
            <a:ext cx="6255977" cy="426611"/>
          </a:xfrm>
        </p:spPr>
        <p:txBody>
          <a:bodyPr anchor="t">
            <a:noAutofit/>
          </a:bodyPr>
          <a:lstStyle>
            <a:lvl1pPr>
              <a:defRPr sz="2000">
                <a:solidFill>
                  <a:schemeClr val="accent4"/>
                </a:solidFill>
                <a:latin typeface="Arial" panose="020B0604020202020204" pitchFamily="34" charset="0"/>
                <a:cs typeface="Arial" panose="020B0604020202020204" pitchFamily="34" charset="0"/>
              </a:defRPr>
            </a:lvl1pPr>
            <a:lvl2pPr>
              <a:defRPr sz="20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stStyle>
          <a:p>
            <a:pPr lvl="0"/>
            <a:r>
              <a:rPr lang="en-US" dirty="0"/>
              <a:t>Stage</a:t>
            </a:r>
          </a:p>
        </p:txBody>
      </p:sp>
      <p:sp>
        <p:nvSpPr>
          <p:cNvPr id="12" name="Text Placeholder 14">
            <a:extLst>
              <a:ext uri="{FF2B5EF4-FFF2-40B4-BE49-F238E27FC236}">
                <a16:creationId xmlns:a16="http://schemas.microsoft.com/office/drawing/2014/main" id="{1F1B4A2E-693D-413E-6506-E51D3453E154}"/>
              </a:ext>
            </a:extLst>
          </p:cNvPr>
          <p:cNvSpPr>
            <a:spLocks noGrp="1"/>
          </p:cNvSpPr>
          <p:nvPr>
            <p:ph type="body" sz="quarter" idx="16" hasCustomPrompt="1"/>
          </p:nvPr>
        </p:nvSpPr>
        <p:spPr>
          <a:xfrm>
            <a:off x="540000" y="4925698"/>
            <a:ext cx="6255975" cy="360000"/>
          </a:xfrm>
        </p:spPr>
        <p:txBody>
          <a:bodyPr>
            <a:noAutofit/>
          </a:bodyPr>
          <a:lstStyle>
            <a:lvl1pPr>
              <a:spcAft>
                <a:spcPts val="0"/>
              </a:spcAft>
              <a:defRPr sz="1800" b="1">
                <a:solidFill>
                  <a:schemeClr val="bg1"/>
                </a:solidFill>
                <a:latin typeface="Arial" panose="020B0604020202020204" pitchFamily="34" charset="0"/>
                <a:cs typeface="Arial" panose="020B0604020202020204" pitchFamily="34" charset="0"/>
              </a:defRPr>
            </a:lvl1pPr>
            <a:lvl2pPr>
              <a:spcAft>
                <a:spcPts val="0"/>
              </a:spcAft>
              <a:defRPr sz="1800" b="0">
                <a:solidFill>
                  <a:schemeClr val="bg1"/>
                </a:solidFill>
                <a:latin typeface="+mj-lt"/>
              </a:defRPr>
            </a:lvl2pPr>
            <a:lvl3pPr marL="0" indent="0">
              <a:buNone/>
              <a:defRPr sz="2000">
                <a:solidFill>
                  <a:schemeClr val="bg1"/>
                </a:solidFill>
              </a:defRPr>
            </a:lvl3pPr>
            <a:lvl4pPr>
              <a:defRPr sz="2000">
                <a:solidFill>
                  <a:schemeClr val="bg1"/>
                </a:solidFill>
              </a:defRPr>
            </a:lvl4pPr>
            <a:lvl5pPr>
              <a:defRPr sz="2000">
                <a:solidFill>
                  <a:schemeClr val="bg1"/>
                </a:solidFill>
              </a:defRPr>
            </a:lvl5pPr>
          </a:lstStyle>
          <a:p>
            <a:pPr lvl="0"/>
            <a:r>
              <a:rPr lang="en-US" dirty="0"/>
              <a:t>Module</a:t>
            </a:r>
          </a:p>
        </p:txBody>
      </p:sp>
      <p:sp>
        <p:nvSpPr>
          <p:cNvPr id="13" name="Text Placeholder 7">
            <a:extLst>
              <a:ext uri="{FF2B5EF4-FFF2-40B4-BE49-F238E27FC236}">
                <a16:creationId xmlns:a16="http://schemas.microsoft.com/office/drawing/2014/main" id="{0C245AE8-A9B0-AE21-616C-11D22901313C}"/>
              </a:ext>
            </a:extLst>
          </p:cNvPr>
          <p:cNvSpPr>
            <a:spLocks noGrp="1"/>
          </p:cNvSpPr>
          <p:nvPr>
            <p:ph type="body" sz="quarter" idx="14" hasCustomPrompt="1"/>
          </p:nvPr>
        </p:nvSpPr>
        <p:spPr>
          <a:xfrm>
            <a:off x="540000" y="5327998"/>
            <a:ext cx="6255971" cy="792000"/>
          </a:xfrm>
        </p:spPr>
        <p:txBody>
          <a:bodyPr/>
          <a:lstStyle>
            <a:lvl1pPr>
              <a:defRPr sz="1800">
                <a:solidFill>
                  <a:schemeClr val="bg1"/>
                </a:solidFill>
                <a:latin typeface="Arial" panose="020B0604020202020204" pitchFamily="34" charset="0"/>
                <a:cs typeface="Arial" panose="020B0604020202020204" pitchFamily="34" charset="0"/>
              </a:defRPr>
            </a:lvl1pPr>
          </a:lstStyle>
          <a:p>
            <a:pPr lvl="0"/>
            <a:r>
              <a:rPr lang="en-US" dirty="0"/>
              <a:t>Presenter name</a:t>
            </a:r>
            <a:endParaRPr lang="en-AU" dirty="0"/>
          </a:p>
        </p:txBody>
      </p:sp>
      <p:sp>
        <p:nvSpPr>
          <p:cNvPr id="15" name="Text Placeholder 14">
            <a:extLst>
              <a:ext uri="{FF2B5EF4-FFF2-40B4-BE49-F238E27FC236}">
                <a16:creationId xmlns:a16="http://schemas.microsoft.com/office/drawing/2014/main" id="{5C2AC99F-F6FA-4B77-DD09-207FFF07B242}"/>
              </a:ext>
            </a:extLst>
          </p:cNvPr>
          <p:cNvSpPr>
            <a:spLocks noGrp="1"/>
          </p:cNvSpPr>
          <p:nvPr>
            <p:ph type="body" sz="quarter" idx="15" hasCustomPrompt="1"/>
          </p:nvPr>
        </p:nvSpPr>
        <p:spPr>
          <a:xfrm>
            <a:off x="540000" y="6192000"/>
            <a:ext cx="6255975" cy="360000"/>
          </a:xfrm>
        </p:spPr>
        <p:txBody>
          <a:bodyPr anchor="b" anchorCtr="0">
            <a:noAutofit/>
          </a:bodyPr>
          <a:lstStyle>
            <a:lvl1pPr algn="l">
              <a:defRPr sz="1800" b="0">
                <a:solidFill>
                  <a:schemeClr val="bg1"/>
                </a:solidFill>
                <a:latin typeface="Arial" panose="020B0604020202020204" pitchFamily="34" charset="0"/>
                <a:cs typeface="Arial" panose="020B0604020202020204" pitchFamily="34" charset="0"/>
              </a:defRPr>
            </a:lvl1pPr>
            <a:lvl2pPr>
              <a:defRPr sz="1600">
                <a:solidFill>
                  <a:schemeClr val="bg1"/>
                </a:solidFill>
              </a:defRPr>
            </a:lvl2pPr>
            <a:lvl3pPr marL="0" indent="0">
              <a:buNone/>
              <a:defRPr sz="2000">
                <a:solidFill>
                  <a:schemeClr val="bg1"/>
                </a:solidFill>
              </a:defRPr>
            </a:lvl3pPr>
            <a:lvl4pPr>
              <a:defRPr sz="2000">
                <a:solidFill>
                  <a:schemeClr val="bg1"/>
                </a:solidFill>
              </a:defRPr>
            </a:lvl4pPr>
            <a:lvl5pPr>
              <a:defRPr sz="2000">
                <a:solidFill>
                  <a:schemeClr val="bg1"/>
                </a:solidFill>
              </a:defRPr>
            </a:lvl5pPr>
          </a:lstStyle>
          <a:p>
            <a:pPr lvl="0"/>
            <a:r>
              <a:rPr lang="en-US" dirty="0"/>
              <a:t>00 Month YYYY</a:t>
            </a:r>
          </a:p>
        </p:txBody>
      </p:sp>
      <p:pic>
        <p:nvPicPr>
          <p:cNvPr id="17" name="Picture 16">
            <a:extLst>
              <a:ext uri="{FF2B5EF4-FFF2-40B4-BE49-F238E27FC236}">
                <a16:creationId xmlns:a16="http://schemas.microsoft.com/office/drawing/2014/main" id="{1B2918F2-2A15-B218-B84D-C469AD3B60D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135329" y="360000"/>
            <a:ext cx="660650" cy="715199"/>
          </a:xfrm>
          <a:prstGeom prst="rect">
            <a:avLst/>
          </a:prstGeom>
        </p:spPr>
      </p:pic>
      <p:sp>
        <p:nvSpPr>
          <p:cNvPr id="2" name="Picture Placeholder 4">
            <a:extLst>
              <a:ext uri="{FF2B5EF4-FFF2-40B4-BE49-F238E27FC236}">
                <a16:creationId xmlns:a16="http://schemas.microsoft.com/office/drawing/2014/main" id="{206B55C3-1914-D3B1-73B3-69F5509A4B69}"/>
              </a:ext>
              <a:ext uri="{C183D7F6-B498-43B3-948B-1728B52AA6E4}">
                <adec:decorative xmlns:adec="http://schemas.microsoft.com/office/drawing/2017/decorative" val="1"/>
              </a:ext>
            </a:extLst>
          </p:cNvPr>
          <p:cNvSpPr>
            <a:spLocks noGrp="1"/>
          </p:cNvSpPr>
          <p:nvPr>
            <p:ph type="pic" sz="quarter" idx="13"/>
          </p:nvPr>
        </p:nvSpPr>
        <p:spPr>
          <a:xfrm>
            <a:off x="7128000" y="0"/>
            <a:ext cx="5064000" cy="6858000"/>
          </a:xfrm>
        </p:spPr>
        <p:txBody>
          <a:bodyPr/>
          <a:lstStyle/>
          <a:p>
            <a:r>
              <a:rPr lang="en-US"/>
              <a:t>Click icon to add picture</a:t>
            </a:r>
            <a:endParaRPr lang="en-AU" dirty="0"/>
          </a:p>
        </p:txBody>
      </p:sp>
    </p:spTree>
    <p:extLst>
      <p:ext uri="{BB962C8B-B14F-4D97-AF65-F5344CB8AC3E}">
        <p14:creationId xmlns:p14="http://schemas.microsoft.com/office/powerpoint/2010/main" val="1578408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11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bg>
      <p:bgPr>
        <a:solidFill>
          <a:schemeClr val="accent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5C261660-AF47-818D-7C30-D254D989CACE}"/>
              </a:ext>
              <a:ext uri="{C183D7F6-B498-43B3-948B-1728B52AA6E4}">
                <adec:decorative xmlns:adec="http://schemas.microsoft.com/office/drawing/2017/decorative" val="1"/>
              </a:ext>
            </a:extLst>
          </p:cNvPr>
          <p:cNvCxnSpPr>
            <a:cxnSpLocks/>
          </p:cNvCxnSpPr>
          <p:nvPr userDrawn="1"/>
        </p:nvCxnSpPr>
        <p:spPr>
          <a:xfrm>
            <a:off x="360000" y="360000"/>
            <a:ext cx="0" cy="6192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id="{8AD8A72A-7327-BEF4-2507-0522B8614AE9}"/>
              </a:ext>
            </a:extLst>
          </p:cNvPr>
          <p:cNvSpPr>
            <a:spLocks noGrp="1"/>
          </p:cNvSpPr>
          <p:nvPr>
            <p:ph type="ctrTitle" hasCustomPrompt="1"/>
          </p:nvPr>
        </p:nvSpPr>
        <p:spPr>
          <a:xfrm>
            <a:off x="540000" y="4067881"/>
            <a:ext cx="11291998" cy="800681"/>
          </a:xfrm>
          <a:ln>
            <a:noFill/>
          </a:ln>
        </p:spPr>
        <p:txBody>
          <a:bodyPr anchor="t">
            <a:noAutofit/>
          </a:bodyPr>
          <a:lstStyle>
            <a:lvl1pPr algn="l">
              <a:lnSpc>
                <a:spcPct val="110000"/>
              </a:lnSpc>
              <a:defRPr sz="4800">
                <a:solidFill>
                  <a:schemeClr val="bg1"/>
                </a:solidFill>
                <a:latin typeface="Arial" panose="020B0604020202020204" pitchFamily="34" charset="0"/>
                <a:cs typeface="Arial" panose="020B0604020202020204" pitchFamily="34" charset="0"/>
              </a:defRPr>
            </a:lvl1pPr>
          </a:lstStyle>
          <a:p>
            <a:pPr>
              <a:lnSpc>
                <a:spcPct val="100000"/>
              </a:lnSpc>
            </a:pPr>
            <a:r>
              <a:rPr lang="en-AU" dirty="0"/>
              <a:t>Lesson title</a:t>
            </a:r>
          </a:p>
        </p:txBody>
      </p:sp>
      <p:sp>
        <p:nvSpPr>
          <p:cNvPr id="6" name="Oval 5">
            <a:extLst>
              <a:ext uri="{FF2B5EF4-FFF2-40B4-BE49-F238E27FC236}">
                <a16:creationId xmlns:a16="http://schemas.microsoft.com/office/drawing/2014/main" id="{5EBAE78F-1A35-0A2C-DBF4-48477CA8F3A7}"/>
              </a:ext>
            </a:extLst>
          </p:cNvPr>
          <p:cNvSpPr>
            <a:spLocks noGrp="1" noRot="1" noMove="1" noResize="1" noEditPoints="1" noAdjustHandles="1" noChangeArrowheads="1" noChangeShapeType="1"/>
          </p:cNvSpPr>
          <p:nvPr userDrawn="1"/>
        </p:nvSpPr>
        <p:spPr>
          <a:xfrm>
            <a:off x="11056620" y="289560"/>
            <a:ext cx="906780" cy="800681"/>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 name="Picture 1">
            <a:extLst>
              <a:ext uri="{FF2B5EF4-FFF2-40B4-BE49-F238E27FC236}">
                <a16:creationId xmlns:a16="http://schemas.microsoft.com/office/drawing/2014/main" id="{1DE675F6-B3E6-7651-8B0E-50E39CE29B9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1171348" y="360000"/>
            <a:ext cx="660650" cy="715199"/>
          </a:xfrm>
          <a:prstGeom prst="rect">
            <a:avLst/>
          </a:prstGeom>
        </p:spPr>
      </p:pic>
    </p:spTree>
    <p:extLst>
      <p:ext uri="{BB962C8B-B14F-4D97-AF65-F5344CB8AC3E}">
        <p14:creationId xmlns:p14="http://schemas.microsoft.com/office/powerpoint/2010/main" val="2864672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10A01DC5-1685-4615-8240-15192985C6A2}" type="slidenum">
              <a:rPr lang="en-AU" smtClean="0"/>
              <a:t>‹#›</a:t>
            </a:fld>
            <a:endParaRPr lang="en-AU"/>
          </a:p>
        </p:txBody>
      </p:sp>
      <p:sp>
        <p:nvSpPr>
          <p:cNvPr id="4" name="Title 3">
            <a:extLst>
              <a:ext uri="{FF2B5EF4-FFF2-40B4-BE49-F238E27FC236}">
                <a16:creationId xmlns:a16="http://schemas.microsoft.com/office/drawing/2014/main" id="{7CF8C2E4-E0FA-4F11-9270-098EDFE8B41D}"/>
              </a:ext>
            </a:extLst>
          </p:cNvPr>
          <p:cNvSpPr>
            <a:spLocks noGrp="1"/>
          </p:cNvSpPr>
          <p:nvPr>
            <p:ph type="title" hasCustomPrompt="1"/>
          </p:nvPr>
        </p:nvSpPr>
        <p:spPr>
          <a:xfrm>
            <a:off x="360000" y="360000"/>
            <a:ext cx="11484000" cy="545601"/>
          </a:xfrm>
        </p:spPr>
        <p:txBody>
          <a:bodyPr/>
          <a:lstStyle>
            <a:lvl1pPr>
              <a:defRPr>
                <a:solidFill>
                  <a:schemeClr val="accent1"/>
                </a:solidFill>
              </a:defRPr>
            </a:lvl1pPr>
          </a:lstStyle>
          <a:p>
            <a:r>
              <a:rPr lang="en-US" dirty="0"/>
              <a:t>Title</a:t>
            </a:r>
            <a:endParaRPr lang="en-AU" dirty="0"/>
          </a:p>
        </p:txBody>
      </p:sp>
      <p:sp>
        <p:nvSpPr>
          <p:cNvPr id="7" name="Text Placeholder 10">
            <a:extLst>
              <a:ext uri="{FF2B5EF4-FFF2-40B4-BE49-F238E27FC236}">
                <a16:creationId xmlns:a16="http://schemas.microsoft.com/office/drawing/2014/main" id="{C65DF8EF-3190-4490-9931-2111E9229317}"/>
              </a:ext>
            </a:extLst>
          </p:cNvPr>
          <p:cNvSpPr>
            <a:spLocks noGrp="1"/>
          </p:cNvSpPr>
          <p:nvPr>
            <p:ph type="body" sz="quarter" idx="18" hasCustomPrompt="1"/>
          </p:nvPr>
        </p:nvSpPr>
        <p:spPr>
          <a:xfrm>
            <a:off x="359999" y="982520"/>
            <a:ext cx="11483999" cy="310015"/>
          </a:xfrm>
        </p:spPr>
        <p:txBody>
          <a:bodyPr anchor="b">
            <a:noAutofit/>
          </a:bodyPr>
          <a:lstStyle>
            <a:lvl1pPr>
              <a:defRPr sz="2000">
                <a:solidFill>
                  <a:schemeClr val="accent2"/>
                </a:solidFill>
                <a:latin typeface="Arial" panose="020B0604020202020204" pitchFamily="34" charset="0"/>
                <a:cs typeface="Arial" panose="020B0604020202020204" pitchFamily="34" charset="0"/>
              </a:defRPr>
            </a:lvl1pPr>
            <a:lvl2pPr>
              <a:defRPr sz="20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stStyle>
          <a:p>
            <a:pPr lvl="0"/>
            <a:r>
              <a:rPr lang="en-US" dirty="0"/>
              <a:t>Subtitle</a:t>
            </a:r>
          </a:p>
        </p:txBody>
      </p:sp>
      <p:sp>
        <p:nvSpPr>
          <p:cNvPr id="2" name="Text Placeholder 3">
            <a:extLst>
              <a:ext uri="{FF2B5EF4-FFF2-40B4-BE49-F238E27FC236}">
                <a16:creationId xmlns:a16="http://schemas.microsoft.com/office/drawing/2014/main" id="{7A679F83-4A45-8E00-A9A4-2E8DE35C1BB0}"/>
              </a:ext>
            </a:extLst>
          </p:cNvPr>
          <p:cNvSpPr>
            <a:spLocks noGrp="1"/>
          </p:cNvSpPr>
          <p:nvPr>
            <p:ph type="body" sz="quarter" idx="17" hasCustomPrompt="1"/>
          </p:nvPr>
        </p:nvSpPr>
        <p:spPr>
          <a:xfrm>
            <a:off x="360000" y="1567086"/>
            <a:ext cx="11484000" cy="4807835"/>
          </a:xfrm>
        </p:spPr>
        <p:txBody>
          <a:bodyPr/>
          <a:lstStyle>
            <a:lvl1pPr>
              <a:defRPr/>
            </a:lvl1pPr>
          </a:lstStyle>
          <a:p>
            <a:pPr lvl="0"/>
            <a:r>
              <a:rPr lang="en-US" dirty="0"/>
              <a:t>Click to add text</a:t>
            </a:r>
          </a:p>
          <a:p>
            <a:pPr lvl="1"/>
            <a:r>
              <a:rPr lang="en-US" dirty="0"/>
              <a:t>Second level</a:t>
            </a:r>
          </a:p>
          <a:p>
            <a:pPr lvl="4"/>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09472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10A01DC5-1685-4615-8240-15192985C6A2}" type="slidenum">
              <a:rPr lang="en-AU" smtClean="0"/>
              <a:t>‹#›</a:t>
            </a:fld>
            <a:endParaRPr lang="en-AU"/>
          </a:p>
        </p:txBody>
      </p:sp>
      <p:sp>
        <p:nvSpPr>
          <p:cNvPr id="4" name="Title 3">
            <a:extLst>
              <a:ext uri="{FF2B5EF4-FFF2-40B4-BE49-F238E27FC236}">
                <a16:creationId xmlns:a16="http://schemas.microsoft.com/office/drawing/2014/main" id="{7CF8C2E4-E0FA-4F11-9270-098EDFE8B41D}"/>
              </a:ext>
            </a:extLst>
          </p:cNvPr>
          <p:cNvSpPr>
            <a:spLocks noGrp="1"/>
          </p:cNvSpPr>
          <p:nvPr>
            <p:ph type="title" hasCustomPrompt="1"/>
          </p:nvPr>
        </p:nvSpPr>
        <p:spPr>
          <a:xfrm>
            <a:off x="360000" y="360000"/>
            <a:ext cx="11484000" cy="545601"/>
          </a:xfrm>
        </p:spPr>
        <p:txBody>
          <a:bodyPr/>
          <a:lstStyle>
            <a:lvl1pPr>
              <a:defRPr>
                <a:solidFill>
                  <a:schemeClr val="accent1"/>
                </a:solidFill>
              </a:defRPr>
            </a:lvl1pPr>
          </a:lstStyle>
          <a:p>
            <a:r>
              <a:rPr lang="en-US" dirty="0"/>
              <a:t>Title</a:t>
            </a:r>
            <a:endParaRPr lang="en-AU" dirty="0"/>
          </a:p>
        </p:txBody>
      </p:sp>
      <p:sp>
        <p:nvSpPr>
          <p:cNvPr id="7" name="Text Placeholder 10">
            <a:extLst>
              <a:ext uri="{FF2B5EF4-FFF2-40B4-BE49-F238E27FC236}">
                <a16:creationId xmlns:a16="http://schemas.microsoft.com/office/drawing/2014/main" id="{C65DF8EF-3190-4490-9931-2111E9229317}"/>
              </a:ext>
            </a:extLst>
          </p:cNvPr>
          <p:cNvSpPr>
            <a:spLocks noGrp="1"/>
          </p:cNvSpPr>
          <p:nvPr>
            <p:ph type="body" sz="quarter" idx="18" hasCustomPrompt="1"/>
          </p:nvPr>
        </p:nvSpPr>
        <p:spPr>
          <a:xfrm>
            <a:off x="359999" y="982520"/>
            <a:ext cx="11483999" cy="310015"/>
          </a:xfrm>
        </p:spPr>
        <p:txBody>
          <a:bodyPr anchor="b">
            <a:noAutofit/>
          </a:bodyPr>
          <a:lstStyle>
            <a:lvl1pPr>
              <a:defRPr sz="2000">
                <a:solidFill>
                  <a:schemeClr val="accent2"/>
                </a:solidFill>
                <a:latin typeface="Arial" panose="020B0604020202020204" pitchFamily="34" charset="0"/>
                <a:cs typeface="Arial" panose="020B0604020202020204" pitchFamily="34" charset="0"/>
              </a:defRPr>
            </a:lvl1pPr>
            <a:lvl2pPr>
              <a:defRPr sz="20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stStyle>
          <a:p>
            <a:pPr lvl="0"/>
            <a:r>
              <a:rPr lang="en-US" dirty="0"/>
              <a:t>Subtitle</a:t>
            </a:r>
          </a:p>
        </p:txBody>
      </p:sp>
      <p:sp>
        <p:nvSpPr>
          <p:cNvPr id="3" name="Content Placeholder 2">
            <a:extLst>
              <a:ext uri="{FF2B5EF4-FFF2-40B4-BE49-F238E27FC236}">
                <a16:creationId xmlns:a16="http://schemas.microsoft.com/office/drawing/2014/main" id="{EAC13D79-FA01-577F-AC79-E39D6DCCC806}"/>
              </a:ext>
            </a:extLst>
          </p:cNvPr>
          <p:cNvSpPr>
            <a:spLocks noGrp="1"/>
          </p:cNvSpPr>
          <p:nvPr>
            <p:ph sz="quarter" idx="19" hasCustomPrompt="1"/>
          </p:nvPr>
        </p:nvSpPr>
        <p:spPr>
          <a:xfrm>
            <a:off x="360363" y="1562471"/>
            <a:ext cx="5735637" cy="4814518"/>
          </a:xfrm>
        </p:spPr>
        <p:txBody>
          <a:bodyPr/>
          <a:lstStyle/>
          <a:p>
            <a:pPr lvl="0"/>
            <a:r>
              <a:rPr lang="en-US" dirty="0"/>
              <a:t>Click to add text</a:t>
            </a:r>
          </a:p>
          <a:p>
            <a:pPr lvl="1"/>
            <a:r>
              <a:rPr lang="en-US" dirty="0"/>
              <a:t>Second level</a:t>
            </a:r>
          </a:p>
          <a:p>
            <a:pPr lvl="4"/>
            <a:r>
              <a:rPr lang="en-US" dirty="0"/>
              <a:t>Third level</a:t>
            </a:r>
          </a:p>
          <a:p>
            <a:pPr lvl="3"/>
            <a:r>
              <a:rPr lang="en-US" dirty="0"/>
              <a:t>Fourth level</a:t>
            </a:r>
          </a:p>
          <a:p>
            <a:pPr lvl="4"/>
            <a:r>
              <a:rPr lang="en-US" dirty="0"/>
              <a:t>Fifth level</a:t>
            </a:r>
          </a:p>
        </p:txBody>
      </p:sp>
      <p:sp>
        <p:nvSpPr>
          <p:cNvPr id="8" name="Picture Placeholder 7">
            <a:extLst>
              <a:ext uri="{FF2B5EF4-FFF2-40B4-BE49-F238E27FC236}">
                <a16:creationId xmlns:a16="http://schemas.microsoft.com/office/drawing/2014/main" id="{F0C3D212-D9E6-5651-0336-B3898E36FBA5}"/>
              </a:ext>
            </a:extLst>
          </p:cNvPr>
          <p:cNvSpPr>
            <a:spLocks noGrp="1"/>
          </p:cNvSpPr>
          <p:nvPr>
            <p:ph type="pic" sz="quarter" idx="20"/>
          </p:nvPr>
        </p:nvSpPr>
        <p:spPr>
          <a:xfrm>
            <a:off x="6324599" y="1562470"/>
            <a:ext cx="5507038" cy="4814518"/>
          </a:xfrm>
        </p:spPr>
        <p:txBody>
          <a:bodyPr/>
          <a:lstStyle/>
          <a:p>
            <a:r>
              <a:rPr lang="en-US"/>
              <a:t>Click icon to add picture</a:t>
            </a:r>
            <a:endParaRPr lang="en-AU"/>
          </a:p>
        </p:txBody>
      </p:sp>
    </p:spTree>
    <p:extLst>
      <p:ext uri="{BB962C8B-B14F-4D97-AF65-F5344CB8AC3E}">
        <p14:creationId xmlns:p14="http://schemas.microsoft.com/office/powerpoint/2010/main" val="4283855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eature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91FCC384-7450-516C-24D0-7D029ED3855A}"/>
              </a:ext>
              <a:ext uri="{C183D7F6-B498-43B3-948B-1728B52AA6E4}">
                <adec:decorative xmlns:adec="http://schemas.microsoft.com/office/drawing/2017/decorative" val="1"/>
              </a:ext>
            </a:extLst>
          </p:cNvPr>
          <p:cNvSpPr>
            <a:spLocks noGrp="1"/>
          </p:cNvSpPr>
          <p:nvPr>
            <p:ph type="pic" sz="quarter" idx="13"/>
          </p:nvPr>
        </p:nvSpPr>
        <p:spPr>
          <a:xfrm>
            <a:off x="0" y="0"/>
            <a:ext cx="5040000" cy="6858000"/>
          </a:xfrm>
        </p:spPr>
        <p:txBody>
          <a:bodyPr/>
          <a:lstStyle/>
          <a:p>
            <a:r>
              <a:rPr lang="en-US"/>
              <a:t>Click icon to add picture</a:t>
            </a:r>
            <a:endParaRPr lang="en-AU"/>
          </a:p>
        </p:txBody>
      </p:sp>
      <p:sp>
        <p:nvSpPr>
          <p:cNvPr id="4" name="Title 1">
            <a:extLst>
              <a:ext uri="{FF2B5EF4-FFF2-40B4-BE49-F238E27FC236}">
                <a16:creationId xmlns:a16="http://schemas.microsoft.com/office/drawing/2014/main" id="{46E61F09-1856-72E7-5C79-31B4A856E7AD}"/>
              </a:ext>
            </a:extLst>
          </p:cNvPr>
          <p:cNvSpPr>
            <a:spLocks noGrp="1"/>
          </p:cNvSpPr>
          <p:nvPr>
            <p:ph type="title" hasCustomPrompt="1"/>
          </p:nvPr>
        </p:nvSpPr>
        <p:spPr>
          <a:xfrm>
            <a:off x="5400000" y="360000"/>
            <a:ext cx="6407150" cy="554400"/>
          </a:xfrm>
        </p:spPr>
        <p:txBody>
          <a:bodyPr/>
          <a:lstStyle>
            <a:lvl1pPr>
              <a:defRPr>
                <a:solidFill>
                  <a:schemeClr val="accent1"/>
                </a:solidFill>
              </a:defRPr>
            </a:lvl1pPr>
          </a:lstStyle>
          <a:p>
            <a:r>
              <a:rPr lang="en-US" dirty="0"/>
              <a:t>Title</a:t>
            </a:r>
          </a:p>
        </p:txBody>
      </p:sp>
      <p:cxnSp>
        <p:nvCxnSpPr>
          <p:cNvPr id="6" name="Straight Connector 5">
            <a:extLst>
              <a:ext uri="{FF2B5EF4-FFF2-40B4-BE49-F238E27FC236}">
                <a16:creationId xmlns:a16="http://schemas.microsoft.com/office/drawing/2014/main" id="{52576981-5B08-29E1-CBD0-60B20605F583}"/>
              </a:ext>
              <a:ext uri="{C183D7F6-B498-43B3-948B-1728B52AA6E4}">
                <adec:decorative xmlns:adec="http://schemas.microsoft.com/office/drawing/2017/decorative" val="1"/>
              </a:ext>
            </a:extLst>
          </p:cNvPr>
          <p:cNvCxnSpPr>
            <a:cxnSpLocks/>
          </p:cNvCxnSpPr>
          <p:nvPr userDrawn="1"/>
        </p:nvCxnSpPr>
        <p:spPr>
          <a:xfrm>
            <a:off x="5220000" y="1800000"/>
            <a:ext cx="0" cy="4536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Slide Number Placeholder 1">
            <a:extLst>
              <a:ext uri="{FF2B5EF4-FFF2-40B4-BE49-F238E27FC236}">
                <a16:creationId xmlns:a16="http://schemas.microsoft.com/office/drawing/2014/main" id="{AC754ADD-23A8-B626-EF2D-A89E9897C22E}"/>
              </a:ext>
            </a:extLst>
          </p:cNvPr>
          <p:cNvSpPr>
            <a:spLocks noGrp="1"/>
          </p:cNvSpPr>
          <p:nvPr>
            <p:ph type="sldNum" sz="quarter" idx="16"/>
          </p:nvPr>
        </p:nvSpPr>
        <p:spPr>
          <a:xfrm>
            <a:off x="11124000" y="6516000"/>
            <a:ext cx="720000" cy="180000"/>
          </a:xfrm>
        </p:spPr>
        <p:txBody>
          <a:bodyPr/>
          <a:lstStyle/>
          <a:p>
            <a:fld id="{10A01DC5-1685-4615-8240-15192985C6A2}" type="slidenum">
              <a:rPr lang="en-AU" smtClean="0"/>
              <a:pPr/>
              <a:t>‹#›</a:t>
            </a:fld>
            <a:endParaRPr lang="en-AU"/>
          </a:p>
        </p:txBody>
      </p:sp>
      <p:sp>
        <p:nvSpPr>
          <p:cNvPr id="10" name="Text Placeholder 3">
            <a:extLst>
              <a:ext uri="{FF2B5EF4-FFF2-40B4-BE49-F238E27FC236}">
                <a16:creationId xmlns:a16="http://schemas.microsoft.com/office/drawing/2014/main" id="{DE31FF8A-F945-2755-C01F-A984129CCFE4}"/>
              </a:ext>
            </a:extLst>
          </p:cNvPr>
          <p:cNvSpPr>
            <a:spLocks noGrp="1"/>
          </p:cNvSpPr>
          <p:nvPr>
            <p:ph type="body" sz="quarter" idx="17" hasCustomPrompt="1"/>
          </p:nvPr>
        </p:nvSpPr>
        <p:spPr>
          <a:xfrm>
            <a:off x="5400675" y="1800000"/>
            <a:ext cx="6407150" cy="4536000"/>
          </a:xfrm>
        </p:spPr>
        <p:txBody>
          <a:bodyPr/>
          <a:lstStyle>
            <a:lvl1pPr>
              <a:defRPr/>
            </a:lvl1pPr>
          </a:lstStyle>
          <a:p>
            <a:pPr lvl="0"/>
            <a:r>
              <a:rPr lang="en-US" dirty="0"/>
              <a:t>Click to add text</a:t>
            </a:r>
          </a:p>
          <a:p>
            <a:pPr lvl="1"/>
            <a:r>
              <a:rPr lang="en-US" dirty="0"/>
              <a:t>Second level</a:t>
            </a:r>
          </a:p>
          <a:p>
            <a:pPr lvl="4"/>
            <a:r>
              <a:rPr lang="en-US" dirty="0"/>
              <a:t>Third level</a:t>
            </a:r>
          </a:p>
          <a:p>
            <a:pPr lvl="3"/>
            <a:r>
              <a:rPr lang="en-US" dirty="0"/>
              <a:t>Fourth level</a:t>
            </a:r>
          </a:p>
          <a:p>
            <a:pPr lvl="4"/>
            <a:r>
              <a:rPr lang="en-US" dirty="0"/>
              <a:t>Fifth level</a:t>
            </a:r>
          </a:p>
        </p:txBody>
      </p:sp>
      <p:sp>
        <p:nvSpPr>
          <p:cNvPr id="13" name="Text Placeholder 10">
            <a:extLst>
              <a:ext uri="{FF2B5EF4-FFF2-40B4-BE49-F238E27FC236}">
                <a16:creationId xmlns:a16="http://schemas.microsoft.com/office/drawing/2014/main" id="{5222D209-0CF8-F581-20B2-402482319282}"/>
              </a:ext>
            </a:extLst>
          </p:cNvPr>
          <p:cNvSpPr>
            <a:spLocks noGrp="1"/>
          </p:cNvSpPr>
          <p:nvPr>
            <p:ph type="body" sz="quarter" idx="18" hasCustomPrompt="1"/>
          </p:nvPr>
        </p:nvSpPr>
        <p:spPr>
          <a:xfrm>
            <a:off x="5399998" y="982520"/>
            <a:ext cx="6407150" cy="294189"/>
          </a:xfrm>
        </p:spPr>
        <p:txBody>
          <a:bodyPr anchor="b">
            <a:noAutofit/>
          </a:bodyPr>
          <a:lstStyle>
            <a:lvl1pPr>
              <a:defRPr sz="2000">
                <a:solidFill>
                  <a:schemeClr val="accent2"/>
                </a:solidFill>
                <a:latin typeface="Arial" panose="020B0604020202020204" pitchFamily="34" charset="0"/>
                <a:cs typeface="Arial" panose="020B0604020202020204" pitchFamily="34" charset="0"/>
              </a:defRPr>
            </a:lvl1pPr>
            <a:lvl2pPr>
              <a:defRPr sz="20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stStyle>
          <a:p>
            <a:pPr lvl="0"/>
            <a:r>
              <a:rPr lang="en-US" dirty="0"/>
              <a:t>Subtitle</a:t>
            </a:r>
          </a:p>
        </p:txBody>
      </p:sp>
    </p:spTree>
    <p:extLst>
      <p:ext uri="{BB962C8B-B14F-4D97-AF65-F5344CB8AC3E}">
        <p14:creationId xmlns:p14="http://schemas.microsoft.com/office/powerpoint/2010/main" val="1721998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224">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10A01DC5-1685-4615-8240-15192985C6A2}" type="slidenum">
              <a:rPr lang="en-AU" smtClean="0"/>
              <a:t>‹#›</a:t>
            </a:fld>
            <a:endParaRPr lang="en-AU"/>
          </a:p>
        </p:txBody>
      </p:sp>
      <p:sp>
        <p:nvSpPr>
          <p:cNvPr id="4" name="Title 3">
            <a:extLst>
              <a:ext uri="{FF2B5EF4-FFF2-40B4-BE49-F238E27FC236}">
                <a16:creationId xmlns:a16="http://schemas.microsoft.com/office/drawing/2014/main" id="{7CF8C2E4-E0FA-4F11-9270-098EDFE8B41D}"/>
              </a:ext>
            </a:extLst>
          </p:cNvPr>
          <p:cNvSpPr>
            <a:spLocks noGrp="1"/>
          </p:cNvSpPr>
          <p:nvPr>
            <p:ph type="title" hasCustomPrompt="1"/>
          </p:nvPr>
        </p:nvSpPr>
        <p:spPr>
          <a:xfrm>
            <a:off x="360000" y="360000"/>
            <a:ext cx="11484000" cy="545601"/>
          </a:xfrm>
        </p:spPr>
        <p:txBody>
          <a:bodyPr/>
          <a:lstStyle>
            <a:lvl1pPr>
              <a:defRPr>
                <a:solidFill>
                  <a:schemeClr val="accent1"/>
                </a:solidFill>
              </a:defRPr>
            </a:lvl1pPr>
          </a:lstStyle>
          <a:p>
            <a:r>
              <a:rPr lang="en-US" dirty="0"/>
              <a:t>Title</a:t>
            </a:r>
            <a:endParaRPr lang="en-AU" dirty="0"/>
          </a:p>
        </p:txBody>
      </p:sp>
      <p:sp>
        <p:nvSpPr>
          <p:cNvPr id="7" name="Text Placeholder 10">
            <a:extLst>
              <a:ext uri="{FF2B5EF4-FFF2-40B4-BE49-F238E27FC236}">
                <a16:creationId xmlns:a16="http://schemas.microsoft.com/office/drawing/2014/main" id="{C65DF8EF-3190-4490-9931-2111E9229317}"/>
              </a:ext>
            </a:extLst>
          </p:cNvPr>
          <p:cNvSpPr>
            <a:spLocks noGrp="1"/>
          </p:cNvSpPr>
          <p:nvPr>
            <p:ph type="body" sz="quarter" idx="18" hasCustomPrompt="1"/>
          </p:nvPr>
        </p:nvSpPr>
        <p:spPr>
          <a:xfrm>
            <a:off x="360000" y="982520"/>
            <a:ext cx="11484000" cy="310015"/>
          </a:xfrm>
        </p:spPr>
        <p:txBody>
          <a:bodyPr anchor="b">
            <a:noAutofit/>
          </a:bodyPr>
          <a:lstStyle>
            <a:lvl1pPr>
              <a:defRPr sz="2000">
                <a:solidFill>
                  <a:schemeClr val="accent2"/>
                </a:solidFill>
                <a:latin typeface="Arial" panose="020B0604020202020204" pitchFamily="34" charset="0"/>
                <a:cs typeface="Arial" panose="020B0604020202020204" pitchFamily="34" charset="0"/>
              </a:defRPr>
            </a:lvl1pPr>
            <a:lvl2pPr>
              <a:defRPr sz="20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stStyle>
          <a:p>
            <a:pPr lvl="0"/>
            <a:r>
              <a:rPr lang="en-US" dirty="0"/>
              <a:t>Subtitle</a:t>
            </a:r>
          </a:p>
        </p:txBody>
      </p:sp>
    </p:spTree>
    <p:extLst>
      <p:ext uri="{BB962C8B-B14F-4D97-AF65-F5344CB8AC3E}">
        <p14:creationId xmlns:p14="http://schemas.microsoft.com/office/powerpoint/2010/main" val="3781477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0A01DC5-1685-4615-8240-15192985C6A2}" type="slidenum">
              <a:rPr lang="en-AU" smtClean="0"/>
              <a:t>‹#›</a:t>
            </a:fld>
            <a:endParaRPr lang="en-AU"/>
          </a:p>
        </p:txBody>
      </p:sp>
    </p:spTree>
    <p:extLst>
      <p:ext uri="{BB962C8B-B14F-4D97-AF65-F5344CB8AC3E}">
        <p14:creationId xmlns:p14="http://schemas.microsoft.com/office/powerpoint/2010/main" val="2586807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0000" y="360000"/>
            <a:ext cx="10080000" cy="1008000"/>
          </a:xfrm>
          <a:prstGeom prst="rect">
            <a:avLst/>
          </a:prstGeom>
        </p:spPr>
        <p:txBody>
          <a:bodyPr vert="horz" lIns="0" tIns="0" rIns="0" bIns="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360000" y="1620000"/>
            <a:ext cx="11484000" cy="4536000"/>
          </a:xfrm>
          <a:prstGeom prst="rect">
            <a:avLst/>
          </a:prstGeom>
        </p:spPr>
        <p:txBody>
          <a:bodyPr vert="horz" lIns="0" tIns="0" rIns="0" bIns="0" rtlCol="0">
            <a:noAutofit/>
          </a:bodyPr>
          <a:lstStyle/>
          <a:p>
            <a:pPr lvl="0"/>
            <a:r>
              <a:rPr lang="en-US" dirty="0"/>
              <a:t>Click to add text</a:t>
            </a:r>
          </a:p>
          <a:p>
            <a:pPr lvl="1"/>
            <a:r>
              <a:rPr lang="en-US" dirty="0"/>
              <a:t>Second level</a:t>
            </a:r>
          </a:p>
          <a:p>
            <a:pPr lvl="4"/>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1124000" y="6516000"/>
            <a:ext cx="720000" cy="180000"/>
          </a:xfrm>
          <a:prstGeom prst="rect">
            <a:avLst/>
          </a:prstGeom>
        </p:spPr>
        <p:txBody>
          <a:bodyPr vert="horz" lIns="0" tIns="0" rIns="0" bIns="0" rtlCol="0" anchor="t"/>
          <a:lstStyle>
            <a:lvl1pPr algn="r">
              <a:defRPr sz="1200">
                <a:solidFill>
                  <a:schemeClr val="tx1"/>
                </a:solidFill>
                <a:latin typeface="+mn-lt"/>
              </a:defRPr>
            </a:lvl1pPr>
          </a:lstStyle>
          <a:p>
            <a:fld id="{10A01DC5-1685-4615-8240-15192985C6A2}" type="slidenum">
              <a:rPr lang="en-AU" smtClean="0"/>
              <a:pPr/>
              <a:t>‹#›</a:t>
            </a:fld>
            <a:endParaRPr lang="en-AU"/>
          </a:p>
        </p:txBody>
      </p:sp>
    </p:spTree>
    <p:extLst>
      <p:ext uri="{BB962C8B-B14F-4D97-AF65-F5344CB8AC3E}">
        <p14:creationId xmlns:p14="http://schemas.microsoft.com/office/powerpoint/2010/main" val="4123316428"/>
      </p:ext>
    </p:extLst>
  </p:cSld>
  <p:clrMap bg1="lt1" tx1="dk1" bg2="lt2" tx2="dk2" accent1="accent1" accent2="accent2" accent3="accent3" accent4="accent4" accent5="accent5" accent6="accent6" hlink="hlink" folHlink="folHlink"/>
  <p:sldLayoutIdLst>
    <p:sldLayoutId id="2147483728" r:id="rId1"/>
    <p:sldLayoutId id="2147483731" r:id="rId2"/>
    <p:sldLayoutId id="2147483724" r:id="rId3"/>
    <p:sldLayoutId id="2147483762" r:id="rId4"/>
    <p:sldLayoutId id="2147483723" r:id="rId5"/>
    <p:sldLayoutId id="2147483746" r:id="rId6"/>
    <p:sldLayoutId id="2147483725"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377" rtl="0" eaLnBrk="1" latinLnBrk="0" hangingPunct="1">
        <a:lnSpc>
          <a:spcPct val="90000"/>
        </a:lnSpc>
        <a:spcBef>
          <a:spcPct val="0"/>
        </a:spcBef>
        <a:buNone/>
        <a:defRPr sz="3600"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150000"/>
        </a:lnSpc>
        <a:spcBef>
          <a:spcPts val="0"/>
        </a:spcBef>
        <a:spcAft>
          <a:spcPts val="1200"/>
        </a:spcAft>
        <a:buFont typeface="Arial" panose="020B0604020202020204" pitchFamily="34" charset="0"/>
        <a:buNone/>
        <a:defRPr sz="2000" b="0" kern="1200">
          <a:solidFill>
            <a:schemeClr val="tx1"/>
          </a:solidFill>
          <a:latin typeface="Arial" panose="020B0604020202020204" pitchFamily="34" charset="0"/>
          <a:ea typeface="+mn-ea"/>
          <a:cs typeface="Arial" panose="020B0604020202020204" pitchFamily="34" charset="0"/>
        </a:defRPr>
      </a:lvl1pPr>
      <a:lvl2pPr marL="0" indent="0" algn="l" defTabSz="914377" rtl="0" eaLnBrk="1" latinLnBrk="0" hangingPunct="1">
        <a:lnSpc>
          <a:spcPct val="150000"/>
        </a:lnSpc>
        <a:spcBef>
          <a:spcPts val="0"/>
        </a:spcBef>
        <a:spcAft>
          <a:spcPts val="600"/>
        </a:spcAft>
        <a:buFont typeface="Arial" panose="020B0604020202020204" pitchFamily="34" charset="0"/>
        <a:buNone/>
        <a:defRPr sz="1800" b="0" kern="1200">
          <a:solidFill>
            <a:schemeClr val="tx1"/>
          </a:solidFill>
          <a:latin typeface="Arial" panose="020B0604020202020204" pitchFamily="34" charset="0"/>
          <a:ea typeface="+mn-ea"/>
          <a:cs typeface="Arial" panose="020B0604020202020204" pitchFamily="34" charset="0"/>
        </a:defRPr>
      </a:lvl2pPr>
      <a:lvl3pPr marL="0" indent="0" algn="l" defTabSz="914377" rtl="0" eaLnBrk="1" latinLnBrk="0" hangingPunct="1">
        <a:lnSpc>
          <a:spcPct val="150000"/>
        </a:lnSpc>
        <a:spcBef>
          <a:spcPts val="0"/>
        </a:spcBef>
        <a:spcAft>
          <a:spcPts val="600"/>
        </a:spcAft>
        <a:buFont typeface="Arial" panose="020B0604020202020204" pitchFamily="34" charset="0"/>
        <a:buNone/>
        <a:defRPr sz="1800" kern="1200">
          <a:solidFill>
            <a:schemeClr val="tx1"/>
          </a:solidFill>
          <a:latin typeface="Arial" panose="020B0604020202020204" pitchFamily="34" charset="0"/>
          <a:ea typeface="+mn-ea"/>
          <a:cs typeface="Arial" panose="020B0604020202020204" pitchFamily="34" charset="0"/>
        </a:defRPr>
      </a:lvl3pPr>
      <a:lvl4pPr marL="0" indent="-180000" algn="l" defTabSz="914377" rtl="0" eaLnBrk="1" latinLnBrk="0" hangingPunct="1">
        <a:lnSpc>
          <a:spcPct val="15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360000" indent="-180000" algn="l" defTabSz="914377" rtl="0" eaLnBrk="1" latinLnBrk="0" hangingPunct="1">
        <a:lnSpc>
          <a:spcPct val="150000"/>
        </a:lnSpc>
        <a:spcBef>
          <a:spcPts val="0"/>
        </a:spcBef>
        <a:spcAft>
          <a:spcPts val="600"/>
        </a:spcAft>
        <a:buFont typeface="Times New Roman" panose="02020603050405020304" pitchFamily="18" charset="0"/>
        <a:buChar char="–"/>
        <a:defRPr sz="1800" kern="1200">
          <a:solidFill>
            <a:schemeClr val="tx1"/>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hyperlink" Target="https://getbootstrap.com/docs/5.3/forms/overview/"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getbootstrap.com/docs/5.3/components/navbar/"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a:extLst>
              <a:ext uri="{FF2B5EF4-FFF2-40B4-BE49-F238E27FC236}">
                <a16:creationId xmlns:a16="http://schemas.microsoft.com/office/drawing/2014/main" id="{011DBB61-226B-58BD-18EE-76C6310C1341}"/>
              </a:ext>
            </a:extLst>
          </p:cNvPr>
          <p:cNvPicPr>
            <a:picLocks noGrp="1" noChangeAspect="1"/>
          </p:cNvPicPr>
          <p:nvPr>
            <p:ph type="pic" sz="quarter" idx="13"/>
          </p:nvPr>
        </p:nvPicPr>
        <p:blipFill rotWithShape="1">
          <a:blip r:embed="rId3"/>
          <a:srcRect l="-9731" r="-9731"/>
          <a:stretch/>
        </p:blipFill>
        <p:spPr/>
      </p:pic>
      <p:sp>
        <p:nvSpPr>
          <p:cNvPr id="6" name="Title 5">
            <a:extLst>
              <a:ext uri="{FF2B5EF4-FFF2-40B4-BE49-F238E27FC236}">
                <a16:creationId xmlns:a16="http://schemas.microsoft.com/office/drawing/2014/main" id="{CE7421BE-5B42-3F07-617F-198EA36E85D8}"/>
              </a:ext>
            </a:extLst>
          </p:cNvPr>
          <p:cNvSpPr>
            <a:spLocks noGrp="1"/>
          </p:cNvSpPr>
          <p:nvPr>
            <p:ph type="title"/>
          </p:nvPr>
        </p:nvSpPr>
        <p:spPr/>
        <p:txBody>
          <a:bodyPr/>
          <a:lstStyle/>
          <a:p>
            <a:r>
              <a:rPr lang="en-AU" dirty="0"/>
              <a:t>Flask Architecture</a:t>
            </a:r>
          </a:p>
        </p:txBody>
      </p:sp>
      <p:sp>
        <p:nvSpPr>
          <p:cNvPr id="3" name="Slide Number Placeholder 2">
            <a:extLst>
              <a:ext uri="{FF2B5EF4-FFF2-40B4-BE49-F238E27FC236}">
                <a16:creationId xmlns:a16="http://schemas.microsoft.com/office/drawing/2014/main" id="{EDA59B70-E968-6919-F94F-1F72A9EAAFB4}"/>
              </a:ext>
            </a:extLst>
          </p:cNvPr>
          <p:cNvSpPr>
            <a:spLocks noGrp="1"/>
          </p:cNvSpPr>
          <p:nvPr>
            <p:ph type="sldNum" sz="quarter" idx="16"/>
          </p:nvPr>
        </p:nvSpPr>
        <p:spPr/>
        <p:txBody>
          <a:bodyPr/>
          <a:lstStyle/>
          <a:p>
            <a:fld id="{10A01DC5-1685-4615-8240-15192985C6A2}" type="slidenum">
              <a:rPr lang="en-AU" smtClean="0"/>
              <a:t>1</a:t>
            </a:fld>
            <a:endParaRPr lang="en-AU"/>
          </a:p>
        </p:txBody>
      </p:sp>
      <p:sp>
        <p:nvSpPr>
          <p:cNvPr id="8" name="Text Placeholder 7">
            <a:extLst>
              <a:ext uri="{FF2B5EF4-FFF2-40B4-BE49-F238E27FC236}">
                <a16:creationId xmlns:a16="http://schemas.microsoft.com/office/drawing/2014/main" id="{BAEFE474-DBFA-28EA-AE29-2F6D7DBFDBFC}"/>
              </a:ext>
            </a:extLst>
          </p:cNvPr>
          <p:cNvSpPr>
            <a:spLocks noGrp="1"/>
          </p:cNvSpPr>
          <p:nvPr>
            <p:ph type="body" sz="quarter" idx="17"/>
          </p:nvPr>
        </p:nvSpPr>
        <p:spPr/>
        <p:txBody>
          <a:bodyPr/>
          <a:lstStyle/>
          <a:p>
            <a:pPr marL="457200" indent="-457200">
              <a:lnSpc>
                <a:spcPct val="100000"/>
              </a:lnSpc>
              <a:spcAft>
                <a:spcPts val="600"/>
              </a:spcAft>
              <a:buFont typeface="+mj-lt"/>
              <a:buAutoNum type="arabicPeriod"/>
            </a:pPr>
            <a:r>
              <a:rPr lang="en-AU" dirty="0"/>
              <a:t>The </a:t>
            </a:r>
            <a:r>
              <a:rPr lang="en-AU" b="1" dirty="0"/>
              <a:t>static</a:t>
            </a:r>
            <a:r>
              <a:rPr lang="en-AU" dirty="0"/>
              <a:t> folder contents are served publicly</a:t>
            </a:r>
          </a:p>
          <a:p>
            <a:pPr marL="817200" lvl="4" indent="-457200">
              <a:lnSpc>
                <a:spcPct val="100000"/>
              </a:lnSpc>
            </a:pPr>
            <a:r>
              <a:rPr lang="en-AU" dirty="0"/>
              <a:t>Today, PWA requirements and the Bootstrap frontend framework have already been built into the static folder to facilitate our rapid app development</a:t>
            </a:r>
          </a:p>
          <a:p>
            <a:pPr marL="457200" indent="-457200">
              <a:lnSpc>
                <a:spcPct val="100000"/>
              </a:lnSpc>
              <a:spcAft>
                <a:spcPts val="600"/>
              </a:spcAft>
              <a:buFont typeface="+mj-lt"/>
              <a:buAutoNum type="arabicPeriod"/>
            </a:pPr>
            <a:r>
              <a:rPr lang="en-AU" dirty="0"/>
              <a:t>The </a:t>
            </a:r>
            <a:r>
              <a:rPr lang="en-AU" b="1" dirty="0"/>
              <a:t>templates</a:t>
            </a:r>
            <a:r>
              <a:rPr lang="en-AU" dirty="0"/>
              <a:t> folder is the repository for dynamic HTML files with the Jinga2 template engine built-in</a:t>
            </a:r>
          </a:p>
          <a:p>
            <a:pPr marL="457200" indent="-457200">
              <a:lnSpc>
                <a:spcPct val="100000"/>
              </a:lnSpc>
              <a:spcAft>
                <a:spcPts val="600"/>
              </a:spcAft>
              <a:buFont typeface="+mj-lt"/>
              <a:buAutoNum type="arabicPeriod"/>
            </a:pPr>
            <a:r>
              <a:rPr lang="en-AU" dirty="0"/>
              <a:t>The </a:t>
            </a:r>
            <a:r>
              <a:rPr lang="en-AU" b="1" dirty="0"/>
              <a:t>main.py</a:t>
            </a:r>
            <a:r>
              <a:rPr lang="en-AU" dirty="0"/>
              <a:t> is the Flask App python implementation configuring endpoints and their HTTP request methods.</a:t>
            </a:r>
          </a:p>
          <a:p>
            <a:pPr marL="457200" indent="-457200">
              <a:lnSpc>
                <a:spcPct val="100000"/>
              </a:lnSpc>
              <a:spcAft>
                <a:spcPts val="600"/>
              </a:spcAft>
              <a:buFont typeface="+mj-lt"/>
              <a:buAutoNum type="arabicPeriod"/>
            </a:pPr>
            <a:r>
              <a:rPr lang="en-AU" dirty="0"/>
              <a:t>Other Python files (think machine learning, database interface, app services, etc, etc) can be added to the root of the project and called by main.py as you would any other Python abstraction.</a:t>
            </a:r>
          </a:p>
          <a:p>
            <a:pPr marL="817200" lvl="4" indent="-457200">
              <a:lnSpc>
                <a:spcPct val="100000"/>
              </a:lnSpc>
            </a:pPr>
            <a:r>
              <a:rPr lang="en-AU" dirty="0"/>
              <a:t>Netflix, Uber, Airbnb, Reddit all use Flask</a:t>
            </a:r>
          </a:p>
        </p:txBody>
      </p:sp>
      <p:sp>
        <p:nvSpPr>
          <p:cNvPr id="9" name="Text Placeholder 8">
            <a:extLst>
              <a:ext uri="{FF2B5EF4-FFF2-40B4-BE49-F238E27FC236}">
                <a16:creationId xmlns:a16="http://schemas.microsoft.com/office/drawing/2014/main" id="{EDC2E7BA-EF78-EE7C-9CBB-870847CDFBE4}"/>
              </a:ext>
            </a:extLst>
          </p:cNvPr>
          <p:cNvSpPr>
            <a:spLocks noGrp="1"/>
          </p:cNvSpPr>
          <p:nvPr>
            <p:ph type="body" sz="quarter" idx="18"/>
          </p:nvPr>
        </p:nvSpPr>
        <p:spPr/>
        <p:txBody>
          <a:bodyPr/>
          <a:lstStyle/>
          <a:p>
            <a:r>
              <a:rPr lang="en-AU" dirty="0"/>
              <a:t>File structure</a:t>
            </a:r>
          </a:p>
        </p:txBody>
      </p:sp>
    </p:spTree>
    <p:extLst>
      <p:ext uri="{BB962C8B-B14F-4D97-AF65-F5344CB8AC3E}">
        <p14:creationId xmlns:p14="http://schemas.microsoft.com/office/powerpoint/2010/main" val="1879891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D49862-6766-A58F-4627-9A46F322ED41}"/>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D022E40-6030-1112-B7C3-8ED64D34D621}"/>
              </a:ext>
            </a:extLst>
          </p:cNvPr>
          <p:cNvSpPr>
            <a:spLocks noGrp="1"/>
          </p:cNvSpPr>
          <p:nvPr>
            <p:ph type="title"/>
          </p:nvPr>
        </p:nvSpPr>
        <p:spPr/>
        <p:txBody>
          <a:bodyPr/>
          <a:lstStyle/>
          <a:p>
            <a:r>
              <a:rPr lang="en-AU" dirty="0"/>
              <a:t>Testing</a:t>
            </a:r>
          </a:p>
        </p:txBody>
      </p:sp>
      <p:sp>
        <p:nvSpPr>
          <p:cNvPr id="2" name="Slide Number Placeholder 1">
            <a:extLst>
              <a:ext uri="{FF2B5EF4-FFF2-40B4-BE49-F238E27FC236}">
                <a16:creationId xmlns:a16="http://schemas.microsoft.com/office/drawing/2014/main" id="{59C012C3-E5D4-D960-E69A-BDEAF98B9D81}"/>
              </a:ext>
            </a:extLst>
          </p:cNvPr>
          <p:cNvSpPr>
            <a:spLocks noGrp="1"/>
          </p:cNvSpPr>
          <p:nvPr>
            <p:ph type="sldNum" sz="quarter" idx="16"/>
          </p:nvPr>
        </p:nvSpPr>
        <p:spPr/>
        <p:txBody>
          <a:bodyPr/>
          <a:lstStyle/>
          <a:p>
            <a:fld id="{10A01DC5-1685-4615-8240-15192985C6A2}" type="slidenum">
              <a:rPr lang="en-AU" smtClean="0"/>
              <a:t>10</a:t>
            </a:fld>
            <a:endParaRPr lang="en-AU"/>
          </a:p>
        </p:txBody>
      </p:sp>
      <p:sp>
        <p:nvSpPr>
          <p:cNvPr id="5" name="Text Placeholder 4">
            <a:extLst>
              <a:ext uri="{FF2B5EF4-FFF2-40B4-BE49-F238E27FC236}">
                <a16:creationId xmlns:a16="http://schemas.microsoft.com/office/drawing/2014/main" id="{14C65688-FAA2-02AA-3198-92D348800E54}"/>
              </a:ext>
            </a:extLst>
          </p:cNvPr>
          <p:cNvSpPr>
            <a:spLocks noGrp="1"/>
          </p:cNvSpPr>
          <p:nvPr>
            <p:ph type="body" sz="quarter" idx="17"/>
          </p:nvPr>
        </p:nvSpPr>
        <p:spPr>
          <a:xfrm>
            <a:off x="5400675" y="1787300"/>
            <a:ext cx="6407150" cy="4536000"/>
          </a:xfrm>
        </p:spPr>
        <p:txBody>
          <a:bodyPr/>
          <a:lstStyle/>
          <a:p>
            <a:pPr marL="457200" indent="-457200">
              <a:lnSpc>
                <a:spcPct val="100000"/>
              </a:lnSpc>
              <a:spcAft>
                <a:spcPts val="600"/>
              </a:spcAft>
              <a:buFont typeface="+mj-lt"/>
              <a:buAutoNum type="arabicPeriod"/>
            </a:pPr>
            <a:r>
              <a:rPr lang="en-AU" b="1" dirty="0">
                <a:latin typeface="Source Code Pro" panose="020B0509030403020204" pitchFamily="49" charset="0"/>
                <a:ea typeface="Source Code Pro" panose="020B0509030403020204" pitchFamily="49" charset="0"/>
              </a:rPr>
              <a:t>Execute the Python</a:t>
            </a:r>
          </a:p>
          <a:p>
            <a:pPr marL="702900" lvl="4" indent="-342900">
              <a:lnSpc>
                <a:spcPct val="100000"/>
              </a:lnSpc>
            </a:pPr>
            <a:r>
              <a:rPr lang="en-AU" dirty="0">
                <a:latin typeface="Source Code Pro" panose="020B0509030403020204" pitchFamily="49" charset="0"/>
                <a:ea typeface="Source Code Pro" panose="020B0509030403020204" pitchFamily="49" charset="0"/>
              </a:rPr>
              <a:t>$ python main.py</a:t>
            </a:r>
          </a:p>
          <a:p>
            <a:pPr marL="457200" indent="-457200">
              <a:lnSpc>
                <a:spcPct val="100000"/>
              </a:lnSpc>
              <a:spcAft>
                <a:spcPts val="600"/>
              </a:spcAft>
              <a:buFont typeface="+mj-lt"/>
              <a:buAutoNum type="arabicPeriod"/>
            </a:pPr>
            <a:r>
              <a:rPr lang="en-AU" b="1" dirty="0"/>
              <a:t>Navigate to</a:t>
            </a:r>
          </a:p>
          <a:p>
            <a:pPr marL="702900" lvl="4" indent="-342900">
              <a:lnSpc>
                <a:spcPct val="100000"/>
              </a:lnSpc>
            </a:pPr>
            <a:r>
              <a:rPr lang="en-AU" dirty="0"/>
              <a:t> </a:t>
            </a:r>
            <a:r>
              <a:rPr lang="en-AU" dirty="0">
                <a:latin typeface="Source Code Pro" panose="020B0509030403020204" pitchFamily="49" charset="0"/>
                <a:ea typeface="Source Code Pro" panose="020B0509030403020204" pitchFamily="49" charset="0"/>
              </a:rPr>
              <a:t>http://127.0.0.1:5000/ </a:t>
            </a:r>
            <a:endParaRPr lang="en-AU" b="1" dirty="0"/>
          </a:p>
          <a:p>
            <a:pPr>
              <a:lnSpc>
                <a:spcPct val="100000"/>
              </a:lnSpc>
              <a:spcAft>
                <a:spcPts val="600"/>
              </a:spcAft>
            </a:pPr>
            <a:r>
              <a:rPr lang="en-AU" b="1" dirty="0"/>
              <a:t>Inspect:</a:t>
            </a:r>
          </a:p>
          <a:p>
            <a:pPr marL="342900" indent="-342900">
              <a:lnSpc>
                <a:spcPct val="100000"/>
              </a:lnSpc>
              <a:spcAft>
                <a:spcPts val="600"/>
              </a:spcAft>
              <a:buFontTx/>
              <a:buChar char="-"/>
            </a:pPr>
            <a:r>
              <a:rPr lang="en-AU" dirty="0"/>
              <a:t>Developer tools source</a:t>
            </a:r>
          </a:p>
          <a:p>
            <a:pPr>
              <a:lnSpc>
                <a:spcPct val="100000"/>
              </a:lnSpc>
              <a:spcAft>
                <a:spcPts val="600"/>
              </a:spcAft>
            </a:pPr>
            <a:endParaRPr lang="en-AU" dirty="0">
              <a:latin typeface="Source Code Pro" panose="020B0509030403020204" pitchFamily="49" charset="0"/>
              <a:ea typeface="Source Code Pro" panose="020B0509030403020204" pitchFamily="49" charset="0"/>
            </a:endParaRPr>
          </a:p>
        </p:txBody>
      </p:sp>
      <p:sp>
        <p:nvSpPr>
          <p:cNvPr id="6" name="Text Placeholder 5">
            <a:extLst>
              <a:ext uri="{FF2B5EF4-FFF2-40B4-BE49-F238E27FC236}">
                <a16:creationId xmlns:a16="http://schemas.microsoft.com/office/drawing/2014/main" id="{897597A6-ECAD-14E1-3C30-834283BEC932}"/>
              </a:ext>
            </a:extLst>
          </p:cNvPr>
          <p:cNvSpPr>
            <a:spLocks noGrp="1"/>
          </p:cNvSpPr>
          <p:nvPr>
            <p:ph type="body" sz="quarter" idx="18"/>
          </p:nvPr>
        </p:nvSpPr>
        <p:spPr/>
        <p:txBody>
          <a:bodyPr/>
          <a:lstStyle/>
          <a:p>
            <a:r>
              <a:rPr lang="en-AU" dirty="0"/>
              <a:t>Test layout template with menu partial and index block</a:t>
            </a:r>
          </a:p>
        </p:txBody>
      </p:sp>
      <p:pic>
        <p:nvPicPr>
          <p:cNvPr id="12" name="Picture Placeholder 11">
            <a:extLst>
              <a:ext uri="{FF2B5EF4-FFF2-40B4-BE49-F238E27FC236}">
                <a16:creationId xmlns:a16="http://schemas.microsoft.com/office/drawing/2014/main" id="{77850A28-F6E3-C3B4-22AB-5DEE45510C47}"/>
              </a:ext>
            </a:extLst>
          </p:cNvPr>
          <p:cNvPicPr>
            <a:picLocks noGrp="1" noChangeAspect="1"/>
          </p:cNvPicPr>
          <p:nvPr>
            <p:ph type="pic" sz="quarter" idx="13"/>
          </p:nvPr>
        </p:nvPicPr>
        <p:blipFill rotWithShape="1">
          <a:blip r:embed="rId3"/>
          <a:srcRect t="-66436" b="-66436"/>
          <a:stretch/>
        </p:blipFill>
        <p:spPr/>
      </p:pic>
    </p:spTree>
    <p:extLst>
      <p:ext uri="{BB962C8B-B14F-4D97-AF65-F5344CB8AC3E}">
        <p14:creationId xmlns:p14="http://schemas.microsoft.com/office/powerpoint/2010/main" val="2772816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E150173-2A42-BC49-EC21-74743CDFBAE5}"/>
              </a:ext>
            </a:extLst>
          </p:cNvPr>
          <p:cNvSpPr>
            <a:spLocks noGrp="1"/>
          </p:cNvSpPr>
          <p:nvPr>
            <p:ph type="sldNum" sz="quarter" idx="12"/>
          </p:nvPr>
        </p:nvSpPr>
        <p:spPr/>
        <p:txBody>
          <a:bodyPr/>
          <a:lstStyle/>
          <a:p>
            <a:fld id="{10A01DC5-1685-4615-8240-15192985C6A2}" type="slidenum">
              <a:rPr lang="en-AU" smtClean="0"/>
              <a:t>11</a:t>
            </a:fld>
            <a:endParaRPr lang="en-AU"/>
          </a:p>
        </p:txBody>
      </p:sp>
      <p:pic>
        <p:nvPicPr>
          <p:cNvPr id="5" name="Picture 4">
            <a:extLst>
              <a:ext uri="{FF2B5EF4-FFF2-40B4-BE49-F238E27FC236}">
                <a16:creationId xmlns:a16="http://schemas.microsoft.com/office/drawing/2014/main" id="{224D78BC-8F8B-EF8E-52BA-23067D14AAC7}"/>
              </a:ext>
            </a:extLst>
          </p:cNvPr>
          <p:cNvPicPr>
            <a:picLocks noChangeAspect="1"/>
          </p:cNvPicPr>
          <p:nvPr/>
        </p:nvPicPr>
        <p:blipFill>
          <a:blip r:embed="rId3"/>
          <a:srcRect l="3594" t="11994" r="3594" b="11822"/>
          <a:stretch/>
        </p:blipFill>
        <p:spPr>
          <a:xfrm>
            <a:off x="0" y="1913551"/>
            <a:ext cx="12192000" cy="3030897"/>
          </a:xfrm>
          <a:prstGeom prst="rect">
            <a:avLst/>
          </a:prstGeom>
        </p:spPr>
      </p:pic>
      <p:sp>
        <p:nvSpPr>
          <p:cNvPr id="4" name="TextBox 3">
            <a:extLst>
              <a:ext uri="{FF2B5EF4-FFF2-40B4-BE49-F238E27FC236}">
                <a16:creationId xmlns:a16="http://schemas.microsoft.com/office/drawing/2014/main" id="{A472FC96-2F0B-F1B0-6390-FF09F6CBDE72}"/>
              </a:ext>
            </a:extLst>
          </p:cNvPr>
          <p:cNvSpPr txBox="1"/>
          <p:nvPr/>
        </p:nvSpPr>
        <p:spPr>
          <a:xfrm>
            <a:off x="718984" y="136944"/>
            <a:ext cx="7599106" cy="830997"/>
          </a:xfrm>
          <a:prstGeom prst="rect">
            <a:avLst/>
          </a:prstGeom>
          <a:noFill/>
        </p:spPr>
        <p:txBody>
          <a:bodyPr wrap="square">
            <a:spAutoFit/>
          </a:bodyPr>
          <a:lstStyle/>
          <a:p>
            <a:r>
              <a:rPr lang="en-AU" dirty="0"/>
              <a:t>Add a Boolean to manage logged in/out state</a:t>
            </a:r>
          </a:p>
          <a:p>
            <a:r>
              <a:rPr lang="en-AU" dirty="0"/>
              <a:t>Pass the Boolean to the index.html template.</a:t>
            </a:r>
          </a:p>
        </p:txBody>
      </p:sp>
    </p:spTree>
    <p:extLst>
      <p:ext uri="{BB962C8B-B14F-4D97-AF65-F5344CB8AC3E}">
        <p14:creationId xmlns:p14="http://schemas.microsoft.com/office/powerpoint/2010/main" val="3908364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D28CC4B-EAF4-AC03-A1F7-30674BF9731C}"/>
              </a:ext>
            </a:extLst>
          </p:cNvPr>
          <p:cNvSpPr>
            <a:spLocks noGrp="1"/>
          </p:cNvSpPr>
          <p:nvPr>
            <p:ph type="sldNum" sz="quarter" idx="12"/>
          </p:nvPr>
        </p:nvSpPr>
        <p:spPr/>
        <p:txBody>
          <a:bodyPr/>
          <a:lstStyle/>
          <a:p>
            <a:fld id="{10A01DC5-1685-4615-8240-15192985C6A2}" type="slidenum">
              <a:rPr lang="en-AU" smtClean="0"/>
              <a:t>12</a:t>
            </a:fld>
            <a:endParaRPr lang="en-AU"/>
          </a:p>
        </p:txBody>
      </p:sp>
      <p:pic>
        <p:nvPicPr>
          <p:cNvPr id="8" name="Picture 7">
            <a:extLst>
              <a:ext uri="{FF2B5EF4-FFF2-40B4-BE49-F238E27FC236}">
                <a16:creationId xmlns:a16="http://schemas.microsoft.com/office/drawing/2014/main" id="{AD42B788-37E6-E0BA-66E4-3E50A43E6020}"/>
              </a:ext>
            </a:extLst>
          </p:cNvPr>
          <p:cNvPicPr>
            <a:picLocks noChangeAspect="1"/>
          </p:cNvPicPr>
          <p:nvPr/>
        </p:nvPicPr>
        <p:blipFill>
          <a:blip r:embed="rId3"/>
          <a:srcRect l="5308" t="7037" r="5120" b="7037"/>
          <a:stretch/>
        </p:blipFill>
        <p:spPr>
          <a:xfrm>
            <a:off x="1395905" y="0"/>
            <a:ext cx="9400190" cy="6858000"/>
          </a:xfrm>
          <a:prstGeom prst="rect">
            <a:avLst/>
          </a:prstGeom>
        </p:spPr>
      </p:pic>
      <p:sp>
        <p:nvSpPr>
          <p:cNvPr id="4" name="TextBox 3">
            <a:extLst>
              <a:ext uri="{FF2B5EF4-FFF2-40B4-BE49-F238E27FC236}">
                <a16:creationId xmlns:a16="http://schemas.microsoft.com/office/drawing/2014/main" id="{66D6A395-92FC-EFC3-DC9C-5FE2B6A402B9}"/>
              </a:ext>
            </a:extLst>
          </p:cNvPr>
          <p:cNvSpPr txBox="1"/>
          <p:nvPr/>
        </p:nvSpPr>
        <p:spPr>
          <a:xfrm>
            <a:off x="2872248" y="167374"/>
            <a:ext cx="6098458" cy="461665"/>
          </a:xfrm>
          <a:prstGeom prst="rect">
            <a:avLst/>
          </a:prstGeom>
          <a:noFill/>
        </p:spPr>
        <p:txBody>
          <a:bodyPr wrap="square">
            <a:spAutoFit/>
          </a:bodyPr>
          <a:lstStyle/>
          <a:p>
            <a:r>
              <a:rPr lang="en-AU" dirty="0">
                <a:solidFill>
                  <a:schemeClr val="bg1"/>
                </a:solidFill>
              </a:rPr>
              <a:t>Add some Jinga2 logic to the index.html </a:t>
            </a:r>
          </a:p>
        </p:txBody>
      </p:sp>
    </p:spTree>
    <p:extLst>
      <p:ext uri="{BB962C8B-B14F-4D97-AF65-F5344CB8AC3E}">
        <p14:creationId xmlns:p14="http://schemas.microsoft.com/office/powerpoint/2010/main" val="1994127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8A9EAB2-1E47-802E-82DA-13B73A96039A}"/>
              </a:ext>
            </a:extLst>
          </p:cNvPr>
          <p:cNvSpPr>
            <a:spLocks noGrp="1"/>
          </p:cNvSpPr>
          <p:nvPr>
            <p:ph type="sldNum" sz="quarter" idx="12"/>
          </p:nvPr>
        </p:nvSpPr>
        <p:spPr/>
        <p:txBody>
          <a:bodyPr/>
          <a:lstStyle/>
          <a:p>
            <a:fld id="{10A01DC5-1685-4615-8240-15192985C6A2}" type="slidenum">
              <a:rPr lang="en-AU" smtClean="0"/>
              <a:t>13</a:t>
            </a:fld>
            <a:endParaRPr lang="en-AU"/>
          </a:p>
        </p:txBody>
      </p:sp>
      <p:pic>
        <p:nvPicPr>
          <p:cNvPr id="6" name="Picture 5">
            <a:extLst>
              <a:ext uri="{FF2B5EF4-FFF2-40B4-BE49-F238E27FC236}">
                <a16:creationId xmlns:a16="http://schemas.microsoft.com/office/drawing/2014/main" id="{951C6BC4-7CB3-E09C-F0CA-568AB17C282E}"/>
              </a:ext>
            </a:extLst>
          </p:cNvPr>
          <p:cNvPicPr>
            <a:picLocks noChangeAspect="1"/>
          </p:cNvPicPr>
          <p:nvPr/>
        </p:nvPicPr>
        <p:blipFill>
          <a:blip r:embed="rId3"/>
          <a:srcRect l="7943" t="9104" r="7664" b="9096"/>
          <a:stretch/>
        </p:blipFill>
        <p:spPr>
          <a:xfrm>
            <a:off x="1451458" y="867404"/>
            <a:ext cx="7205662" cy="5990596"/>
          </a:xfrm>
          <a:prstGeom prst="rect">
            <a:avLst/>
          </a:prstGeom>
        </p:spPr>
      </p:pic>
      <p:sp>
        <p:nvSpPr>
          <p:cNvPr id="3" name="TextBox 2">
            <a:extLst>
              <a:ext uri="{FF2B5EF4-FFF2-40B4-BE49-F238E27FC236}">
                <a16:creationId xmlns:a16="http://schemas.microsoft.com/office/drawing/2014/main" id="{A6E7104D-B0CC-8A8B-07C7-534B27F0F144}"/>
              </a:ext>
            </a:extLst>
          </p:cNvPr>
          <p:cNvSpPr txBox="1"/>
          <p:nvPr/>
        </p:nvSpPr>
        <p:spPr>
          <a:xfrm>
            <a:off x="1451458" y="176981"/>
            <a:ext cx="8082116" cy="867404"/>
          </a:xfrm>
          <a:prstGeom prst="rect">
            <a:avLst/>
          </a:prstGeom>
          <a:noFill/>
        </p:spPr>
        <p:txBody>
          <a:bodyPr wrap="square" lIns="0" tIns="0" rIns="0" bIns="0" rtlCol="0">
            <a:noAutofit/>
          </a:bodyPr>
          <a:lstStyle/>
          <a:p>
            <a:pPr algn="l"/>
            <a:r>
              <a:rPr lang="en-AU" sz="1800" dirty="0"/>
              <a:t>Create a new file partials/login_form.html</a:t>
            </a:r>
          </a:p>
          <a:p>
            <a:pPr algn="l"/>
            <a:r>
              <a:rPr lang="en-AU" sz="1800" dirty="0"/>
              <a:t>Add the following code to the file</a:t>
            </a:r>
          </a:p>
        </p:txBody>
      </p:sp>
    </p:spTree>
    <p:extLst>
      <p:ext uri="{BB962C8B-B14F-4D97-AF65-F5344CB8AC3E}">
        <p14:creationId xmlns:p14="http://schemas.microsoft.com/office/powerpoint/2010/main" val="24636400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8A9EAB2-1E47-802E-82DA-13B73A96039A}"/>
              </a:ext>
            </a:extLst>
          </p:cNvPr>
          <p:cNvSpPr>
            <a:spLocks noGrp="1"/>
          </p:cNvSpPr>
          <p:nvPr>
            <p:ph type="sldNum" sz="quarter" idx="12"/>
          </p:nvPr>
        </p:nvSpPr>
        <p:spPr/>
        <p:txBody>
          <a:bodyPr/>
          <a:lstStyle/>
          <a:p>
            <a:fld id="{10A01DC5-1685-4615-8240-15192985C6A2}" type="slidenum">
              <a:rPr lang="en-AU" smtClean="0"/>
              <a:t>14</a:t>
            </a:fld>
            <a:endParaRPr lang="en-AU"/>
          </a:p>
        </p:txBody>
      </p:sp>
      <p:pic>
        <p:nvPicPr>
          <p:cNvPr id="9" name="Picture 8">
            <a:extLst>
              <a:ext uri="{FF2B5EF4-FFF2-40B4-BE49-F238E27FC236}">
                <a16:creationId xmlns:a16="http://schemas.microsoft.com/office/drawing/2014/main" id="{DF58396C-FC75-6FC2-8050-CFBE20461675}"/>
              </a:ext>
            </a:extLst>
          </p:cNvPr>
          <p:cNvPicPr>
            <a:picLocks noChangeAspect="1"/>
          </p:cNvPicPr>
          <p:nvPr/>
        </p:nvPicPr>
        <p:blipFill>
          <a:blip r:embed="rId3">
            <a:extLst>
              <a:ext uri="{28A0092B-C50C-407E-A947-70E740481C1C}">
                <a14:useLocalDpi xmlns:a14="http://schemas.microsoft.com/office/drawing/2010/main" val="0"/>
              </a:ext>
            </a:extLst>
          </a:blip>
          <a:srcRect l="3721" t="3219" r="3721" b="3242"/>
          <a:stretch/>
        </p:blipFill>
        <p:spPr>
          <a:xfrm>
            <a:off x="6189552" y="-51619"/>
            <a:ext cx="6002448" cy="6858000"/>
          </a:xfrm>
          <a:prstGeom prst="rect">
            <a:avLst/>
          </a:prstGeom>
        </p:spPr>
      </p:pic>
      <p:sp>
        <p:nvSpPr>
          <p:cNvPr id="4" name="TextBox 3">
            <a:extLst>
              <a:ext uri="{FF2B5EF4-FFF2-40B4-BE49-F238E27FC236}">
                <a16:creationId xmlns:a16="http://schemas.microsoft.com/office/drawing/2014/main" id="{61965AA9-C66E-CFC6-492F-0AD0303F031D}"/>
              </a:ext>
            </a:extLst>
          </p:cNvPr>
          <p:cNvSpPr txBox="1"/>
          <p:nvPr/>
        </p:nvSpPr>
        <p:spPr>
          <a:xfrm>
            <a:off x="542003" y="948728"/>
            <a:ext cx="4678926" cy="2308324"/>
          </a:xfrm>
          <a:prstGeom prst="rect">
            <a:avLst/>
          </a:prstGeom>
          <a:noFill/>
        </p:spPr>
        <p:txBody>
          <a:bodyPr wrap="square">
            <a:spAutoFit/>
          </a:bodyPr>
          <a:lstStyle/>
          <a:p>
            <a:r>
              <a:rPr lang="en-AU" dirty="0"/>
              <a:t>Navigate to </a:t>
            </a:r>
            <a:r>
              <a:rPr lang="en-AU" dirty="0">
                <a:hlinkClick r:id="rId4"/>
              </a:rPr>
              <a:t>https://getbootstrap.com/docs/5.3/forms/overview/</a:t>
            </a:r>
            <a:endParaRPr lang="en-AU" dirty="0"/>
          </a:p>
          <a:p>
            <a:endParaRPr lang="en-AU" dirty="0"/>
          </a:p>
          <a:p>
            <a:r>
              <a:rPr lang="en-US" dirty="0"/>
              <a:t>Add to login_form.html the first login script</a:t>
            </a:r>
            <a:endParaRPr lang="en-AU" dirty="0"/>
          </a:p>
        </p:txBody>
      </p:sp>
    </p:spTree>
    <p:extLst>
      <p:ext uri="{BB962C8B-B14F-4D97-AF65-F5344CB8AC3E}">
        <p14:creationId xmlns:p14="http://schemas.microsoft.com/office/powerpoint/2010/main" val="1917666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0.00352 0 L -0.25352 0 " pathEditMode="relative" rAng="0" ptsTypes="AA">
                                      <p:cBhvr>
                                        <p:cTn id="6" dur="2000" fill="hold"/>
                                        <p:tgtEl>
                                          <p:spTgt spid="9"/>
                                        </p:tgtEl>
                                        <p:attrNameLst>
                                          <p:attrName>ppt_x</p:attrName>
                                          <p:attrName>ppt_y</p:attrName>
                                        </p:attrNameLst>
                                      </p:cBhvr>
                                      <p:rCtr x="-125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8A9EAB2-1E47-802E-82DA-13B73A96039A}"/>
              </a:ext>
            </a:extLst>
          </p:cNvPr>
          <p:cNvSpPr>
            <a:spLocks noGrp="1"/>
          </p:cNvSpPr>
          <p:nvPr>
            <p:ph type="sldNum" sz="quarter" idx="12"/>
          </p:nvPr>
        </p:nvSpPr>
        <p:spPr/>
        <p:txBody>
          <a:bodyPr/>
          <a:lstStyle/>
          <a:p>
            <a:fld id="{10A01DC5-1685-4615-8240-15192985C6A2}" type="slidenum">
              <a:rPr lang="en-AU" smtClean="0"/>
              <a:t>15</a:t>
            </a:fld>
            <a:endParaRPr lang="en-AU"/>
          </a:p>
        </p:txBody>
      </p:sp>
      <p:pic>
        <p:nvPicPr>
          <p:cNvPr id="6" name="Picture 5">
            <a:extLst>
              <a:ext uri="{FF2B5EF4-FFF2-40B4-BE49-F238E27FC236}">
                <a16:creationId xmlns:a16="http://schemas.microsoft.com/office/drawing/2014/main" id="{951C6BC4-7CB3-E09C-F0CA-568AB17C282E}"/>
              </a:ext>
            </a:extLst>
          </p:cNvPr>
          <p:cNvPicPr>
            <a:picLocks noChangeAspect="1"/>
          </p:cNvPicPr>
          <p:nvPr/>
        </p:nvPicPr>
        <p:blipFill>
          <a:blip r:embed="rId3"/>
          <a:srcRect l="7943" t="9104" r="7664" b="9096"/>
          <a:stretch/>
        </p:blipFill>
        <p:spPr>
          <a:xfrm>
            <a:off x="4986339" y="0"/>
            <a:ext cx="7205662" cy="5990596"/>
          </a:xfrm>
          <a:prstGeom prst="rect">
            <a:avLst/>
          </a:prstGeom>
        </p:spPr>
      </p:pic>
      <p:pic>
        <p:nvPicPr>
          <p:cNvPr id="11" name="Picture 10">
            <a:extLst>
              <a:ext uri="{FF2B5EF4-FFF2-40B4-BE49-F238E27FC236}">
                <a16:creationId xmlns:a16="http://schemas.microsoft.com/office/drawing/2014/main" id="{0D128EEA-8E2B-945D-A023-E508F6ABABD8}"/>
              </a:ext>
            </a:extLst>
          </p:cNvPr>
          <p:cNvPicPr>
            <a:picLocks noChangeAspect="1"/>
          </p:cNvPicPr>
          <p:nvPr/>
        </p:nvPicPr>
        <p:blipFill>
          <a:blip r:embed="rId4"/>
          <a:srcRect l="3920" t="5215" r="3769" b="4471"/>
          <a:stretch/>
        </p:blipFill>
        <p:spPr>
          <a:xfrm>
            <a:off x="4343400" y="-1"/>
            <a:ext cx="7848600" cy="6875013"/>
          </a:xfrm>
          <a:prstGeom prst="rect">
            <a:avLst/>
          </a:prstGeom>
        </p:spPr>
      </p:pic>
      <p:sp>
        <p:nvSpPr>
          <p:cNvPr id="3" name="TextBox 2">
            <a:extLst>
              <a:ext uri="{FF2B5EF4-FFF2-40B4-BE49-F238E27FC236}">
                <a16:creationId xmlns:a16="http://schemas.microsoft.com/office/drawing/2014/main" id="{E0D480C0-F827-7F25-38AF-A212309B6D6C}"/>
              </a:ext>
            </a:extLst>
          </p:cNvPr>
          <p:cNvSpPr txBox="1"/>
          <p:nvPr/>
        </p:nvSpPr>
        <p:spPr>
          <a:xfrm>
            <a:off x="353961" y="265471"/>
            <a:ext cx="3657600" cy="1769806"/>
          </a:xfrm>
          <a:prstGeom prst="rect">
            <a:avLst/>
          </a:prstGeom>
          <a:noFill/>
        </p:spPr>
        <p:txBody>
          <a:bodyPr wrap="square" lIns="0" tIns="0" rIns="0" bIns="0" rtlCol="0">
            <a:noAutofit/>
          </a:bodyPr>
          <a:lstStyle/>
          <a:p>
            <a:pPr algn="l"/>
            <a:r>
              <a:rPr lang="en-AU" sz="1800" dirty="0"/>
              <a:t>Modify the form so that it matches that given.</a:t>
            </a:r>
          </a:p>
          <a:p>
            <a:pPr algn="l"/>
            <a:endParaRPr lang="en-AU" sz="1800" dirty="0"/>
          </a:p>
          <a:p>
            <a:pPr algn="l"/>
            <a:r>
              <a:rPr lang="en-AU" sz="1800" dirty="0"/>
              <a:t>Each underlined section will need to be added.</a:t>
            </a:r>
          </a:p>
        </p:txBody>
      </p:sp>
    </p:spTree>
    <p:extLst>
      <p:ext uri="{BB962C8B-B14F-4D97-AF65-F5344CB8AC3E}">
        <p14:creationId xmlns:p14="http://schemas.microsoft.com/office/powerpoint/2010/main" val="6694531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A896A7B-28F2-35E4-088E-BE4B01B7C1E7}"/>
              </a:ext>
            </a:extLst>
          </p:cNvPr>
          <p:cNvSpPr>
            <a:spLocks noGrp="1"/>
          </p:cNvSpPr>
          <p:nvPr>
            <p:ph type="sldNum" sz="quarter" idx="12"/>
          </p:nvPr>
        </p:nvSpPr>
        <p:spPr/>
        <p:txBody>
          <a:bodyPr/>
          <a:lstStyle/>
          <a:p>
            <a:fld id="{10A01DC5-1685-4615-8240-15192985C6A2}" type="slidenum">
              <a:rPr lang="en-AU" smtClean="0"/>
              <a:t>16</a:t>
            </a:fld>
            <a:endParaRPr lang="en-AU"/>
          </a:p>
        </p:txBody>
      </p:sp>
      <p:pic>
        <p:nvPicPr>
          <p:cNvPr id="7" name="Picture 6">
            <a:extLst>
              <a:ext uri="{FF2B5EF4-FFF2-40B4-BE49-F238E27FC236}">
                <a16:creationId xmlns:a16="http://schemas.microsoft.com/office/drawing/2014/main" id="{DE6D4986-47CA-9E9D-DBDC-8C30A84F5476}"/>
              </a:ext>
            </a:extLst>
          </p:cNvPr>
          <p:cNvPicPr>
            <a:picLocks noChangeAspect="1"/>
          </p:cNvPicPr>
          <p:nvPr/>
        </p:nvPicPr>
        <p:blipFill>
          <a:blip r:embed="rId3"/>
          <a:srcRect l="3542" t="10200" r="3611" b="10005"/>
          <a:stretch/>
        </p:blipFill>
        <p:spPr>
          <a:xfrm>
            <a:off x="0" y="1564180"/>
            <a:ext cx="12192000" cy="3729640"/>
          </a:xfrm>
          <a:prstGeom prst="rect">
            <a:avLst/>
          </a:prstGeom>
        </p:spPr>
      </p:pic>
      <p:sp>
        <p:nvSpPr>
          <p:cNvPr id="4" name="TextBox 3">
            <a:extLst>
              <a:ext uri="{FF2B5EF4-FFF2-40B4-BE49-F238E27FC236}">
                <a16:creationId xmlns:a16="http://schemas.microsoft.com/office/drawing/2014/main" id="{9369BB8D-B65E-1A1D-0B99-6469B8DE602C}"/>
              </a:ext>
            </a:extLst>
          </p:cNvPr>
          <p:cNvSpPr txBox="1"/>
          <p:nvPr/>
        </p:nvSpPr>
        <p:spPr>
          <a:xfrm>
            <a:off x="630493" y="174127"/>
            <a:ext cx="10312809" cy="830997"/>
          </a:xfrm>
          <a:prstGeom prst="rect">
            <a:avLst/>
          </a:prstGeom>
          <a:noFill/>
        </p:spPr>
        <p:txBody>
          <a:bodyPr wrap="square">
            <a:spAutoFit/>
          </a:bodyPr>
          <a:lstStyle/>
          <a:p>
            <a:r>
              <a:rPr lang="en-AU" dirty="0"/>
              <a:t>Extend the </a:t>
            </a:r>
            <a:r>
              <a:rPr lang="en-AU" dirty="0" err="1"/>
              <a:t>index_page</a:t>
            </a:r>
            <a:r>
              <a:rPr lang="en-AU" dirty="0"/>
              <a:t>() method to store the form data as variables.</a:t>
            </a:r>
            <a:br>
              <a:rPr lang="en-AU" dirty="0"/>
            </a:br>
            <a:r>
              <a:rPr lang="en-AU" dirty="0"/>
              <a:t>Log them to the terminal for debugging purposes.</a:t>
            </a:r>
          </a:p>
        </p:txBody>
      </p:sp>
      <p:sp>
        <p:nvSpPr>
          <p:cNvPr id="5" name="TextBox 4">
            <a:extLst>
              <a:ext uri="{FF2B5EF4-FFF2-40B4-BE49-F238E27FC236}">
                <a16:creationId xmlns:a16="http://schemas.microsoft.com/office/drawing/2014/main" id="{37781EC3-3ED8-C7F4-0C84-A6FE659DA3E3}"/>
              </a:ext>
            </a:extLst>
          </p:cNvPr>
          <p:cNvSpPr txBox="1"/>
          <p:nvPr/>
        </p:nvSpPr>
        <p:spPr>
          <a:xfrm>
            <a:off x="1504335" y="1779068"/>
            <a:ext cx="3333136" cy="471948"/>
          </a:xfrm>
          <a:prstGeom prst="rect">
            <a:avLst/>
          </a:prstGeom>
          <a:noFill/>
        </p:spPr>
        <p:txBody>
          <a:bodyPr wrap="square" lIns="0" tIns="0" rIns="0" bIns="0" rtlCol="0">
            <a:noAutofit/>
          </a:bodyPr>
          <a:lstStyle/>
          <a:p>
            <a:pPr algn="l"/>
            <a:r>
              <a:rPr lang="en-AU" sz="1800" dirty="0">
                <a:solidFill>
                  <a:schemeClr val="bg1"/>
                </a:solidFill>
              </a:rPr>
              <a:t>main.py</a:t>
            </a:r>
          </a:p>
        </p:txBody>
      </p:sp>
    </p:spTree>
    <p:extLst>
      <p:ext uri="{BB962C8B-B14F-4D97-AF65-F5344CB8AC3E}">
        <p14:creationId xmlns:p14="http://schemas.microsoft.com/office/powerpoint/2010/main" val="4286385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91E201-1B31-78BF-888F-53CDC3D9E44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FA7230A1-2AFA-9A88-DB00-7F1FCC8A1B03}"/>
              </a:ext>
            </a:extLst>
          </p:cNvPr>
          <p:cNvSpPr>
            <a:spLocks noGrp="1"/>
          </p:cNvSpPr>
          <p:nvPr>
            <p:ph type="title"/>
          </p:nvPr>
        </p:nvSpPr>
        <p:spPr/>
        <p:txBody>
          <a:bodyPr/>
          <a:lstStyle/>
          <a:p>
            <a:r>
              <a:rPr lang="en-AU" dirty="0"/>
              <a:t>Testing</a:t>
            </a:r>
          </a:p>
        </p:txBody>
      </p:sp>
      <p:sp>
        <p:nvSpPr>
          <p:cNvPr id="2" name="Slide Number Placeholder 1">
            <a:extLst>
              <a:ext uri="{FF2B5EF4-FFF2-40B4-BE49-F238E27FC236}">
                <a16:creationId xmlns:a16="http://schemas.microsoft.com/office/drawing/2014/main" id="{27C4A747-F1BB-E5A9-EC6F-CFD81E54BC31}"/>
              </a:ext>
            </a:extLst>
          </p:cNvPr>
          <p:cNvSpPr>
            <a:spLocks noGrp="1"/>
          </p:cNvSpPr>
          <p:nvPr>
            <p:ph type="sldNum" sz="quarter" idx="16"/>
          </p:nvPr>
        </p:nvSpPr>
        <p:spPr/>
        <p:txBody>
          <a:bodyPr/>
          <a:lstStyle/>
          <a:p>
            <a:fld id="{10A01DC5-1685-4615-8240-15192985C6A2}" type="slidenum">
              <a:rPr lang="en-AU" smtClean="0"/>
              <a:t>17</a:t>
            </a:fld>
            <a:endParaRPr lang="en-AU"/>
          </a:p>
        </p:txBody>
      </p:sp>
      <p:sp>
        <p:nvSpPr>
          <p:cNvPr id="5" name="Text Placeholder 4">
            <a:extLst>
              <a:ext uri="{FF2B5EF4-FFF2-40B4-BE49-F238E27FC236}">
                <a16:creationId xmlns:a16="http://schemas.microsoft.com/office/drawing/2014/main" id="{7B727509-2B7B-1AFC-D1C2-93A3BCA4A151}"/>
              </a:ext>
            </a:extLst>
          </p:cNvPr>
          <p:cNvSpPr>
            <a:spLocks noGrp="1"/>
          </p:cNvSpPr>
          <p:nvPr>
            <p:ph type="body" sz="quarter" idx="17"/>
          </p:nvPr>
        </p:nvSpPr>
        <p:spPr>
          <a:xfrm>
            <a:off x="5400675" y="1787300"/>
            <a:ext cx="6407150" cy="4536000"/>
          </a:xfrm>
        </p:spPr>
        <p:txBody>
          <a:bodyPr/>
          <a:lstStyle/>
          <a:p>
            <a:pPr marL="457200" indent="-457200">
              <a:lnSpc>
                <a:spcPct val="100000"/>
              </a:lnSpc>
              <a:spcAft>
                <a:spcPts val="600"/>
              </a:spcAft>
              <a:buFont typeface="+mj-lt"/>
              <a:buAutoNum type="arabicPeriod"/>
            </a:pPr>
            <a:r>
              <a:rPr lang="en-AU" b="1" dirty="0">
                <a:latin typeface="Source Code Pro" panose="020B0509030403020204" pitchFamily="49" charset="0"/>
                <a:ea typeface="Source Code Pro" panose="020B0509030403020204" pitchFamily="49" charset="0"/>
              </a:rPr>
              <a:t>Execute the Python</a:t>
            </a:r>
          </a:p>
          <a:p>
            <a:pPr marL="702900" lvl="4" indent="-342900">
              <a:lnSpc>
                <a:spcPct val="100000"/>
              </a:lnSpc>
            </a:pPr>
            <a:r>
              <a:rPr lang="en-AU" dirty="0">
                <a:latin typeface="Source Code Pro" panose="020B0509030403020204" pitchFamily="49" charset="0"/>
                <a:ea typeface="Source Code Pro" panose="020B0509030403020204" pitchFamily="49" charset="0"/>
              </a:rPr>
              <a:t>$ python main.py</a:t>
            </a:r>
          </a:p>
          <a:p>
            <a:pPr marL="457200" indent="-457200">
              <a:lnSpc>
                <a:spcPct val="100000"/>
              </a:lnSpc>
              <a:spcAft>
                <a:spcPts val="600"/>
              </a:spcAft>
              <a:buFont typeface="+mj-lt"/>
              <a:buAutoNum type="arabicPeriod" startAt="2"/>
            </a:pPr>
            <a:r>
              <a:rPr lang="en-AU" b="1" dirty="0"/>
              <a:t>Navigate to</a:t>
            </a:r>
          </a:p>
          <a:p>
            <a:pPr marL="702900" lvl="4" indent="-342900">
              <a:lnSpc>
                <a:spcPct val="100000"/>
              </a:lnSpc>
            </a:pPr>
            <a:r>
              <a:rPr lang="en-AU" dirty="0"/>
              <a:t> </a:t>
            </a:r>
            <a:r>
              <a:rPr lang="en-AU" dirty="0">
                <a:latin typeface="Source Code Pro" panose="020B0509030403020204" pitchFamily="49" charset="0"/>
                <a:ea typeface="Source Code Pro" panose="020B0509030403020204" pitchFamily="49" charset="0"/>
              </a:rPr>
              <a:t>http://127.0.0.1:5000/ </a:t>
            </a:r>
            <a:endParaRPr lang="en-AU" b="1" dirty="0"/>
          </a:p>
          <a:p>
            <a:pPr marL="457200" indent="-457200">
              <a:lnSpc>
                <a:spcPct val="100000"/>
              </a:lnSpc>
              <a:spcAft>
                <a:spcPts val="600"/>
              </a:spcAft>
              <a:buFont typeface="+mj-lt"/>
              <a:buAutoNum type="arabicPeriod" startAt="3"/>
            </a:pPr>
            <a:r>
              <a:rPr lang="en-AU" b="1" dirty="0">
                <a:latin typeface="Source Code Pro" panose="020B0509030403020204" pitchFamily="49" charset="0"/>
                <a:ea typeface="Source Code Pro" panose="020B0509030403020204" pitchFamily="49" charset="0"/>
              </a:rPr>
              <a:t>Force value</a:t>
            </a:r>
          </a:p>
          <a:p>
            <a:pPr marL="702900" lvl="4" indent="-342900">
              <a:lnSpc>
                <a:spcPct val="100000"/>
              </a:lnSpc>
            </a:pPr>
            <a:r>
              <a:rPr lang="en-AU" dirty="0" err="1">
                <a:latin typeface="Source Code Pro" panose="020B0509030403020204" pitchFamily="49" charset="0"/>
                <a:ea typeface="Source Code Pro" panose="020B0509030403020204" pitchFamily="49" charset="0"/>
              </a:rPr>
              <a:t>is_logged_in</a:t>
            </a:r>
            <a:r>
              <a:rPr lang="en-AU" dirty="0">
                <a:latin typeface="Source Code Pro" panose="020B0509030403020204" pitchFamily="49" charset="0"/>
                <a:ea typeface="Source Code Pro" panose="020B0509030403020204" pitchFamily="49" charset="0"/>
              </a:rPr>
              <a:t> = True</a:t>
            </a:r>
          </a:p>
          <a:p>
            <a:pPr marL="457200" indent="-457200">
              <a:lnSpc>
                <a:spcPct val="100000"/>
              </a:lnSpc>
              <a:spcAft>
                <a:spcPts val="600"/>
              </a:spcAft>
              <a:buFont typeface="+mj-lt"/>
              <a:buAutoNum type="arabicPeriod" startAt="4"/>
            </a:pPr>
            <a:r>
              <a:rPr lang="en-AU" b="1" dirty="0"/>
              <a:t>Navigate to</a:t>
            </a:r>
            <a:endParaRPr lang="en-AU" dirty="0">
              <a:latin typeface="Source Code Pro" panose="020B0509030403020204" pitchFamily="49" charset="0"/>
              <a:ea typeface="Source Code Pro" panose="020B0509030403020204" pitchFamily="49" charset="0"/>
            </a:endParaRPr>
          </a:p>
          <a:p>
            <a:pPr marL="817200" lvl="4" indent="-457200">
              <a:lnSpc>
                <a:spcPct val="100000"/>
              </a:lnSpc>
            </a:pPr>
            <a:r>
              <a:rPr lang="en-AU" dirty="0"/>
              <a:t>Navigate to </a:t>
            </a:r>
            <a:r>
              <a:rPr lang="en-AU" dirty="0">
                <a:latin typeface="Source Code Pro" panose="020B0509030403020204" pitchFamily="49" charset="0"/>
                <a:ea typeface="Source Code Pro" panose="020B0509030403020204" pitchFamily="49" charset="0"/>
              </a:rPr>
              <a:t>http://127.0.0.1:5000/</a:t>
            </a:r>
          </a:p>
          <a:p>
            <a:pPr>
              <a:lnSpc>
                <a:spcPct val="100000"/>
              </a:lnSpc>
              <a:spcAft>
                <a:spcPts val="600"/>
              </a:spcAft>
            </a:pPr>
            <a:endParaRPr lang="en-AU" dirty="0">
              <a:latin typeface="Source Code Pro" panose="020B0509030403020204" pitchFamily="49" charset="0"/>
              <a:ea typeface="Source Code Pro" panose="020B0509030403020204" pitchFamily="49" charset="0"/>
            </a:endParaRPr>
          </a:p>
        </p:txBody>
      </p:sp>
      <p:sp>
        <p:nvSpPr>
          <p:cNvPr id="6" name="Text Placeholder 5">
            <a:extLst>
              <a:ext uri="{FF2B5EF4-FFF2-40B4-BE49-F238E27FC236}">
                <a16:creationId xmlns:a16="http://schemas.microsoft.com/office/drawing/2014/main" id="{F2513A0B-9526-A0FB-9B1A-C0FE432B8B9F}"/>
              </a:ext>
            </a:extLst>
          </p:cNvPr>
          <p:cNvSpPr>
            <a:spLocks noGrp="1"/>
          </p:cNvSpPr>
          <p:nvPr>
            <p:ph type="body" sz="quarter" idx="18"/>
          </p:nvPr>
        </p:nvSpPr>
        <p:spPr/>
        <p:txBody>
          <a:bodyPr/>
          <a:lstStyle/>
          <a:p>
            <a:r>
              <a:rPr lang="en-AU" dirty="0"/>
              <a:t>Test login user experience</a:t>
            </a:r>
          </a:p>
        </p:txBody>
      </p:sp>
      <p:pic>
        <p:nvPicPr>
          <p:cNvPr id="11" name="Picture Placeholder 10">
            <a:extLst>
              <a:ext uri="{FF2B5EF4-FFF2-40B4-BE49-F238E27FC236}">
                <a16:creationId xmlns:a16="http://schemas.microsoft.com/office/drawing/2014/main" id="{BE9BF8E9-35EF-83A6-251C-F08B592997AD}"/>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14" r="14"/>
          <a:stretch/>
        </p:blipFill>
        <p:spPr/>
      </p:pic>
      <p:pic>
        <p:nvPicPr>
          <p:cNvPr id="14" name="Picture Placeholder 11">
            <a:extLst>
              <a:ext uri="{FF2B5EF4-FFF2-40B4-BE49-F238E27FC236}">
                <a16:creationId xmlns:a16="http://schemas.microsoft.com/office/drawing/2014/main" id="{A9E8F10E-FC0F-000B-C1E3-2E8913FF449E}"/>
              </a:ext>
            </a:extLst>
          </p:cNvPr>
          <p:cNvPicPr>
            <a:picLocks noChangeAspect="1"/>
          </p:cNvPicPr>
          <p:nvPr/>
        </p:nvPicPr>
        <p:blipFill rotWithShape="1">
          <a:blip r:embed="rId4"/>
          <a:srcRect t="-66436" r="20952" b="-66436"/>
          <a:stretch/>
        </p:blipFill>
        <p:spPr>
          <a:xfrm>
            <a:off x="1056000" y="1276709"/>
            <a:ext cx="3984000" cy="6858000"/>
          </a:xfrm>
          <a:prstGeom prst="rect">
            <a:avLst/>
          </a:prstGeom>
        </p:spPr>
      </p:pic>
    </p:spTree>
    <p:extLst>
      <p:ext uri="{BB962C8B-B14F-4D97-AF65-F5344CB8AC3E}">
        <p14:creationId xmlns:p14="http://schemas.microsoft.com/office/powerpoint/2010/main" val="3648994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D65818-65B5-3CD3-D69E-F8EE79068E9D}"/>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F283AFA-89C0-7EC9-7DD4-C110F3256B36}"/>
              </a:ext>
            </a:extLst>
          </p:cNvPr>
          <p:cNvSpPr>
            <a:spLocks noGrp="1"/>
          </p:cNvSpPr>
          <p:nvPr>
            <p:ph type="title"/>
          </p:nvPr>
        </p:nvSpPr>
        <p:spPr/>
        <p:txBody>
          <a:bodyPr/>
          <a:lstStyle/>
          <a:p>
            <a:r>
              <a:rPr lang="en-AU" dirty="0"/>
              <a:t>Testing</a:t>
            </a:r>
          </a:p>
        </p:txBody>
      </p:sp>
      <p:sp>
        <p:nvSpPr>
          <p:cNvPr id="2" name="Slide Number Placeholder 1">
            <a:extLst>
              <a:ext uri="{FF2B5EF4-FFF2-40B4-BE49-F238E27FC236}">
                <a16:creationId xmlns:a16="http://schemas.microsoft.com/office/drawing/2014/main" id="{4A099E6E-D4B7-187A-D6C3-8A8914FFC323}"/>
              </a:ext>
            </a:extLst>
          </p:cNvPr>
          <p:cNvSpPr>
            <a:spLocks noGrp="1"/>
          </p:cNvSpPr>
          <p:nvPr>
            <p:ph type="sldNum" sz="quarter" idx="16"/>
          </p:nvPr>
        </p:nvSpPr>
        <p:spPr/>
        <p:txBody>
          <a:bodyPr/>
          <a:lstStyle/>
          <a:p>
            <a:fld id="{10A01DC5-1685-4615-8240-15192985C6A2}" type="slidenum">
              <a:rPr lang="en-AU" smtClean="0"/>
              <a:t>18</a:t>
            </a:fld>
            <a:endParaRPr lang="en-AU"/>
          </a:p>
        </p:txBody>
      </p:sp>
      <p:sp>
        <p:nvSpPr>
          <p:cNvPr id="5" name="Text Placeholder 4">
            <a:extLst>
              <a:ext uri="{FF2B5EF4-FFF2-40B4-BE49-F238E27FC236}">
                <a16:creationId xmlns:a16="http://schemas.microsoft.com/office/drawing/2014/main" id="{CBABB76A-25AC-E458-1ABB-84F92CE41509}"/>
              </a:ext>
            </a:extLst>
          </p:cNvPr>
          <p:cNvSpPr>
            <a:spLocks noGrp="1"/>
          </p:cNvSpPr>
          <p:nvPr>
            <p:ph type="body" sz="quarter" idx="17"/>
          </p:nvPr>
        </p:nvSpPr>
        <p:spPr>
          <a:xfrm>
            <a:off x="5400675" y="1787300"/>
            <a:ext cx="6407150" cy="4536000"/>
          </a:xfrm>
        </p:spPr>
        <p:txBody>
          <a:bodyPr/>
          <a:lstStyle/>
          <a:p>
            <a:pPr marL="457200" indent="-457200">
              <a:lnSpc>
                <a:spcPct val="100000"/>
              </a:lnSpc>
              <a:spcAft>
                <a:spcPts val="600"/>
              </a:spcAft>
              <a:buFont typeface="+mj-lt"/>
              <a:buAutoNum type="arabicPeriod"/>
            </a:pPr>
            <a:r>
              <a:rPr lang="en-AU" b="1" dirty="0">
                <a:latin typeface="Source Code Pro" panose="020B0509030403020204" pitchFamily="49" charset="0"/>
                <a:ea typeface="Source Code Pro" panose="020B0509030403020204" pitchFamily="49" charset="0"/>
              </a:rPr>
              <a:t>Execute the Python</a:t>
            </a:r>
          </a:p>
          <a:p>
            <a:pPr marL="702900" lvl="4" indent="-342900">
              <a:lnSpc>
                <a:spcPct val="100000"/>
              </a:lnSpc>
            </a:pPr>
            <a:r>
              <a:rPr lang="en-AU" dirty="0">
                <a:latin typeface="Source Code Pro" panose="020B0509030403020204" pitchFamily="49" charset="0"/>
                <a:ea typeface="Source Code Pro" panose="020B0509030403020204" pitchFamily="49" charset="0"/>
              </a:rPr>
              <a:t>$ python main.py</a:t>
            </a:r>
          </a:p>
          <a:p>
            <a:pPr marL="457200" indent="-457200">
              <a:lnSpc>
                <a:spcPct val="100000"/>
              </a:lnSpc>
              <a:spcAft>
                <a:spcPts val="600"/>
              </a:spcAft>
              <a:buFont typeface="+mj-lt"/>
              <a:buAutoNum type="arabicPeriod" startAt="2"/>
            </a:pPr>
            <a:r>
              <a:rPr lang="en-AU" b="1" dirty="0"/>
              <a:t>Navigate to</a:t>
            </a:r>
          </a:p>
          <a:p>
            <a:pPr marL="702900" lvl="4" indent="-342900">
              <a:lnSpc>
                <a:spcPct val="100000"/>
              </a:lnSpc>
            </a:pPr>
            <a:r>
              <a:rPr lang="en-AU" dirty="0"/>
              <a:t> </a:t>
            </a:r>
            <a:r>
              <a:rPr lang="en-AU" dirty="0">
                <a:latin typeface="Source Code Pro" panose="020B0509030403020204" pitchFamily="49" charset="0"/>
                <a:ea typeface="Source Code Pro" panose="020B0509030403020204" pitchFamily="49" charset="0"/>
              </a:rPr>
              <a:t>http://127.0.0.1:5000/ </a:t>
            </a:r>
            <a:endParaRPr lang="en-AU" b="1" dirty="0"/>
          </a:p>
          <a:p>
            <a:pPr marL="457200" indent="-457200">
              <a:lnSpc>
                <a:spcPct val="100000"/>
              </a:lnSpc>
              <a:spcAft>
                <a:spcPts val="600"/>
              </a:spcAft>
              <a:buFont typeface="+mj-lt"/>
              <a:buAutoNum type="arabicPeriod" startAt="3"/>
            </a:pPr>
            <a:r>
              <a:rPr lang="en-AU" b="1" dirty="0"/>
              <a:t>Test script</a:t>
            </a:r>
          </a:p>
          <a:p>
            <a:pPr marL="702900" lvl="4" indent="-342900">
              <a:lnSpc>
                <a:spcPct val="100000"/>
              </a:lnSpc>
            </a:pPr>
            <a:r>
              <a:rPr lang="en-AU" dirty="0"/>
              <a:t>Enter invalid data and submit to test front-end validation</a:t>
            </a:r>
          </a:p>
          <a:p>
            <a:pPr marL="702900" lvl="4" indent="-342900">
              <a:lnSpc>
                <a:spcPct val="100000"/>
              </a:lnSpc>
            </a:pPr>
            <a:r>
              <a:rPr lang="en-AU" dirty="0"/>
              <a:t>Enter a valid email and 4-digit password and submit to test authentication</a:t>
            </a:r>
          </a:p>
          <a:p>
            <a:pPr marL="457200" indent="-457200">
              <a:lnSpc>
                <a:spcPct val="100000"/>
              </a:lnSpc>
              <a:spcAft>
                <a:spcPts val="600"/>
              </a:spcAft>
              <a:buFont typeface="+mj-lt"/>
              <a:buAutoNum type="arabicPeriod" startAt="4"/>
            </a:pPr>
            <a:r>
              <a:rPr lang="en-AU" b="1" dirty="0"/>
              <a:t>Inspect:</a:t>
            </a:r>
          </a:p>
          <a:p>
            <a:pPr marL="702900" lvl="4" indent="-342900">
              <a:lnSpc>
                <a:spcPct val="100000"/>
              </a:lnSpc>
            </a:pPr>
            <a:r>
              <a:rPr lang="en-AU" dirty="0"/>
              <a:t>Terminal</a:t>
            </a:r>
          </a:p>
          <a:p>
            <a:pPr>
              <a:lnSpc>
                <a:spcPct val="100000"/>
              </a:lnSpc>
              <a:spcAft>
                <a:spcPts val="600"/>
              </a:spcAft>
            </a:pPr>
            <a:endParaRPr lang="en-AU" dirty="0"/>
          </a:p>
          <a:p>
            <a:pPr>
              <a:lnSpc>
                <a:spcPct val="100000"/>
              </a:lnSpc>
              <a:spcAft>
                <a:spcPts val="600"/>
              </a:spcAft>
            </a:pPr>
            <a:endParaRPr lang="en-AU" dirty="0">
              <a:latin typeface="Source Code Pro" panose="020B0509030403020204" pitchFamily="49" charset="0"/>
              <a:ea typeface="Source Code Pro" panose="020B0509030403020204" pitchFamily="49" charset="0"/>
            </a:endParaRPr>
          </a:p>
        </p:txBody>
      </p:sp>
      <p:sp>
        <p:nvSpPr>
          <p:cNvPr id="6" name="Text Placeholder 5">
            <a:extLst>
              <a:ext uri="{FF2B5EF4-FFF2-40B4-BE49-F238E27FC236}">
                <a16:creationId xmlns:a16="http://schemas.microsoft.com/office/drawing/2014/main" id="{2997DFC9-41D3-2F61-906B-6322BF22CD30}"/>
              </a:ext>
            </a:extLst>
          </p:cNvPr>
          <p:cNvSpPr>
            <a:spLocks noGrp="1"/>
          </p:cNvSpPr>
          <p:nvPr>
            <p:ph type="body" sz="quarter" idx="18"/>
          </p:nvPr>
        </p:nvSpPr>
        <p:spPr/>
        <p:txBody>
          <a:bodyPr/>
          <a:lstStyle/>
          <a:p>
            <a:r>
              <a:rPr lang="en-AU" dirty="0"/>
              <a:t>Test login</a:t>
            </a:r>
          </a:p>
        </p:txBody>
      </p:sp>
      <p:pic>
        <p:nvPicPr>
          <p:cNvPr id="11" name="Picture Placeholder 10">
            <a:extLst>
              <a:ext uri="{FF2B5EF4-FFF2-40B4-BE49-F238E27FC236}">
                <a16:creationId xmlns:a16="http://schemas.microsoft.com/office/drawing/2014/main" id="{B44854EF-5375-93F0-24D0-78BA4C704C01}"/>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t="-66436" b="-66436"/>
          <a:stretch/>
        </p:blipFill>
        <p:spPr/>
      </p:pic>
      <p:pic>
        <p:nvPicPr>
          <p:cNvPr id="14" name="Picture Placeholder 11">
            <a:extLst>
              <a:ext uri="{FF2B5EF4-FFF2-40B4-BE49-F238E27FC236}">
                <a16:creationId xmlns:a16="http://schemas.microsoft.com/office/drawing/2014/main" id="{2C4334CE-BB34-7A3C-544D-009F7BBAB0D3}"/>
              </a:ext>
            </a:extLst>
          </p:cNvPr>
          <p:cNvPicPr>
            <a:picLocks noChangeAspect="1"/>
          </p:cNvPicPr>
          <p:nvPr/>
        </p:nvPicPr>
        <p:blipFill rotWithShape="1">
          <a:blip r:embed="rId4"/>
          <a:srcRect t="-66436" r="20952" b="-66436"/>
          <a:stretch/>
        </p:blipFill>
        <p:spPr>
          <a:xfrm>
            <a:off x="1056000" y="1276709"/>
            <a:ext cx="3984000" cy="6858000"/>
          </a:xfrm>
          <a:prstGeom prst="rect">
            <a:avLst/>
          </a:prstGeom>
        </p:spPr>
      </p:pic>
    </p:spTree>
    <p:extLst>
      <p:ext uri="{BB962C8B-B14F-4D97-AF65-F5344CB8AC3E}">
        <p14:creationId xmlns:p14="http://schemas.microsoft.com/office/powerpoint/2010/main" val="1765468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901AFE0-F0B9-74F7-2BB8-54DCE8A94829}"/>
              </a:ext>
            </a:extLst>
          </p:cNvPr>
          <p:cNvSpPr>
            <a:spLocks noGrp="1"/>
          </p:cNvSpPr>
          <p:nvPr>
            <p:ph type="sldNum" sz="quarter" idx="12"/>
          </p:nvPr>
        </p:nvSpPr>
        <p:spPr/>
        <p:txBody>
          <a:bodyPr/>
          <a:lstStyle/>
          <a:p>
            <a:fld id="{10A01DC5-1685-4615-8240-15192985C6A2}" type="slidenum">
              <a:rPr lang="en-AU" smtClean="0"/>
              <a:pPr/>
              <a:t>19</a:t>
            </a:fld>
            <a:endParaRPr lang="en-AU"/>
          </a:p>
        </p:txBody>
      </p:sp>
      <p:pic>
        <p:nvPicPr>
          <p:cNvPr id="8" name="Picture 7">
            <a:extLst>
              <a:ext uri="{FF2B5EF4-FFF2-40B4-BE49-F238E27FC236}">
                <a16:creationId xmlns:a16="http://schemas.microsoft.com/office/drawing/2014/main" id="{4054D031-8E67-D09D-7008-3653497ACFB8}"/>
              </a:ext>
            </a:extLst>
          </p:cNvPr>
          <p:cNvPicPr>
            <a:picLocks noChangeAspect="1"/>
          </p:cNvPicPr>
          <p:nvPr/>
        </p:nvPicPr>
        <p:blipFill>
          <a:blip r:embed="rId3"/>
          <a:srcRect l="3473" t="9513" r="3473" b="8968"/>
          <a:stretch/>
        </p:blipFill>
        <p:spPr>
          <a:xfrm>
            <a:off x="0" y="2772833"/>
            <a:ext cx="12191812" cy="4085167"/>
          </a:xfrm>
          <a:prstGeom prst="rect">
            <a:avLst/>
          </a:prstGeom>
        </p:spPr>
      </p:pic>
      <p:sp>
        <p:nvSpPr>
          <p:cNvPr id="3" name="TextBox 2">
            <a:extLst>
              <a:ext uri="{FF2B5EF4-FFF2-40B4-BE49-F238E27FC236}">
                <a16:creationId xmlns:a16="http://schemas.microsoft.com/office/drawing/2014/main" id="{AE3129A4-4C7C-3AC5-74C6-3EEE787D2D6D}"/>
              </a:ext>
            </a:extLst>
          </p:cNvPr>
          <p:cNvSpPr txBox="1"/>
          <p:nvPr/>
        </p:nvSpPr>
        <p:spPr>
          <a:xfrm>
            <a:off x="571500" y="323527"/>
            <a:ext cx="10552500" cy="2308324"/>
          </a:xfrm>
          <a:prstGeom prst="rect">
            <a:avLst/>
          </a:prstGeom>
          <a:noFill/>
        </p:spPr>
        <p:txBody>
          <a:bodyPr wrap="square">
            <a:spAutoFit/>
          </a:bodyPr>
          <a:lstStyle/>
          <a:p>
            <a:r>
              <a:rPr lang="en-AU" dirty="0"/>
              <a:t>Add          </a:t>
            </a:r>
            <a:r>
              <a:rPr lang="en-AU" b="0" dirty="0">
                <a:effectLst/>
                <a:latin typeface="Consolas" panose="020B0609020204030204" pitchFamily="49" charset="0"/>
              </a:rPr>
              <a:t>import </a:t>
            </a:r>
            <a:r>
              <a:rPr lang="en-AU" b="0" dirty="0" err="1">
                <a:effectLst/>
                <a:latin typeface="Consolas" panose="020B0609020204030204" pitchFamily="49" charset="0"/>
              </a:rPr>
              <a:t>db_interface</a:t>
            </a:r>
            <a:r>
              <a:rPr lang="en-AU" b="0" dirty="0">
                <a:effectLst/>
                <a:latin typeface="Consolas" panose="020B0609020204030204" pitchFamily="49" charset="0"/>
              </a:rPr>
              <a:t> as </a:t>
            </a:r>
            <a:r>
              <a:rPr lang="en-AU" b="0" dirty="0" err="1">
                <a:effectLst/>
                <a:latin typeface="Consolas" panose="020B0609020204030204" pitchFamily="49" charset="0"/>
              </a:rPr>
              <a:t>db_manager</a:t>
            </a:r>
            <a:endParaRPr lang="en-AU" b="0" dirty="0">
              <a:effectLst/>
              <a:latin typeface="Consolas" panose="020B0609020204030204" pitchFamily="49" charset="0"/>
            </a:endParaRPr>
          </a:p>
          <a:p>
            <a:r>
              <a:rPr lang="en-AU" dirty="0"/>
              <a:t>to the start of main.py.</a:t>
            </a:r>
          </a:p>
          <a:p>
            <a:endParaRPr lang="en-AU" dirty="0"/>
          </a:p>
          <a:p>
            <a:r>
              <a:rPr lang="en-AU" dirty="0"/>
              <a:t>Extend the </a:t>
            </a:r>
            <a:r>
              <a:rPr lang="en-AU" dirty="0" err="1"/>
              <a:t>index_page</a:t>
            </a:r>
            <a:r>
              <a:rPr lang="en-AU" dirty="0"/>
              <a:t>() method to pass the email and username to the </a:t>
            </a:r>
            <a:r>
              <a:rPr lang="en-AU" dirty="0" err="1"/>
              <a:t>db_manager</a:t>
            </a:r>
            <a:r>
              <a:rPr lang="en-AU" dirty="0"/>
              <a:t> for authenticating.</a:t>
            </a:r>
          </a:p>
          <a:p>
            <a:r>
              <a:rPr lang="en-AU" dirty="0"/>
              <a:t>A valid email/password is me@here.com/1234</a:t>
            </a:r>
          </a:p>
        </p:txBody>
      </p:sp>
      <p:sp>
        <p:nvSpPr>
          <p:cNvPr id="5" name="TextBox 4">
            <a:extLst>
              <a:ext uri="{FF2B5EF4-FFF2-40B4-BE49-F238E27FC236}">
                <a16:creationId xmlns:a16="http://schemas.microsoft.com/office/drawing/2014/main" id="{03E94AF8-767D-94E6-6649-0B487E75E693}"/>
              </a:ext>
            </a:extLst>
          </p:cNvPr>
          <p:cNvSpPr txBox="1"/>
          <p:nvPr/>
        </p:nvSpPr>
        <p:spPr>
          <a:xfrm>
            <a:off x="1474838" y="3014687"/>
            <a:ext cx="3451123" cy="560438"/>
          </a:xfrm>
          <a:prstGeom prst="rect">
            <a:avLst/>
          </a:prstGeom>
          <a:noFill/>
        </p:spPr>
        <p:txBody>
          <a:bodyPr wrap="square" lIns="0" tIns="0" rIns="0" bIns="0" rtlCol="0">
            <a:noAutofit/>
          </a:bodyPr>
          <a:lstStyle/>
          <a:p>
            <a:pPr algn="l"/>
            <a:r>
              <a:rPr lang="en-AU" sz="1800" dirty="0">
                <a:solidFill>
                  <a:schemeClr val="bg1"/>
                </a:solidFill>
              </a:rPr>
              <a:t>main.py</a:t>
            </a:r>
          </a:p>
        </p:txBody>
      </p:sp>
    </p:spTree>
    <p:extLst>
      <p:ext uri="{BB962C8B-B14F-4D97-AF65-F5344CB8AC3E}">
        <p14:creationId xmlns:p14="http://schemas.microsoft.com/office/powerpoint/2010/main" val="2267143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BC05B64-3CC9-09A4-87D8-27C35CBC9A90}"/>
              </a:ext>
            </a:extLst>
          </p:cNvPr>
          <p:cNvSpPr>
            <a:spLocks noGrp="1"/>
          </p:cNvSpPr>
          <p:nvPr>
            <p:ph type="sldNum" sz="quarter" idx="12"/>
          </p:nvPr>
        </p:nvSpPr>
        <p:spPr/>
        <p:txBody>
          <a:bodyPr/>
          <a:lstStyle/>
          <a:p>
            <a:fld id="{10A01DC5-1685-4615-8240-15192985C6A2}" type="slidenum">
              <a:rPr lang="en-AU" smtClean="0"/>
              <a:pPr/>
              <a:t>2</a:t>
            </a:fld>
            <a:endParaRPr lang="en-AU"/>
          </a:p>
        </p:txBody>
      </p:sp>
      <p:pic>
        <p:nvPicPr>
          <p:cNvPr id="29" name="Picture 28">
            <a:extLst>
              <a:ext uri="{FF2B5EF4-FFF2-40B4-BE49-F238E27FC236}">
                <a16:creationId xmlns:a16="http://schemas.microsoft.com/office/drawing/2014/main" id="{A7DE8FF0-CA70-BBBE-A3D7-B4218FD50141}"/>
              </a:ext>
            </a:extLst>
          </p:cNvPr>
          <p:cNvPicPr>
            <a:picLocks noChangeAspect="1"/>
          </p:cNvPicPr>
          <p:nvPr/>
        </p:nvPicPr>
        <p:blipFill>
          <a:blip r:embed="rId3"/>
          <a:srcRect l="4348" t="6751" r="4498" b="6543"/>
          <a:stretch/>
        </p:blipFill>
        <p:spPr>
          <a:xfrm>
            <a:off x="676150" y="0"/>
            <a:ext cx="10839699" cy="6858000"/>
          </a:xfrm>
          <a:prstGeom prst="rect">
            <a:avLst/>
          </a:prstGeom>
        </p:spPr>
      </p:pic>
      <p:sp>
        <p:nvSpPr>
          <p:cNvPr id="2" name="Speech Bubble: Rectangle with Corners Rounded 1">
            <a:extLst>
              <a:ext uri="{FF2B5EF4-FFF2-40B4-BE49-F238E27FC236}">
                <a16:creationId xmlns:a16="http://schemas.microsoft.com/office/drawing/2014/main" id="{C4CD6014-85EA-5830-2A3D-3E6AA62D82DD}"/>
              </a:ext>
            </a:extLst>
          </p:cNvPr>
          <p:cNvSpPr/>
          <p:nvPr/>
        </p:nvSpPr>
        <p:spPr>
          <a:xfrm>
            <a:off x="9022080" y="5267960"/>
            <a:ext cx="1717040" cy="711200"/>
          </a:xfrm>
          <a:prstGeom prst="wedgeRoundRectCallout">
            <a:avLst>
              <a:gd name="adj1" fmla="val -57756"/>
              <a:gd name="adj2" fmla="val -77500"/>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1800" dirty="0"/>
              <a:t>HTTP return code</a:t>
            </a:r>
          </a:p>
        </p:txBody>
      </p:sp>
      <p:sp>
        <p:nvSpPr>
          <p:cNvPr id="3" name="TextBox 2">
            <a:extLst>
              <a:ext uri="{FF2B5EF4-FFF2-40B4-BE49-F238E27FC236}">
                <a16:creationId xmlns:a16="http://schemas.microsoft.com/office/drawing/2014/main" id="{6A3519DC-EBEF-56B1-5C8E-2E1160B84900}"/>
              </a:ext>
            </a:extLst>
          </p:cNvPr>
          <p:cNvSpPr txBox="1"/>
          <p:nvPr/>
        </p:nvSpPr>
        <p:spPr>
          <a:xfrm>
            <a:off x="2103120" y="243280"/>
            <a:ext cx="1584960" cy="376480"/>
          </a:xfrm>
          <a:prstGeom prst="rect">
            <a:avLst/>
          </a:prstGeom>
          <a:noFill/>
        </p:spPr>
        <p:txBody>
          <a:bodyPr wrap="square" lIns="0" tIns="0" rIns="0" bIns="0" rtlCol="0">
            <a:noAutofit/>
          </a:bodyPr>
          <a:lstStyle/>
          <a:p>
            <a:pPr algn="l"/>
            <a:r>
              <a:rPr lang="en-AU" sz="1800" dirty="0">
                <a:solidFill>
                  <a:schemeClr val="bg1">
                    <a:lumMod val="95000"/>
                  </a:schemeClr>
                </a:solidFill>
              </a:rPr>
              <a:t>main.py</a:t>
            </a:r>
          </a:p>
        </p:txBody>
      </p:sp>
    </p:spTree>
    <p:extLst>
      <p:ext uri="{BB962C8B-B14F-4D97-AF65-F5344CB8AC3E}">
        <p14:creationId xmlns:p14="http://schemas.microsoft.com/office/powerpoint/2010/main" val="3481789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2F11BF-0C36-5241-788F-58AB3EB27EF1}"/>
              </a:ext>
            </a:extLst>
          </p:cNvPr>
          <p:cNvSpPr>
            <a:spLocks noGrp="1"/>
          </p:cNvSpPr>
          <p:nvPr>
            <p:ph type="sldNum" sz="quarter" idx="12"/>
          </p:nvPr>
        </p:nvSpPr>
        <p:spPr/>
        <p:txBody>
          <a:bodyPr/>
          <a:lstStyle/>
          <a:p>
            <a:fld id="{10A01DC5-1685-4615-8240-15192985C6A2}" type="slidenum">
              <a:rPr lang="en-AU" smtClean="0"/>
              <a:t>20</a:t>
            </a:fld>
            <a:endParaRPr lang="en-AU"/>
          </a:p>
        </p:txBody>
      </p:sp>
      <p:pic>
        <p:nvPicPr>
          <p:cNvPr id="4" name="Picture 3">
            <a:extLst>
              <a:ext uri="{FF2B5EF4-FFF2-40B4-BE49-F238E27FC236}">
                <a16:creationId xmlns:a16="http://schemas.microsoft.com/office/drawing/2014/main" id="{2897B974-BB21-E35C-F61D-26BC5B66CF7E}"/>
              </a:ext>
            </a:extLst>
          </p:cNvPr>
          <p:cNvPicPr>
            <a:picLocks noChangeAspect="1"/>
          </p:cNvPicPr>
          <p:nvPr/>
        </p:nvPicPr>
        <p:blipFill>
          <a:blip r:embed="rId3">
            <a:extLst>
              <a:ext uri="{28A0092B-C50C-407E-A947-70E740481C1C}">
                <a14:useLocalDpi xmlns:a14="http://schemas.microsoft.com/office/drawing/2010/main" val="0"/>
              </a:ext>
            </a:extLst>
          </a:blip>
          <a:srcRect l="3646" t="6158" r="3542" b="5937"/>
          <a:stretch/>
        </p:blipFill>
        <p:spPr>
          <a:xfrm>
            <a:off x="34018" y="0"/>
            <a:ext cx="12123964" cy="6858000"/>
          </a:xfrm>
          <a:prstGeom prst="rect">
            <a:avLst/>
          </a:prstGeom>
        </p:spPr>
      </p:pic>
    </p:spTree>
    <p:extLst>
      <p:ext uri="{BB962C8B-B14F-4D97-AF65-F5344CB8AC3E}">
        <p14:creationId xmlns:p14="http://schemas.microsoft.com/office/powerpoint/2010/main" val="28900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7231B3-E953-75AB-46BD-1C3AC50C521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D1446EFB-C82D-8F41-88AD-CA93DC02C91F}"/>
              </a:ext>
            </a:extLst>
          </p:cNvPr>
          <p:cNvSpPr>
            <a:spLocks noGrp="1"/>
          </p:cNvSpPr>
          <p:nvPr>
            <p:ph type="title"/>
          </p:nvPr>
        </p:nvSpPr>
        <p:spPr/>
        <p:txBody>
          <a:bodyPr/>
          <a:lstStyle/>
          <a:p>
            <a:r>
              <a:rPr lang="en-AU" dirty="0"/>
              <a:t>Testing</a:t>
            </a:r>
          </a:p>
        </p:txBody>
      </p:sp>
      <p:sp>
        <p:nvSpPr>
          <p:cNvPr id="2" name="Slide Number Placeholder 1">
            <a:extLst>
              <a:ext uri="{FF2B5EF4-FFF2-40B4-BE49-F238E27FC236}">
                <a16:creationId xmlns:a16="http://schemas.microsoft.com/office/drawing/2014/main" id="{A3B84A2F-1AF2-351B-0DAF-D4C830EA5E37}"/>
              </a:ext>
            </a:extLst>
          </p:cNvPr>
          <p:cNvSpPr>
            <a:spLocks noGrp="1"/>
          </p:cNvSpPr>
          <p:nvPr>
            <p:ph type="sldNum" sz="quarter" idx="16"/>
          </p:nvPr>
        </p:nvSpPr>
        <p:spPr/>
        <p:txBody>
          <a:bodyPr/>
          <a:lstStyle/>
          <a:p>
            <a:fld id="{10A01DC5-1685-4615-8240-15192985C6A2}" type="slidenum">
              <a:rPr lang="en-AU" smtClean="0"/>
              <a:t>21</a:t>
            </a:fld>
            <a:endParaRPr lang="en-AU"/>
          </a:p>
        </p:txBody>
      </p:sp>
      <p:sp>
        <p:nvSpPr>
          <p:cNvPr id="5" name="Text Placeholder 4">
            <a:extLst>
              <a:ext uri="{FF2B5EF4-FFF2-40B4-BE49-F238E27FC236}">
                <a16:creationId xmlns:a16="http://schemas.microsoft.com/office/drawing/2014/main" id="{0244CC88-6BF1-F9EB-BF1D-ED3E8A4F4216}"/>
              </a:ext>
            </a:extLst>
          </p:cNvPr>
          <p:cNvSpPr>
            <a:spLocks noGrp="1"/>
          </p:cNvSpPr>
          <p:nvPr>
            <p:ph type="body" sz="quarter" idx="17"/>
          </p:nvPr>
        </p:nvSpPr>
        <p:spPr>
          <a:xfrm>
            <a:off x="5400675" y="1787300"/>
            <a:ext cx="6407150" cy="4536000"/>
          </a:xfrm>
        </p:spPr>
        <p:txBody>
          <a:bodyPr/>
          <a:lstStyle/>
          <a:p>
            <a:pPr>
              <a:lnSpc>
                <a:spcPct val="100000"/>
              </a:lnSpc>
              <a:spcAft>
                <a:spcPts val="600"/>
              </a:spcAft>
            </a:pPr>
            <a:r>
              <a:rPr lang="en-AU" dirty="0">
                <a:latin typeface="Source Code Pro" panose="020B0509030403020204" pitchFamily="49" charset="0"/>
                <a:ea typeface="Source Code Pro" panose="020B0509030403020204" pitchFamily="49" charset="0"/>
              </a:rPr>
              <a:t>$ python main.py</a:t>
            </a:r>
          </a:p>
          <a:p>
            <a:pPr>
              <a:lnSpc>
                <a:spcPct val="100000"/>
              </a:lnSpc>
              <a:spcAft>
                <a:spcPts val="600"/>
              </a:spcAft>
            </a:pPr>
            <a:r>
              <a:rPr lang="en-AU" dirty="0"/>
              <a:t>Navigate to </a:t>
            </a:r>
            <a:r>
              <a:rPr lang="en-AU" dirty="0">
                <a:latin typeface="Source Code Pro" panose="020B0509030403020204" pitchFamily="49" charset="0"/>
                <a:ea typeface="Source Code Pro" panose="020B0509030403020204" pitchFamily="49" charset="0"/>
              </a:rPr>
              <a:t>http://127.0.0.1:5000/</a:t>
            </a:r>
          </a:p>
          <a:p>
            <a:pPr>
              <a:lnSpc>
                <a:spcPct val="100000"/>
              </a:lnSpc>
              <a:spcAft>
                <a:spcPts val="600"/>
              </a:spcAft>
            </a:pPr>
            <a:endParaRPr lang="en-AU" dirty="0"/>
          </a:p>
          <a:p>
            <a:pPr>
              <a:lnSpc>
                <a:spcPct val="100000"/>
              </a:lnSpc>
              <a:spcAft>
                <a:spcPts val="600"/>
              </a:spcAft>
            </a:pPr>
            <a:r>
              <a:rPr lang="en-AU" dirty="0"/>
              <a:t>Enter a valid email and 4-digit password that is not in the database and submit the form</a:t>
            </a:r>
          </a:p>
          <a:p>
            <a:pPr>
              <a:lnSpc>
                <a:spcPct val="100000"/>
              </a:lnSpc>
              <a:spcAft>
                <a:spcPts val="600"/>
              </a:spcAft>
            </a:pPr>
            <a:r>
              <a:rPr lang="en-AU" dirty="0"/>
              <a:t>Enter a valid email and 4-digit password that is in the database and submit the form</a:t>
            </a:r>
          </a:p>
          <a:p>
            <a:pPr>
              <a:lnSpc>
                <a:spcPct val="100000"/>
              </a:lnSpc>
              <a:spcAft>
                <a:spcPts val="600"/>
              </a:spcAft>
            </a:pPr>
            <a:r>
              <a:rPr lang="en-AU" b="1" dirty="0"/>
              <a:t>Inspect:</a:t>
            </a:r>
          </a:p>
          <a:p>
            <a:pPr marL="342900" indent="-342900">
              <a:lnSpc>
                <a:spcPct val="100000"/>
              </a:lnSpc>
              <a:spcAft>
                <a:spcPts val="600"/>
              </a:spcAft>
              <a:buFontTx/>
              <a:buChar char="-"/>
            </a:pPr>
            <a:r>
              <a:rPr lang="en-AU" dirty="0"/>
              <a:t>Terminal</a:t>
            </a:r>
          </a:p>
          <a:p>
            <a:pPr>
              <a:lnSpc>
                <a:spcPct val="100000"/>
              </a:lnSpc>
              <a:spcAft>
                <a:spcPts val="600"/>
              </a:spcAft>
            </a:pPr>
            <a:endParaRPr lang="en-AU" dirty="0"/>
          </a:p>
          <a:p>
            <a:pPr>
              <a:lnSpc>
                <a:spcPct val="100000"/>
              </a:lnSpc>
              <a:spcAft>
                <a:spcPts val="600"/>
              </a:spcAft>
            </a:pPr>
            <a:endParaRPr lang="en-AU" dirty="0">
              <a:latin typeface="Source Code Pro" panose="020B0509030403020204" pitchFamily="49" charset="0"/>
              <a:ea typeface="Source Code Pro" panose="020B0509030403020204" pitchFamily="49" charset="0"/>
            </a:endParaRPr>
          </a:p>
        </p:txBody>
      </p:sp>
      <p:sp>
        <p:nvSpPr>
          <p:cNvPr id="6" name="Text Placeholder 5">
            <a:extLst>
              <a:ext uri="{FF2B5EF4-FFF2-40B4-BE49-F238E27FC236}">
                <a16:creationId xmlns:a16="http://schemas.microsoft.com/office/drawing/2014/main" id="{BE4805DA-9CF5-0515-8690-4379DD4296B9}"/>
              </a:ext>
            </a:extLst>
          </p:cNvPr>
          <p:cNvSpPr>
            <a:spLocks noGrp="1"/>
          </p:cNvSpPr>
          <p:nvPr>
            <p:ph type="body" sz="quarter" idx="18"/>
          </p:nvPr>
        </p:nvSpPr>
        <p:spPr/>
        <p:txBody>
          <a:bodyPr/>
          <a:lstStyle/>
          <a:p>
            <a:r>
              <a:rPr lang="en-AU" dirty="0"/>
              <a:t>Test login</a:t>
            </a:r>
          </a:p>
        </p:txBody>
      </p:sp>
      <p:pic>
        <p:nvPicPr>
          <p:cNvPr id="11" name="Picture Placeholder 10">
            <a:extLst>
              <a:ext uri="{FF2B5EF4-FFF2-40B4-BE49-F238E27FC236}">
                <a16:creationId xmlns:a16="http://schemas.microsoft.com/office/drawing/2014/main" id="{EE1B4BA4-599F-C0DE-881D-FA940B4AC65C}"/>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t="-66436" b="-66436"/>
          <a:stretch/>
        </p:blipFill>
        <p:spPr/>
      </p:pic>
      <p:pic>
        <p:nvPicPr>
          <p:cNvPr id="14" name="Picture Placeholder 11">
            <a:extLst>
              <a:ext uri="{FF2B5EF4-FFF2-40B4-BE49-F238E27FC236}">
                <a16:creationId xmlns:a16="http://schemas.microsoft.com/office/drawing/2014/main" id="{D083F7DE-342F-B3E7-D70D-27A649FD5FFD}"/>
              </a:ext>
            </a:extLst>
          </p:cNvPr>
          <p:cNvPicPr>
            <a:picLocks noChangeAspect="1"/>
          </p:cNvPicPr>
          <p:nvPr/>
        </p:nvPicPr>
        <p:blipFill rotWithShape="1">
          <a:blip r:embed="rId4"/>
          <a:srcRect t="-66436" r="20952" b="-66436"/>
          <a:stretch/>
        </p:blipFill>
        <p:spPr>
          <a:xfrm>
            <a:off x="1056000" y="1276709"/>
            <a:ext cx="3984000" cy="6858000"/>
          </a:xfrm>
          <a:prstGeom prst="rect">
            <a:avLst/>
          </a:prstGeom>
        </p:spPr>
      </p:pic>
    </p:spTree>
    <p:extLst>
      <p:ext uri="{BB962C8B-B14F-4D97-AF65-F5344CB8AC3E}">
        <p14:creationId xmlns:p14="http://schemas.microsoft.com/office/powerpoint/2010/main" val="3550773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ADCF17D-DA50-1037-4C09-FF3A9E4C1604}"/>
              </a:ext>
            </a:extLst>
          </p:cNvPr>
          <p:cNvSpPr>
            <a:spLocks noGrp="1"/>
          </p:cNvSpPr>
          <p:nvPr>
            <p:ph type="sldNum" sz="quarter" idx="12"/>
          </p:nvPr>
        </p:nvSpPr>
        <p:spPr/>
        <p:txBody>
          <a:bodyPr/>
          <a:lstStyle/>
          <a:p>
            <a:fld id="{10A01DC5-1685-4615-8240-15192985C6A2}" type="slidenum">
              <a:rPr lang="en-AU" smtClean="0"/>
              <a:t>3</a:t>
            </a:fld>
            <a:endParaRPr lang="en-AU"/>
          </a:p>
        </p:txBody>
      </p:sp>
      <p:pic>
        <p:nvPicPr>
          <p:cNvPr id="6" name="Picture 5">
            <a:extLst>
              <a:ext uri="{FF2B5EF4-FFF2-40B4-BE49-F238E27FC236}">
                <a16:creationId xmlns:a16="http://schemas.microsoft.com/office/drawing/2014/main" id="{BA15F272-4A3C-9664-D054-5302E5E5475A}"/>
              </a:ext>
            </a:extLst>
          </p:cNvPr>
          <p:cNvPicPr>
            <a:picLocks noChangeAspect="1"/>
          </p:cNvPicPr>
          <p:nvPr/>
        </p:nvPicPr>
        <p:blipFill>
          <a:blip r:embed="rId3"/>
          <a:srcRect l="3363" t="5001" r="3239" b="4986"/>
          <a:stretch/>
        </p:blipFill>
        <p:spPr>
          <a:xfrm>
            <a:off x="741614" y="0"/>
            <a:ext cx="10708772" cy="6858000"/>
          </a:xfrm>
          <a:prstGeom prst="rect">
            <a:avLst/>
          </a:prstGeom>
        </p:spPr>
      </p:pic>
      <p:sp>
        <p:nvSpPr>
          <p:cNvPr id="3" name="TextBox 2">
            <a:extLst>
              <a:ext uri="{FF2B5EF4-FFF2-40B4-BE49-F238E27FC236}">
                <a16:creationId xmlns:a16="http://schemas.microsoft.com/office/drawing/2014/main" id="{F737F096-ECE7-D0FC-3D7D-B378FD75F817}"/>
              </a:ext>
            </a:extLst>
          </p:cNvPr>
          <p:cNvSpPr txBox="1"/>
          <p:nvPr/>
        </p:nvSpPr>
        <p:spPr>
          <a:xfrm>
            <a:off x="1899920" y="182320"/>
            <a:ext cx="1584960" cy="376480"/>
          </a:xfrm>
          <a:prstGeom prst="rect">
            <a:avLst/>
          </a:prstGeom>
          <a:noFill/>
        </p:spPr>
        <p:txBody>
          <a:bodyPr wrap="square" lIns="0" tIns="0" rIns="0" bIns="0" rtlCol="0">
            <a:noAutofit/>
          </a:bodyPr>
          <a:lstStyle/>
          <a:p>
            <a:pPr algn="l"/>
            <a:r>
              <a:rPr lang="en-AU" sz="1800" dirty="0">
                <a:solidFill>
                  <a:schemeClr val="bg1">
                    <a:lumMod val="95000"/>
                  </a:schemeClr>
                </a:solidFill>
              </a:rPr>
              <a:t>index.html</a:t>
            </a:r>
          </a:p>
        </p:txBody>
      </p:sp>
    </p:spTree>
    <p:extLst>
      <p:ext uri="{BB962C8B-B14F-4D97-AF65-F5344CB8AC3E}">
        <p14:creationId xmlns:p14="http://schemas.microsoft.com/office/powerpoint/2010/main" val="676154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1FA04EE8-8E15-C7AB-8F13-1433520C19BE}"/>
              </a:ext>
            </a:extLst>
          </p:cNvPr>
          <p:cNvPicPr>
            <a:picLocks noGrp="1" noChangeAspect="1"/>
          </p:cNvPicPr>
          <p:nvPr>
            <p:ph type="pic" sz="quarter" idx="13"/>
          </p:nvPr>
        </p:nvPicPr>
        <p:blipFill rotWithShape="1">
          <a:blip r:embed="rId3"/>
          <a:srcRect t="-110715" b="-110715"/>
          <a:stretch/>
        </p:blipFill>
        <p:spPr/>
      </p:pic>
      <p:sp>
        <p:nvSpPr>
          <p:cNvPr id="3" name="Title 2">
            <a:extLst>
              <a:ext uri="{FF2B5EF4-FFF2-40B4-BE49-F238E27FC236}">
                <a16:creationId xmlns:a16="http://schemas.microsoft.com/office/drawing/2014/main" id="{FCA5D426-DF63-98FF-5728-58F93264346D}"/>
              </a:ext>
            </a:extLst>
          </p:cNvPr>
          <p:cNvSpPr>
            <a:spLocks noGrp="1"/>
          </p:cNvSpPr>
          <p:nvPr>
            <p:ph type="title"/>
          </p:nvPr>
        </p:nvSpPr>
        <p:spPr/>
        <p:txBody>
          <a:bodyPr/>
          <a:lstStyle/>
          <a:p>
            <a:r>
              <a:rPr lang="en-AU" dirty="0"/>
              <a:t>Testing</a:t>
            </a:r>
          </a:p>
        </p:txBody>
      </p:sp>
      <p:sp>
        <p:nvSpPr>
          <p:cNvPr id="2" name="Slide Number Placeholder 1">
            <a:extLst>
              <a:ext uri="{FF2B5EF4-FFF2-40B4-BE49-F238E27FC236}">
                <a16:creationId xmlns:a16="http://schemas.microsoft.com/office/drawing/2014/main" id="{B860F064-933D-E039-C03C-D8B30821C3F0}"/>
              </a:ext>
            </a:extLst>
          </p:cNvPr>
          <p:cNvSpPr>
            <a:spLocks noGrp="1"/>
          </p:cNvSpPr>
          <p:nvPr>
            <p:ph type="sldNum" sz="quarter" idx="16"/>
          </p:nvPr>
        </p:nvSpPr>
        <p:spPr/>
        <p:txBody>
          <a:bodyPr/>
          <a:lstStyle/>
          <a:p>
            <a:fld id="{10A01DC5-1685-4615-8240-15192985C6A2}" type="slidenum">
              <a:rPr lang="en-AU" smtClean="0"/>
              <a:t>4</a:t>
            </a:fld>
            <a:endParaRPr lang="en-AU"/>
          </a:p>
        </p:txBody>
      </p:sp>
      <p:sp>
        <p:nvSpPr>
          <p:cNvPr id="5" name="Text Placeholder 4">
            <a:extLst>
              <a:ext uri="{FF2B5EF4-FFF2-40B4-BE49-F238E27FC236}">
                <a16:creationId xmlns:a16="http://schemas.microsoft.com/office/drawing/2014/main" id="{E1B85D87-9DC8-94D5-B7C9-E27A730D5BF1}"/>
              </a:ext>
            </a:extLst>
          </p:cNvPr>
          <p:cNvSpPr>
            <a:spLocks noGrp="1"/>
          </p:cNvSpPr>
          <p:nvPr>
            <p:ph type="body" sz="quarter" idx="17"/>
          </p:nvPr>
        </p:nvSpPr>
        <p:spPr>
          <a:xfrm>
            <a:off x="5400675" y="1787300"/>
            <a:ext cx="6407150" cy="4536000"/>
          </a:xfrm>
        </p:spPr>
        <p:txBody>
          <a:bodyPr/>
          <a:lstStyle/>
          <a:p>
            <a:pPr marL="457200" indent="-457200">
              <a:lnSpc>
                <a:spcPct val="100000"/>
              </a:lnSpc>
              <a:spcAft>
                <a:spcPts val="600"/>
              </a:spcAft>
              <a:buFont typeface="+mj-lt"/>
              <a:buAutoNum type="arabicPeriod"/>
            </a:pPr>
            <a:r>
              <a:rPr lang="en-AU" b="1" dirty="0">
                <a:latin typeface="Source Code Pro" panose="020B0509030403020204" pitchFamily="49" charset="0"/>
                <a:ea typeface="Source Code Pro" panose="020B0509030403020204" pitchFamily="49" charset="0"/>
              </a:rPr>
              <a:t>Execute the Python</a:t>
            </a:r>
          </a:p>
          <a:p>
            <a:pPr marL="702900" lvl="4" indent="-342900">
              <a:lnSpc>
                <a:spcPct val="100000"/>
              </a:lnSpc>
            </a:pPr>
            <a:r>
              <a:rPr lang="en-AU" dirty="0">
                <a:latin typeface="Source Code Pro" panose="020B0509030403020204" pitchFamily="49" charset="0"/>
                <a:ea typeface="Source Code Pro" panose="020B0509030403020204" pitchFamily="49" charset="0"/>
              </a:rPr>
              <a:t>$ python main.py</a:t>
            </a:r>
          </a:p>
          <a:p>
            <a:pPr marL="457200" indent="-457200">
              <a:lnSpc>
                <a:spcPct val="100000"/>
              </a:lnSpc>
              <a:spcAft>
                <a:spcPts val="600"/>
              </a:spcAft>
              <a:buFont typeface="+mj-lt"/>
              <a:buAutoNum type="arabicPeriod"/>
            </a:pPr>
            <a:r>
              <a:rPr lang="en-AU" b="1" dirty="0"/>
              <a:t>Navigate to</a:t>
            </a:r>
          </a:p>
          <a:p>
            <a:pPr marL="702900" lvl="4" indent="-342900">
              <a:lnSpc>
                <a:spcPct val="100000"/>
              </a:lnSpc>
            </a:pPr>
            <a:r>
              <a:rPr lang="en-AU" dirty="0"/>
              <a:t> </a:t>
            </a:r>
            <a:r>
              <a:rPr lang="en-AU" dirty="0">
                <a:latin typeface="Source Code Pro" panose="020B0509030403020204" pitchFamily="49" charset="0"/>
                <a:ea typeface="Source Code Pro" panose="020B0509030403020204" pitchFamily="49" charset="0"/>
              </a:rPr>
              <a:t>http://127.0.0.1:5000/ </a:t>
            </a:r>
            <a:endParaRPr lang="en-AU" b="1" dirty="0"/>
          </a:p>
          <a:p>
            <a:pPr>
              <a:lnSpc>
                <a:spcPct val="100000"/>
              </a:lnSpc>
              <a:spcAft>
                <a:spcPts val="600"/>
              </a:spcAft>
            </a:pPr>
            <a:r>
              <a:rPr lang="en-AU" b="1" dirty="0"/>
              <a:t>Inspect:</a:t>
            </a:r>
          </a:p>
          <a:p>
            <a:pPr marL="702900" lvl="4" indent="-342900">
              <a:lnSpc>
                <a:spcPct val="100000"/>
              </a:lnSpc>
            </a:pPr>
            <a:r>
              <a:rPr lang="en-AU" dirty="0"/>
              <a:t>Browser developer tools console</a:t>
            </a:r>
          </a:p>
          <a:p>
            <a:pPr marL="702900" lvl="4" indent="-342900">
              <a:lnSpc>
                <a:spcPct val="100000"/>
              </a:lnSpc>
            </a:pPr>
            <a:r>
              <a:rPr lang="en-AU" dirty="0"/>
              <a:t>Terminal</a:t>
            </a:r>
          </a:p>
        </p:txBody>
      </p:sp>
      <p:sp>
        <p:nvSpPr>
          <p:cNvPr id="6" name="Text Placeholder 5">
            <a:extLst>
              <a:ext uri="{FF2B5EF4-FFF2-40B4-BE49-F238E27FC236}">
                <a16:creationId xmlns:a16="http://schemas.microsoft.com/office/drawing/2014/main" id="{A646DD73-539A-2928-3A79-7A348CDBA429}"/>
              </a:ext>
            </a:extLst>
          </p:cNvPr>
          <p:cNvSpPr>
            <a:spLocks noGrp="1"/>
          </p:cNvSpPr>
          <p:nvPr>
            <p:ph type="body" sz="quarter" idx="18"/>
          </p:nvPr>
        </p:nvSpPr>
        <p:spPr/>
        <p:txBody>
          <a:bodyPr/>
          <a:lstStyle/>
          <a:p>
            <a:r>
              <a:rPr lang="en-AU" dirty="0"/>
              <a:t>Test: basic HTML and domain root GET request</a:t>
            </a:r>
          </a:p>
        </p:txBody>
      </p:sp>
    </p:spTree>
    <p:extLst>
      <p:ext uri="{BB962C8B-B14F-4D97-AF65-F5344CB8AC3E}">
        <p14:creationId xmlns:p14="http://schemas.microsoft.com/office/powerpoint/2010/main" val="629989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6B7272-470B-F9CF-6D52-A37894E332BD}"/>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2CD85F8-D84C-F209-0521-EE3639EA5F25}"/>
              </a:ext>
            </a:extLst>
          </p:cNvPr>
          <p:cNvSpPr>
            <a:spLocks noGrp="1"/>
          </p:cNvSpPr>
          <p:nvPr>
            <p:ph type="title"/>
          </p:nvPr>
        </p:nvSpPr>
        <p:spPr/>
        <p:txBody>
          <a:bodyPr/>
          <a:lstStyle/>
          <a:p>
            <a:r>
              <a:rPr lang="en-AU" dirty="0"/>
              <a:t>Debugging Flask</a:t>
            </a:r>
          </a:p>
        </p:txBody>
      </p:sp>
      <p:sp>
        <p:nvSpPr>
          <p:cNvPr id="2" name="Slide Number Placeholder 1">
            <a:extLst>
              <a:ext uri="{FF2B5EF4-FFF2-40B4-BE49-F238E27FC236}">
                <a16:creationId xmlns:a16="http://schemas.microsoft.com/office/drawing/2014/main" id="{3C8057D5-C1E7-495F-4456-FB851720A48A}"/>
              </a:ext>
            </a:extLst>
          </p:cNvPr>
          <p:cNvSpPr>
            <a:spLocks noGrp="1"/>
          </p:cNvSpPr>
          <p:nvPr>
            <p:ph type="sldNum" sz="quarter" idx="16"/>
          </p:nvPr>
        </p:nvSpPr>
        <p:spPr/>
        <p:txBody>
          <a:bodyPr/>
          <a:lstStyle/>
          <a:p>
            <a:fld id="{10A01DC5-1685-4615-8240-15192985C6A2}" type="slidenum">
              <a:rPr lang="en-AU" smtClean="0"/>
              <a:t>5</a:t>
            </a:fld>
            <a:endParaRPr lang="en-AU"/>
          </a:p>
        </p:txBody>
      </p:sp>
      <p:sp>
        <p:nvSpPr>
          <p:cNvPr id="5" name="Text Placeholder 4">
            <a:extLst>
              <a:ext uri="{FF2B5EF4-FFF2-40B4-BE49-F238E27FC236}">
                <a16:creationId xmlns:a16="http://schemas.microsoft.com/office/drawing/2014/main" id="{3240C350-063A-BC41-9524-9C53AB1B1089}"/>
              </a:ext>
            </a:extLst>
          </p:cNvPr>
          <p:cNvSpPr>
            <a:spLocks noGrp="1"/>
          </p:cNvSpPr>
          <p:nvPr>
            <p:ph type="body" sz="quarter" idx="17"/>
          </p:nvPr>
        </p:nvSpPr>
        <p:spPr>
          <a:xfrm>
            <a:off x="5400675" y="1787300"/>
            <a:ext cx="6407150" cy="4536000"/>
          </a:xfrm>
        </p:spPr>
        <p:txBody>
          <a:bodyPr/>
          <a:lstStyle/>
          <a:p>
            <a:pPr marL="457200" indent="-457200">
              <a:lnSpc>
                <a:spcPct val="100000"/>
              </a:lnSpc>
              <a:spcAft>
                <a:spcPts val="600"/>
              </a:spcAft>
              <a:buFont typeface="+mj-lt"/>
              <a:buAutoNum type="arabicPeriod"/>
            </a:pPr>
            <a:r>
              <a:rPr lang="en-AU" b="1" dirty="0"/>
              <a:t>Runtime error</a:t>
            </a:r>
          </a:p>
          <a:p>
            <a:pPr marL="342900" indent="-342900">
              <a:lnSpc>
                <a:spcPct val="100000"/>
              </a:lnSpc>
              <a:spcAft>
                <a:spcPts val="600"/>
              </a:spcAft>
              <a:buFont typeface="Arial" panose="020B0604020202020204" pitchFamily="34" charset="0"/>
              <a:buChar char="•"/>
            </a:pPr>
            <a:r>
              <a:rPr lang="en-AU" dirty="0"/>
              <a:t>Program starts but crashes unexpectedly, error will appear on the webpage.</a:t>
            </a:r>
          </a:p>
          <a:p>
            <a:pPr marL="342900" indent="-342900">
              <a:lnSpc>
                <a:spcPct val="100000"/>
              </a:lnSpc>
              <a:spcAft>
                <a:spcPts val="600"/>
              </a:spcAft>
              <a:buFont typeface="Arial" panose="020B0604020202020204" pitchFamily="34" charset="0"/>
              <a:buChar char="•"/>
            </a:pPr>
            <a:r>
              <a:rPr lang="en-AU" dirty="0"/>
              <a:t>The most likely error will be at given at the start.</a:t>
            </a:r>
          </a:p>
          <a:p>
            <a:pPr>
              <a:lnSpc>
                <a:spcPct val="100000"/>
              </a:lnSpc>
              <a:spcAft>
                <a:spcPts val="600"/>
              </a:spcAft>
            </a:pPr>
            <a:r>
              <a:rPr lang="en-AU" dirty="0"/>
              <a:t>For example, change the index.html to index.htm in main.py and restart the program to see the error.</a:t>
            </a:r>
          </a:p>
          <a:p>
            <a:pPr>
              <a:lnSpc>
                <a:spcPct val="100000"/>
              </a:lnSpc>
              <a:spcAft>
                <a:spcPts val="600"/>
              </a:spcAft>
            </a:pPr>
            <a:r>
              <a:rPr lang="en-AU" dirty="0">
                <a:latin typeface="Source Code Pro" panose="020B0509030403020204" pitchFamily="49" charset="0"/>
                <a:ea typeface="Source Code Pro" panose="020B0509030403020204" pitchFamily="49" charset="0"/>
              </a:rPr>
              <a:t>$ python main.py</a:t>
            </a:r>
          </a:p>
          <a:p>
            <a:pPr>
              <a:lnSpc>
                <a:spcPct val="100000"/>
              </a:lnSpc>
              <a:spcAft>
                <a:spcPts val="600"/>
              </a:spcAft>
            </a:pPr>
            <a:r>
              <a:rPr lang="en-AU" dirty="0">
                <a:latin typeface="Source Code Pro" panose="020B0509030403020204" pitchFamily="49" charset="0"/>
                <a:ea typeface="Source Code Pro" panose="020B0509030403020204" pitchFamily="49" charset="0"/>
              </a:rPr>
              <a:t>Navigate to http://127.0.0.1:5000/ </a:t>
            </a:r>
            <a:endParaRPr lang="en-AU" dirty="0"/>
          </a:p>
          <a:p>
            <a:pPr>
              <a:lnSpc>
                <a:spcPct val="100000"/>
              </a:lnSpc>
              <a:spcAft>
                <a:spcPts val="600"/>
              </a:spcAft>
            </a:pPr>
            <a:r>
              <a:rPr lang="en-AU" dirty="0">
                <a:latin typeface="Source Code Pro" panose="020B0509030403020204" pitchFamily="49" charset="0"/>
                <a:ea typeface="Source Code Pro" panose="020B0509030403020204" pitchFamily="49" charset="0"/>
              </a:rPr>
              <a:t>	</a:t>
            </a:r>
          </a:p>
          <a:p>
            <a:pPr marL="457200" indent="-457200">
              <a:lnSpc>
                <a:spcPct val="100000"/>
              </a:lnSpc>
              <a:spcAft>
                <a:spcPts val="600"/>
              </a:spcAft>
              <a:buFont typeface="+mj-lt"/>
              <a:buAutoNum type="arabicPeriod" startAt="2"/>
            </a:pPr>
            <a:r>
              <a:rPr lang="en-AU" b="1" dirty="0"/>
              <a:t>Compiler error</a:t>
            </a:r>
          </a:p>
          <a:p>
            <a:pPr marL="817200" lvl="4" indent="-457200">
              <a:lnSpc>
                <a:spcPct val="100000"/>
              </a:lnSpc>
            </a:pPr>
            <a:r>
              <a:rPr lang="en-AU" dirty="0"/>
              <a:t>They will generally cause a terminal error, and Flask will need to be re-initialised from the terminal</a:t>
            </a:r>
          </a:p>
          <a:p>
            <a:pPr marL="817200" lvl="4" indent="-457200">
              <a:lnSpc>
                <a:spcPct val="100000"/>
              </a:lnSpc>
            </a:pPr>
            <a:r>
              <a:rPr lang="en-AU" dirty="0">
                <a:latin typeface="Source Code Pro" panose="020B0509030403020204" pitchFamily="49" charset="0"/>
                <a:ea typeface="Source Code Pro" panose="020B0509030403020204" pitchFamily="49" charset="0"/>
              </a:rPr>
              <a:t>$ python main.py</a:t>
            </a:r>
          </a:p>
          <a:p>
            <a:pPr>
              <a:lnSpc>
                <a:spcPct val="100000"/>
              </a:lnSpc>
              <a:spcAft>
                <a:spcPts val="600"/>
              </a:spcAft>
            </a:pPr>
            <a:endParaRPr lang="en-AU" dirty="0"/>
          </a:p>
          <a:p>
            <a:pPr>
              <a:lnSpc>
                <a:spcPct val="100000"/>
              </a:lnSpc>
              <a:spcAft>
                <a:spcPts val="600"/>
              </a:spcAft>
            </a:pPr>
            <a:endParaRPr lang="en-AU" dirty="0"/>
          </a:p>
          <a:p>
            <a:pPr>
              <a:lnSpc>
                <a:spcPct val="100000"/>
              </a:lnSpc>
              <a:spcAft>
                <a:spcPts val="600"/>
              </a:spcAft>
            </a:pPr>
            <a:endParaRPr lang="en-AU" dirty="0"/>
          </a:p>
          <a:p>
            <a:pPr>
              <a:lnSpc>
                <a:spcPct val="100000"/>
              </a:lnSpc>
              <a:spcAft>
                <a:spcPts val="600"/>
              </a:spcAft>
            </a:pPr>
            <a:endParaRPr lang="en-AU" dirty="0"/>
          </a:p>
          <a:p>
            <a:pPr>
              <a:lnSpc>
                <a:spcPct val="100000"/>
              </a:lnSpc>
              <a:spcAft>
                <a:spcPts val="600"/>
              </a:spcAft>
            </a:pPr>
            <a:endParaRPr lang="en-AU" dirty="0">
              <a:latin typeface="Source Code Pro" panose="020B0509030403020204" pitchFamily="49" charset="0"/>
              <a:ea typeface="Source Code Pro" panose="020B0509030403020204" pitchFamily="49" charset="0"/>
            </a:endParaRPr>
          </a:p>
        </p:txBody>
      </p:sp>
      <p:sp>
        <p:nvSpPr>
          <p:cNvPr id="6" name="Text Placeholder 5">
            <a:extLst>
              <a:ext uri="{FF2B5EF4-FFF2-40B4-BE49-F238E27FC236}">
                <a16:creationId xmlns:a16="http://schemas.microsoft.com/office/drawing/2014/main" id="{03C36A35-692E-B413-9C7F-9F518FCA5990}"/>
              </a:ext>
            </a:extLst>
          </p:cNvPr>
          <p:cNvSpPr>
            <a:spLocks noGrp="1"/>
          </p:cNvSpPr>
          <p:nvPr>
            <p:ph type="body" sz="quarter" idx="18"/>
          </p:nvPr>
        </p:nvSpPr>
        <p:spPr/>
        <p:txBody>
          <a:bodyPr/>
          <a:lstStyle/>
          <a:p>
            <a:r>
              <a:rPr lang="en-AU" dirty="0"/>
              <a:t>Tools</a:t>
            </a:r>
          </a:p>
        </p:txBody>
      </p:sp>
      <p:pic>
        <p:nvPicPr>
          <p:cNvPr id="9" name="Picture Placeholder 8">
            <a:extLst>
              <a:ext uri="{FF2B5EF4-FFF2-40B4-BE49-F238E27FC236}">
                <a16:creationId xmlns:a16="http://schemas.microsoft.com/office/drawing/2014/main" id="{6FC727A8-BCB2-E1E0-7499-293A04AC5CBB}"/>
              </a:ext>
            </a:extLst>
          </p:cNvPr>
          <p:cNvPicPr>
            <a:picLocks noGrp="1" noChangeAspect="1"/>
          </p:cNvPicPr>
          <p:nvPr>
            <p:ph type="pic" sz="quarter" idx="13"/>
          </p:nvPr>
        </p:nvPicPr>
        <p:blipFill rotWithShape="1">
          <a:blip r:embed="rId3"/>
          <a:srcRect t="-66436" b="-66436"/>
          <a:stretch/>
        </p:blipFill>
        <p:spPr>
          <a:xfrm>
            <a:off x="0" y="-162000"/>
            <a:ext cx="5040000" cy="6858000"/>
          </a:xfrm>
        </p:spPr>
      </p:pic>
    </p:spTree>
    <p:extLst>
      <p:ext uri="{BB962C8B-B14F-4D97-AF65-F5344CB8AC3E}">
        <p14:creationId xmlns:p14="http://schemas.microsoft.com/office/powerpoint/2010/main" val="1459092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6B7272-470B-F9CF-6D52-A37894E332BD}"/>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2CD85F8-D84C-F209-0521-EE3639EA5F25}"/>
              </a:ext>
            </a:extLst>
          </p:cNvPr>
          <p:cNvSpPr>
            <a:spLocks noGrp="1"/>
          </p:cNvSpPr>
          <p:nvPr>
            <p:ph type="title"/>
          </p:nvPr>
        </p:nvSpPr>
        <p:spPr/>
        <p:txBody>
          <a:bodyPr/>
          <a:lstStyle/>
          <a:p>
            <a:r>
              <a:rPr lang="en-AU" dirty="0"/>
              <a:t>Debugging Flask</a:t>
            </a:r>
          </a:p>
        </p:txBody>
      </p:sp>
      <p:sp>
        <p:nvSpPr>
          <p:cNvPr id="2" name="Slide Number Placeholder 1">
            <a:extLst>
              <a:ext uri="{FF2B5EF4-FFF2-40B4-BE49-F238E27FC236}">
                <a16:creationId xmlns:a16="http://schemas.microsoft.com/office/drawing/2014/main" id="{3C8057D5-C1E7-495F-4456-FB851720A48A}"/>
              </a:ext>
            </a:extLst>
          </p:cNvPr>
          <p:cNvSpPr>
            <a:spLocks noGrp="1"/>
          </p:cNvSpPr>
          <p:nvPr>
            <p:ph type="sldNum" sz="quarter" idx="16"/>
          </p:nvPr>
        </p:nvSpPr>
        <p:spPr/>
        <p:txBody>
          <a:bodyPr/>
          <a:lstStyle/>
          <a:p>
            <a:fld id="{10A01DC5-1685-4615-8240-15192985C6A2}" type="slidenum">
              <a:rPr lang="en-AU" smtClean="0"/>
              <a:t>6</a:t>
            </a:fld>
            <a:endParaRPr lang="en-AU"/>
          </a:p>
        </p:txBody>
      </p:sp>
      <p:sp>
        <p:nvSpPr>
          <p:cNvPr id="5" name="Text Placeholder 4">
            <a:extLst>
              <a:ext uri="{FF2B5EF4-FFF2-40B4-BE49-F238E27FC236}">
                <a16:creationId xmlns:a16="http://schemas.microsoft.com/office/drawing/2014/main" id="{3240C350-063A-BC41-9524-9C53AB1B1089}"/>
              </a:ext>
            </a:extLst>
          </p:cNvPr>
          <p:cNvSpPr>
            <a:spLocks noGrp="1"/>
          </p:cNvSpPr>
          <p:nvPr>
            <p:ph type="body" sz="quarter" idx="17"/>
          </p:nvPr>
        </p:nvSpPr>
        <p:spPr>
          <a:xfrm>
            <a:off x="5400675" y="1787300"/>
            <a:ext cx="6407150" cy="4536000"/>
          </a:xfrm>
        </p:spPr>
        <p:txBody>
          <a:bodyPr/>
          <a:lstStyle/>
          <a:p>
            <a:pPr>
              <a:lnSpc>
                <a:spcPct val="100000"/>
              </a:lnSpc>
              <a:spcAft>
                <a:spcPts val="600"/>
              </a:spcAft>
            </a:pPr>
            <a:r>
              <a:rPr lang="en-AU" b="1" dirty="0"/>
              <a:t>Debugging Tools</a:t>
            </a:r>
          </a:p>
          <a:p>
            <a:pPr marL="817200" lvl="4" indent="-457200">
              <a:lnSpc>
                <a:spcPct val="100000"/>
              </a:lnSpc>
            </a:pPr>
            <a:r>
              <a:rPr lang="en-AU" dirty="0"/>
              <a:t>Terminal – Webserver and event log</a:t>
            </a:r>
          </a:p>
          <a:p>
            <a:pPr marL="817200" lvl="4" indent="-457200">
              <a:lnSpc>
                <a:spcPct val="100000"/>
              </a:lnSpc>
            </a:pPr>
            <a:r>
              <a:rPr lang="en-AU" dirty="0"/>
              <a:t>Browser developer tools – Frontend</a:t>
            </a:r>
          </a:p>
          <a:p>
            <a:pPr marL="817200" lvl="4" indent="-457200">
              <a:lnSpc>
                <a:spcPct val="100000"/>
              </a:lnSpc>
            </a:pPr>
            <a:r>
              <a:rPr lang="en-AU" dirty="0"/>
              <a:t>Traceback - Runtime</a:t>
            </a:r>
          </a:p>
          <a:p>
            <a:pPr marL="817200" lvl="4" indent="-457200">
              <a:lnSpc>
                <a:spcPct val="100000"/>
              </a:lnSpc>
            </a:pPr>
            <a:r>
              <a:rPr lang="en-AU" dirty="0" err="1"/>
              <a:t>VSCode</a:t>
            </a:r>
            <a:r>
              <a:rPr lang="en-AU" dirty="0"/>
              <a:t> debugging tools – General debugging</a:t>
            </a:r>
          </a:p>
          <a:p>
            <a:pPr>
              <a:lnSpc>
                <a:spcPct val="100000"/>
              </a:lnSpc>
              <a:spcAft>
                <a:spcPts val="600"/>
              </a:spcAft>
            </a:pPr>
            <a:endParaRPr lang="en-AU" dirty="0"/>
          </a:p>
          <a:p>
            <a:pPr>
              <a:lnSpc>
                <a:spcPct val="100000"/>
              </a:lnSpc>
              <a:spcAft>
                <a:spcPts val="600"/>
              </a:spcAft>
            </a:pPr>
            <a:endParaRPr lang="en-AU" dirty="0"/>
          </a:p>
          <a:p>
            <a:pPr>
              <a:lnSpc>
                <a:spcPct val="100000"/>
              </a:lnSpc>
              <a:spcAft>
                <a:spcPts val="600"/>
              </a:spcAft>
            </a:pPr>
            <a:endParaRPr lang="en-AU" dirty="0"/>
          </a:p>
          <a:p>
            <a:pPr>
              <a:lnSpc>
                <a:spcPct val="100000"/>
              </a:lnSpc>
              <a:spcAft>
                <a:spcPts val="600"/>
              </a:spcAft>
            </a:pPr>
            <a:endParaRPr lang="en-AU" dirty="0"/>
          </a:p>
          <a:p>
            <a:pPr>
              <a:lnSpc>
                <a:spcPct val="100000"/>
              </a:lnSpc>
              <a:spcAft>
                <a:spcPts val="600"/>
              </a:spcAft>
            </a:pPr>
            <a:endParaRPr lang="en-AU" dirty="0">
              <a:latin typeface="Source Code Pro" panose="020B0509030403020204" pitchFamily="49" charset="0"/>
              <a:ea typeface="Source Code Pro" panose="020B0509030403020204" pitchFamily="49" charset="0"/>
            </a:endParaRPr>
          </a:p>
        </p:txBody>
      </p:sp>
      <p:sp>
        <p:nvSpPr>
          <p:cNvPr id="6" name="Text Placeholder 5">
            <a:extLst>
              <a:ext uri="{FF2B5EF4-FFF2-40B4-BE49-F238E27FC236}">
                <a16:creationId xmlns:a16="http://schemas.microsoft.com/office/drawing/2014/main" id="{03C36A35-692E-B413-9C7F-9F518FCA5990}"/>
              </a:ext>
            </a:extLst>
          </p:cNvPr>
          <p:cNvSpPr>
            <a:spLocks noGrp="1"/>
          </p:cNvSpPr>
          <p:nvPr>
            <p:ph type="body" sz="quarter" idx="18"/>
          </p:nvPr>
        </p:nvSpPr>
        <p:spPr/>
        <p:txBody>
          <a:bodyPr/>
          <a:lstStyle/>
          <a:p>
            <a:r>
              <a:rPr lang="en-AU" dirty="0"/>
              <a:t>Tools</a:t>
            </a:r>
          </a:p>
        </p:txBody>
      </p:sp>
      <p:pic>
        <p:nvPicPr>
          <p:cNvPr id="9" name="Picture Placeholder 8">
            <a:extLst>
              <a:ext uri="{FF2B5EF4-FFF2-40B4-BE49-F238E27FC236}">
                <a16:creationId xmlns:a16="http://schemas.microsoft.com/office/drawing/2014/main" id="{6FC727A8-BCB2-E1E0-7499-293A04AC5CBB}"/>
              </a:ext>
            </a:extLst>
          </p:cNvPr>
          <p:cNvPicPr>
            <a:picLocks noGrp="1" noChangeAspect="1"/>
          </p:cNvPicPr>
          <p:nvPr>
            <p:ph type="pic" sz="quarter" idx="13"/>
          </p:nvPr>
        </p:nvPicPr>
        <p:blipFill rotWithShape="1">
          <a:blip r:embed="rId3"/>
          <a:srcRect t="-66436" b="-66436"/>
          <a:stretch/>
        </p:blipFill>
        <p:spPr>
          <a:xfrm>
            <a:off x="0" y="-162000"/>
            <a:ext cx="5040000" cy="6858000"/>
          </a:xfrm>
        </p:spPr>
      </p:pic>
    </p:spTree>
    <p:extLst>
      <p:ext uri="{BB962C8B-B14F-4D97-AF65-F5344CB8AC3E}">
        <p14:creationId xmlns:p14="http://schemas.microsoft.com/office/powerpoint/2010/main" val="6202401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218E204-0CB1-3DA9-2762-D04FE5303E24}"/>
              </a:ext>
            </a:extLst>
          </p:cNvPr>
          <p:cNvSpPr>
            <a:spLocks noGrp="1"/>
          </p:cNvSpPr>
          <p:nvPr>
            <p:ph type="sldNum" sz="quarter" idx="12"/>
          </p:nvPr>
        </p:nvSpPr>
        <p:spPr/>
        <p:txBody>
          <a:bodyPr/>
          <a:lstStyle/>
          <a:p>
            <a:fld id="{10A01DC5-1685-4615-8240-15192985C6A2}" type="slidenum">
              <a:rPr lang="en-AU" smtClean="0"/>
              <a:t>7</a:t>
            </a:fld>
            <a:endParaRPr lang="en-AU"/>
          </a:p>
        </p:txBody>
      </p:sp>
      <p:pic>
        <p:nvPicPr>
          <p:cNvPr id="4" name="Picture 3">
            <a:extLst>
              <a:ext uri="{FF2B5EF4-FFF2-40B4-BE49-F238E27FC236}">
                <a16:creationId xmlns:a16="http://schemas.microsoft.com/office/drawing/2014/main" id="{CAEE8B1A-AEFE-08B8-1EC0-5DFA4FB9DE0F}"/>
              </a:ext>
            </a:extLst>
          </p:cNvPr>
          <p:cNvPicPr>
            <a:picLocks noChangeAspect="1"/>
          </p:cNvPicPr>
          <p:nvPr/>
        </p:nvPicPr>
        <p:blipFill>
          <a:blip r:embed="rId3"/>
          <a:srcRect l="4306" t="12145" r="4375" b="12145"/>
          <a:stretch/>
        </p:blipFill>
        <p:spPr>
          <a:xfrm>
            <a:off x="0" y="1619626"/>
            <a:ext cx="12201669" cy="3618747"/>
          </a:xfrm>
          <a:prstGeom prst="rect">
            <a:avLst/>
          </a:prstGeom>
        </p:spPr>
      </p:pic>
      <p:sp>
        <p:nvSpPr>
          <p:cNvPr id="5" name="TextBox 4">
            <a:extLst>
              <a:ext uri="{FF2B5EF4-FFF2-40B4-BE49-F238E27FC236}">
                <a16:creationId xmlns:a16="http://schemas.microsoft.com/office/drawing/2014/main" id="{D89C9B4D-6C1C-CCC8-7D61-BA2CCCC1E8CD}"/>
              </a:ext>
            </a:extLst>
          </p:cNvPr>
          <p:cNvSpPr txBox="1"/>
          <p:nvPr/>
        </p:nvSpPr>
        <p:spPr>
          <a:xfrm>
            <a:off x="1209367" y="158755"/>
            <a:ext cx="9202994" cy="1200329"/>
          </a:xfrm>
          <a:prstGeom prst="rect">
            <a:avLst/>
          </a:prstGeom>
          <a:noFill/>
        </p:spPr>
        <p:txBody>
          <a:bodyPr wrap="square">
            <a:spAutoFit/>
          </a:bodyPr>
          <a:lstStyle/>
          <a:p>
            <a:pPr marL="342900" indent="-342900">
              <a:buFont typeface="Arial" panose="020B0604020202020204" pitchFamily="34" charset="0"/>
              <a:buChar char="•"/>
            </a:pPr>
            <a:r>
              <a:rPr lang="en-AU" dirty="0"/>
              <a:t>Rename the index.html to layout.html</a:t>
            </a:r>
          </a:p>
          <a:p>
            <a:pPr marL="342900" indent="-342900">
              <a:buFont typeface="Arial" panose="020B0604020202020204" pitchFamily="34" charset="0"/>
              <a:buChar char="•"/>
            </a:pPr>
            <a:r>
              <a:rPr lang="en-AU" dirty="0"/>
              <a:t>Change the &lt;body&gt;&lt;/body&gt; to add the Jinga2 partials and block content</a:t>
            </a:r>
          </a:p>
        </p:txBody>
      </p:sp>
    </p:spTree>
    <p:extLst>
      <p:ext uri="{BB962C8B-B14F-4D97-AF65-F5344CB8AC3E}">
        <p14:creationId xmlns:p14="http://schemas.microsoft.com/office/powerpoint/2010/main" val="346563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511F58-83AE-E175-8851-0D192E1ECC73}"/>
              </a:ext>
            </a:extLst>
          </p:cNvPr>
          <p:cNvSpPr>
            <a:spLocks noGrp="1"/>
          </p:cNvSpPr>
          <p:nvPr>
            <p:ph type="sldNum" sz="quarter" idx="12"/>
          </p:nvPr>
        </p:nvSpPr>
        <p:spPr/>
        <p:txBody>
          <a:bodyPr/>
          <a:lstStyle/>
          <a:p>
            <a:fld id="{10A01DC5-1685-4615-8240-15192985C6A2}" type="slidenum">
              <a:rPr lang="en-AU" smtClean="0"/>
              <a:t>8</a:t>
            </a:fld>
            <a:endParaRPr lang="en-AU"/>
          </a:p>
        </p:txBody>
      </p:sp>
      <p:pic>
        <p:nvPicPr>
          <p:cNvPr id="4" name="Picture 3">
            <a:extLst>
              <a:ext uri="{FF2B5EF4-FFF2-40B4-BE49-F238E27FC236}">
                <a16:creationId xmlns:a16="http://schemas.microsoft.com/office/drawing/2014/main" id="{FD643F1A-026B-C531-1335-893E7288B91E}"/>
              </a:ext>
            </a:extLst>
          </p:cNvPr>
          <p:cNvPicPr>
            <a:picLocks noChangeAspect="1"/>
          </p:cNvPicPr>
          <p:nvPr/>
        </p:nvPicPr>
        <p:blipFill>
          <a:blip r:embed="rId3"/>
          <a:srcRect l="6650" t="9375" r="6699" b="9375"/>
          <a:stretch/>
        </p:blipFill>
        <p:spPr>
          <a:xfrm>
            <a:off x="934915" y="0"/>
            <a:ext cx="10322169" cy="6858000"/>
          </a:xfrm>
          <a:prstGeom prst="rect">
            <a:avLst/>
          </a:prstGeom>
        </p:spPr>
      </p:pic>
      <p:sp>
        <p:nvSpPr>
          <p:cNvPr id="5" name="TextBox 4">
            <a:extLst>
              <a:ext uri="{FF2B5EF4-FFF2-40B4-BE49-F238E27FC236}">
                <a16:creationId xmlns:a16="http://schemas.microsoft.com/office/drawing/2014/main" id="{AC41E488-C902-E18C-DDF2-C53499881424}"/>
              </a:ext>
            </a:extLst>
          </p:cNvPr>
          <p:cNvSpPr txBox="1"/>
          <p:nvPr/>
        </p:nvSpPr>
        <p:spPr>
          <a:xfrm>
            <a:off x="3314700" y="144630"/>
            <a:ext cx="6098458" cy="830997"/>
          </a:xfrm>
          <a:prstGeom prst="rect">
            <a:avLst/>
          </a:prstGeom>
          <a:noFill/>
        </p:spPr>
        <p:txBody>
          <a:bodyPr wrap="square">
            <a:spAutoFit/>
          </a:bodyPr>
          <a:lstStyle/>
          <a:p>
            <a:r>
              <a:rPr lang="en-AU" dirty="0">
                <a:solidFill>
                  <a:schemeClr val="bg1"/>
                </a:solidFill>
              </a:rPr>
              <a:t>Create a new index.html</a:t>
            </a:r>
          </a:p>
          <a:p>
            <a:r>
              <a:rPr lang="en-AU" dirty="0">
                <a:solidFill>
                  <a:schemeClr val="bg1"/>
                </a:solidFill>
              </a:rPr>
              <a:t>Add the following to that file</a:t>
            </a:r>
          </a:p>
        </p:txBody>
      </p:sp>
    </p:spTree>
    <p:extLst>
      <p:ext uri="{BB962C8B-B14F-4D97-AF65-F5344CB8AC3E}">
        <p14:creationId xmlns:p14="http://schemas.microsoft.com/office/powerpoint/2010/main" val="3218939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511F58-83AE-E175-8851-0D192E1ECC73}"/>
              </a:ext>
            </a:extLst>
          </p:cNvPr>
          <p:cNvSpPr>
            <a:spLocks noGrp="1"/>
          </p:cNvSpPr>
          <p:nvPr>
            <p:ph type="sldNum" sz="quarter" idx="12"/>
          </p:nvPr>
        </p:nvSpPr>
        <p:spPr/>
        <p:txBody>
          <a:bodyPr/>
          <a:lstStyle/>
          <a:p>
            <a:fld id="{10A01DC5-1685-4615-8240-15192985C6A2}" type="slidenum">
              <a:rPr lang="en-AU" smtClean="0"/>
              <a:t>9</a:t>
            </a:fld>
            <a:endParaRPr lang="en-AU"/>
          </a:p>
        </p:txBody>
      </p:sp>
      <p:sp>
        <p:nvSpPr>
          <p:cNvPr id="5" name="TextBox 4">
            <a:extLst>
              <a:ext uri="{FF2B5EF4-FFF2-40B4-BE49-F238E27FC236}">
                <a16:creationId xmlns:a16="http://schemas.microsoft.com/office/drawing/2014/main" id="{AC41E488-C902-E18C-DDF2-C53499881424}"/>
              </a:ext>
            </a:extLst>
          </p:cNvPr>
          <p:cNvSpPr txBox="1"/>
          <p:nvPr/>
        </p:nvSpPr>
        <p:spPr>
          <a:xfrm>
            <a:off x="648929" y="203624"/>
            <a:ext cx="9556955" cy="1200329"/>
          </a:xfrm>
          <a:prstGeom prst="rect">
            <a:avLst/>
          </a:prstGeom>
          <a:noFill/>
        </p:spPr>
        <p:txBody>
          <a:bodyPr wrap="square">
            <a:spAutoFit/>
          </a:bodyPr>
          <a:lstStyle/>
          <a:p>
            <a:r>
              <a:rPr lang="en-AU" dirty="0"/>
              <a:t>Create a partials/menu.html</a:t>
            </a:r>
          </a:p>
          <a:p>
            <a:r>
              <a:rPr lang="en-AU" dirty="0"/>
              <a:t>Copy and paste into menu.html the basic navbar from </a:t>
            </a:r>
            <a:r>
              <a:rPr lang="en-AU" dirty="0">
                <a:hlinkClick r:id="rId3"/>
              </a:rPr>
              <a:t>https://getbootstrap.com/docs/5.3/components/navbar/</a:t>
            </a:r>
            <a:r>
              <a:rPr lang="en-AU" dirty="0"/>
              <a:t> </a:t>
            </a:r>
          </a:p>
        </p:txBody>
      </p:sp>
      <p:pic>
        <p:nvPicPr>
          <p:cNvPr id="6" name="Picture 5">
            <a:extLst>
              <a:ext uri="{FF2B5EF4-FFF2-40B4-BE49-F238E27FC236}">
                <a16:creationId xmlns:a16="http://schemas.microsoft.com/office/drawing/2014/main" id="{65309197-E432-76B4-5FEA-F2A90212F4E0}"/>
              </a:ext>
            </a:extLst>
          </p:cNvPr>
          <p:cNvPicPr>
            <a:picLocks noChangeAspect="1"/>
          </p:cNvPicPr>
          <p:nvPr/>
        </p:nvPicPr>
        <p:blipFill>
          <a:blip r:embed="rId4"/>
          <a:stretch>
            <a:fillRect/>
          </a:stretch>
        </p:blipFill>
        <p:spPr>
          <a:xfrm>
            <a:off x="0" y="1798833"/>
            <a:ext cx="12192000" cy="3260333"/>
          </a:xfrm>
          <a:prstGeom prst="rect">
            <a:avLst/>
          </a:prstGeom>
        </p:spPr>
      </p:pic>
      <p:sp>
        <p:nvSpPr>
          <p:cNvPr id="7" name="Speech Bubble: Rectangle 6">
            <a:extLst>
              <a:ext uri="{FF2B5EF4-FFF2-40B4-BE49-F238E27FC236}">
                <a16:creationId xmlns:a16="http://schemas.microsoft.com/office/drawing/2014/main" id="{0C793ADE-8DED-3C4D-9C75-44691D36A741}"/>
              </a:ext>
            </a:extLst>
          </p:cNvPr>
          <p:cNvSpPr/>
          <p:nvPr/>
        </p:nvSpPr>
        <p:spPr>
          <a:xfrm>
            <a:off x="9733935" y="1297858"/>
            <a:ext cx="1946788" cy="1061884"/>
          </a:xfrm>
          <a:prstGeom prst="wedgeRectCallout">
            <a:avLst>
              <a:gd name="adj1" fmla="val -46591"/>
              <a:gd name="adj2" fmla="val 14861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a:t>Copy</a:t>
            </a:r>
          </a:p>
        </p:txBody>
      </p:sp>
    </p:spTree>
    <p:extLst>
      <p:ext uri="{BB962C8B-B14F-4D97-AF65-F5344CB8AC3E}">
        <p14:creationId xmlns:p14="http://schemas.microsoft.com/office/powerpoint/2010/main" val="155350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NSWG Corporate">
  <a:themeElements>
    <a:clrScheme name="Custom 14">
      <a:dk1>
        <a:srgbClr val="22272B"/>
      </a:dk1>
      <a:lt1>
        <a:srgbClr val="FFFFFF"/>
      </a:lt1>
      <a:dk2>
        <a:srgbClr val="D7153A"/>
      </a:dk2>
      <a:lt2>
        <a:srgbClr val="EBEBEB"/>
      </a:lt2>
      <a:accent1>
        <a:srgbClr val="002664"/>
      </a:accent1>
      <a:accent2>
        <a:srgbClr val="146CFD"/>
      </a:accent2>
      <a:accent3>
        <a:srgbClr val="8CE0FF"/>
      </a:accent3>
      <a:accent4>
        <a:srgbClr val="CBEDFD"/>
      </a:accent4>
      <a:accent5>
        <a:srgbClr val="495054"/>
      </a:accent5>
      <a:accent6>
        <a:srgbClr val="FFE6EA"/>
      </a:accent6>
      <a:hlink>
        <a:srgbClr val="146CFD"/>
      </a:hlink>
      <a:folHlink>
        <a:srgbClr val="146CFD"/>
      </a:folHlink>
    </a:clrScheme>
    <a:fontScheme name="NSW Gov PPT">
      <a:majorFont>
        <a:latin typeface="Public Sans"/>
        <a:ea typeface=""/>
        <a:cs typeface=""/>
      </a:majorFont>
      <a:minorFont>
        <a:latin typeface="Public Sans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oAutofit/>
      </a:bodyPr>
      <a:lstStyle>
        <a:defPPr algn="l">
          <a:defRPr sz="1800" dirty="0"/>
        </a:defPPr>
      </a:lstStyle>
    </a:txDef>
  </a:objectDefaults>
  <a:extraClrSchemeLst/>
  <a:extLst>
    <a:ext uri="{05A4C25C-085E-4340-85A3-A5531E510DB2}">
      <thm15:themeFamily xmlns:thm15="http://schemas.microsoft.com/office/thememl/2012/main" name="CSL student template 2025" id="{970D8748-EEF6-43B9-9857-2488C1CC9476}" vid="{E91EF28A-0CB2-40DB-81A3-D9C4FA146CC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78E95734E01A0449B230A39EF4BDF79" ma:contentTypeVersion="14" ma:contentTypeDescription="Create a new document." ma:contentTypeScope="" ma:versionID="2a6f830dadc03ec69fb87c61720bfb7a">
  <xsd:schema xmlns:xsd="http://www.w3.org/2001/XMLSchema" xmlns:xs="http://www.w3.org/2001/XMLSchema" xmlns:p="http://schemas.microsoft.com/office/2006/metadata/properties" xmlns:ns2="c241b316-af45-4972-bf73-68e7ceaf679a" xmlns:ns3="be079ddb-ab8d-4652-aade-093eea2234ad" targetNamespace="http://schemas.microsoft.com/office/2006/metadata/properties" ma:root="true" ma:fieldsID="08be9de281d476727732e7ef353247a3" ns2:_="" ns3:_="">
    <xsd:import namespace="c241b316-af45-4972-bf73-68e7ceaf679a"/>
    <xsd:import namespace="be079ddb-ab8d-4652-aade-093eea2234a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ObjectDetectorVersions" minOccurs="0"/>
                <xsd:element ref="ns2:MediaServiceDateTaken" minOccurs="0"/>
                <xsd:element ref="ns2:MediaLengthInSecond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241b316-af45-4972-bf73-68e7ceaf67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51f47cd6-212f-4ea2-b6af-f1d1e47bdbaf"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e079ddb-ab8d-4652-aade-093eea2234a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2aa3e700-c0ca-4c4f-b81c-0f7af0e99d44}" ma:internalName="TaxCatchAll" ma:showField="CatchAllData" ma:web="be079ddb-ab8d-4652-aade-093eea2234a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be079ddb-ab8d-4652-aade-093eea2234ad" xsi:nil="true"/>
    <lcf76f155ced4ddcb4097134ff3c332f xmlns="c241b316-af45-4972-bf73-68e7ceaf679a">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3529EC61-8433-4465-B5BF-F9D5B2C0BDE3}">
  <ds:schemaRefs>
    <ds:schemaRef ds:uri="http://schemas.microsoft.com/sharepoint/v3/contenttype/forms"/>
  </ds:schemaRefs>
</ds:datastoreItem>
</file>

<file path=customXml/itemProps2.xml><?xml version="1.0" encoding="utf-8"?>
<ds:datastoreItem xmlns:ds="http://schemas.openxmlformats.org/officeDocument/2006/customXml" ds:itemID="{C39AD6FF-4BB5-451A-B3B1-D297350D1B9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241b316-af45-4972-bf73-68e7ceaf679a"/>
    <ds:schemaRef ds:uri="be079ddb-ab8d-4652-aade-093eea2234a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680DAA2-907E-4CB5-B016-D0DA35A045BF}">
  <ds:schemaRefs>
    <ds:schemaRef ds:uri="http://purl.org/dc/elements/1.1/"/>
    <ds:schemaRef ds:uri="http://purl.org/dc/terms/"/>
    <ds:schemaRef ds:uri="http://purl.org/dc/dcmitype/"/>
    <ds:schemaRef ds:uri="http://schemas.microsoft.com/office/2006/documentManagement/types"/>
    <ds:schemaRef ds:uri="http://schemas.microsoft.com/office/infopath/2007/PartnerControls"/>
    <ds:schemaRef ds:uri="be079ddb-ab8d-4652-aade-093eea2234ad"/>
    <ds:schemaRef ds:uri="http://www.w3.org/XML/1998/namespace"/>
    <ds:schemaRef ds:uri="http://schemas.openxmlformats.org/package/2006/metadata/core-properties"/>
    <ds:schemaRef ds:uri="c241b316-af45-4972-bf73-68e7ceaf679a"/>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Secondary classroom slide deck template 2025</Template>
  <TotalTime>3347</TotalTime>
  <Words>1280</Words>
  <Application>Microsoft Office PowerPoint</Application>
  <PresentationFormat>Widescreen</PresentationFormat>
  <Paragraphs>196</Paragraphs>
  <Slides>21</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Public Sans Light</vt:lpstr>
      <vt:lpstr>Times New Roman</vt:lpstr>
      <vt:lpstr>Arial</vt:lpstr>
      <vt:lpstr>Source Code Pro</vt:lpstr>
      <vt:lpstr>Public Sans</vt:lpstr>
      <vt:lpstr>Consolas</vt:lpstr>
      <vt:lpstr>NSWG Corporate</vt:lpstr>
      <vt:lpstr>Flask Architecture</vt:lpstr>
      <vt:lpstr>PowerPoint Presentation</vt:lpstr>
      <vt:lpstr>PowerPoint Presentation</vt:lpstr>
      <vt:lpstr>Testing</vt:lpstr>
      <vt:lpstr>Debugging Flask</vt:lpstr>
      <vt:lpstr>Debugging Flask</vt:lpstr>
      <vt:lpstr>PowerPoint Presentation</vt:lpstr>
      <vt:lpstr>PowerPoint Presentation</vt:lpstr>
      <vt:lpstr>PowerPoint Presentation</vt:lpstr>
      <vt:lpstr>Testing</vt:lpstr>
      <vt:lpstr>PowerPoint Presentation</vt:lpstr>
      <vt:lpstr>PowerPoint Presentation</vt:lpstr>
      <vt:lpstr>PowerPoint Presentation</vt:lpstr>
      <vt:lpstr>PowerPoint Presentation</vt:lpstr>
      <vt:lpstr>PowerPoint Presentation</vt:lpstr>
      <vt:lpstr>PowerPoint Presentation</vt:lpstr>
      <vt:lpstr>Testing</vt:lpstr>
      <vt:lpstr>Testing</vt:lpstr>
      <vt:lpstr>PowerPoint Presentation</vt:lpstr>
      <vt:lpstr>PowerPoint Presentation</vt:lpstr>
      <vt:lpstr>Testing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Peter Davis</dc:creator>
  <cp:lastModifiedBy>Susanne Stevenson</cp:lastModifiedBy>
  <cp:revision>12</cp:revision>
  <dcterms:created xsi:type="dcterms:W3CDTF">2024-10-17T05:40:06Z</dcterms:created>
  <dcterms:modified xsi:type="dcterms:W3CDTF">2024-12-13T04:24:54Z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0x010100978E95734E01A0449B230A39EF4BDF79</vt:lpwstr>
  </property>
  <property fmtid="{D5CDD505-2E9C-101B-9397-08002B2CF9AE}" pid="3" name="MediaServiceImageTags">
    <vt:lpwstr/>
  </property>
  <property fmtid="{D5CDD505-2E9C-101B-9397-08002B2CF9AE}" pid="4" name="MSIP_Label_b603dfd7-d93a-4381-a340-2995d8282205_Enabled">
    <vt:lpwstr>true</vt:lpwstr>
  </property>
  <property fmtid="{D5CDD505-2E9C-101B-9397-08002B2CF9AE}" pid="5" name="MSIP_Label_b603dfd7-d93a-4381-a340-2995d8282205_SetDate">
    <vt:lpwstr>2023-07-07T02:46:40Z</vt:lpwstr>
  </property>
  <property fmtid="{D5CDD505-2E9C-101B-9397-08002B2CF9AE}" pid="6" name="MSIP_Label_b603dfd7-d93a-4381-a340-2995d8282205_Method">
    <vt:lpwstr>Standard</vt:lpwstr>
  </property>
  <property fmtid="{D5CDD505-2E9C-101B-9397-08002B2CF9AE}" pid="7" name="MSIP_Label_b603dfd7-d93a-4381-a340-2995d8282205_Name">
    <vt:lpwstr>OFFICIAL</vt:lpwstr>
  </property>
  <property fmtid="{D5CDD505-2E9C-101B-9397-08002B2CF9AE}" pid="8" name="MSIP_Label_b603dfd7-d93a-4381-a340-2995d8282205_SiteId">
    <vt:lpwstr>05a0e69a-418a-47c1-9c25-9387261bf991</vt:lpwstr>
  </property>
  <property fmtid="{D5CDD505-2E9C-101B-9397-08002B2CF9AE}" pid="9" name="MSIP_Label_b603dfd7-d93a-4381-a340-2995d8282205_ActionId">
    <vt:lpwstr>a8bf8051-9d17-4791-8c94-11bc95fd3c4a</vt:lpwstr>
  </property>
  <property fmtid="{D5CDD505-2E9C-101B-9397-08002B2CF9AE}" pid="10" name="MSIP_Label_b603dfd7-d93a-4381-a340-2995d8282205_ContentBits">
    <vt:lpwstr>0</vt:lpwstr>
  </property>
</Properties>
</file>