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dcb352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dcb352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33750" y="-107150"/>
            <a:ext cx="8476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40"/>
              <a:t>Key </a:t>
            </a:r>
            <a:r>
              <a:rPr b="1" lang="en" sz="1840"/>
              <a:t>insights</a:t>
            </a:r>
            <a:r>
              <a:rPr b="1" lang="en" sz="1840"/>
              <a:t> from Data Modelling for Gala Groceries for stock prediction</a:t>
            </a:r>
            <a:endParaRPr sz="216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33750" y="648550"/>
            <a:ext cx="5525100" cy="45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experimentation:</a:t>
            </a:r>
            <a:r>
              <a:rPr lang="en" sz="1400">
                <a:solidFill>
                  <a:schemeClr val="dk1"/>
                </a:solidFill>
              </a:rPr>
              <a:t> Tested K-fold analysis algorithm with cross validation.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More data required:</a:t>
            </a:r>
            <a:r>
              <a:rPr lang="en" sz="1400">
                <a:solidFill>
                  <a:schemeClr val="dk1"/>
                </a:solidFill>
              </a:rPr>
              <a:t> Average MAE is 24% with the current set of data and features that were created. In order to test this model for production, we need larger samples. 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Model feature importance visualisation: 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This feature importance visualisation tells us: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The unit price and hour of day are important but the product categories are not important for stock prediction.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E"/>
                </a:highlight>
              </a:rPr>
              <a:t>Need for more features: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 Are there more features about the products that we can use to include in the model?</a:t>
            </a:r>
            <a:endParaRPr sz="14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-317500" lvl="0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  <a:highlight>
                  <a:srgbClr val="FFFFFE"/>
                </a:highlight>
              </a:rPr>
              <a:t>Scope of IOT:</a:t>
            </a:r>
            <a:r>
              <a:rPr lang="en" sz="1400">
                <a:solidFill>
                  <a:schemeClr val="dk1"/>
                </a:solidFill>
                <a:highlight>
                  <a:srgbClr val="FFFFFE"/>
                </a:highlight>
              </a:rPr>
              <a:t> The temperature collected by sensors is also important for predicting stock.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850" y="648550"/>
            <a:ext cx="3044724" cy="437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