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handoutMasterIdLst>
    <p:handoutMasterId r:id="rId15"/>
  </p:handoutMasterIdLst>
  <p:sldIdLst>
    <p:sldId id="256" r:id="rId5"/>
    <p:sldId id="257" r:id="rId6"/>
    <p:sldId id="258" r:id="rId7"/>
    <p:sldId id="262" r:id="rId8"/>
    <p:sldId id="268" r:id="rId9"/>
    <p:sldId id="269" r:id="rId10"/>
    <p:sldId id="265" r:id="rId11"/>
    <p:sldId id="264"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56" autoAdjust="0"/>
    <p:restoredTop sz="94933" autoAdjust="0"/>
  </p:normalViewPr>
  <p:slideViewPr>
    <p:cSldViewPr snapToGrid="0">
      <p:cViewPr varScale="1">
        <p:scale>
          <a:sx n="85" d="100"/>
          <a:sy n="85" d="100"/>
        </p:scale>
        <p:origin x="581" y="53"/>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0"/>
    <c:plotArea>
      <c:layout>
        <c:manualLayout>
          <c:layoutTarget val="inner"/>
          <c:xMode val="edge"/>
          <c:yMode val="edge"/>
          <c:x val="2.8684620944121116E-2"/>
          <c:y val="0.67284046385056206"/>
          <c:w val="0.95803035490128952"/>
          <c:h val="0.23399582313394199"/>
        </c:manualLayout>
      </c:layout>
      <c:barChart>
        <c:barDir val="col"/>
        <c:grouping val="clustered"/>
        <c:varyColors val="0"/>
        <c:dLbls>
          <c:showLegendKey val="0"/>
          <c:showVal val="0"/>
          <c:showCatName val="0"/>
          <c:showSerName val="0"/>
          <c:showPercent val="0"/>
          <c:showBubbleSize val="0"/>
        </c:dLbls>
        <c:gapWidth val="219"/>
        <c:overlap val="-27"/>
        <c:axId val="229001183"/>
        <c:axId val="228998687"/>
      </c:barChart>
      <c:catAx>
        <c:axId val="2290011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28998687"/>
        <c:crosses val="autoZero"/>
        <c:auto val="1"/>
        <c:lblAlgn val="ctr"/>
        <c:lblOffset val="100"/>
        <c:noMultiLvlLbl val="0"/>
      </c:catAx>
      <c:valAx>
        <c:axId val="228998687"/>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2900118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3/10/2023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3/10/2023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About my website</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Shrushti Rathore</a:t>
            </a:r>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786746" y="888469"/>
            <a:ext cx="2895600" cy="1325563"/>
          </a:xfrm>
        </p:spPr>
        <p:txBody>
          <a:bodyPr/>
          <a:lstStyle/>
          <a:p>
            <a:r>
              <a:rPr lang="en-US" dirty="0"/>
              <a:t>Project guide: </a:t>
            </a:r>
            <a:r>
              <a:rPr lang="en-US" dirty="0" err="1"/>
              <a:t>meghna</a:t>
            </a:r>
            <a:r>
              <a:rPr lang="en-US" dirty="0"/>
              <a:t> mam</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a:normAutofit/>
          </a:bodyPr>
          <a:lstStyle/>
          <a:p>
            <a:r>
              <a:rPr lang="en-US" dirty="0"/>
              <a:t>Name: Shrushti Rathore</a:t>
            </a:r>
          </a:p>
          <a:p>
            <a:r>
              <a:rPr lang="en-US" dirty="0"/>
              <a:t>Enrollment no.: 2204030102608</a:t>
            </a:r>
          </a:p>
          <a:p>
            <a:r>
              <a:rPr lang="en-US" dirty="0"/>
              <a:t>Class: M1A4</a:t>
            </a:r>
          </a:p>
          <a:p>
            <a:r>
              <a:rPr lang="en-US" dirty="0"/>
              <a:t>Subject: Internship OGT</a:t>
            </a:r>
          </a:p>
          <a:p>
            <a:endParaRPr lang="en-US" dirty="0"/>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20XX</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DESCRIPTION OF PROJECT:</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660774"/>
            <a:ext cx="5111750" cy="1525588"/>
          </a:xfrm>
        </p:spPr>
        <p:txBody>
          <a:bodyPr/>
          <a:lstStyle/>
          <a:p>
            <a:r>
              <a:rPr lang="en-US" dirty="0"/>
              <a:t>I have created a website using HTML,CSS and BOOTSTRAP.</a:t>
            </a:r>
          </a:p>
          <a:p>
            <a:r>
              <a:rPr lang="en-US" dirty="0"/>
              <a:t>I have used different types of tags in this website. I took help from bootstrap page and styled my website using html and </a:t>
            </a:r>
            <a:r>
              <a:rPr lang="en-US" dirty="0" err="1"/>
              <a:t>css</a:t>
            </a:r>
            <a:r>
              <a:rPr lang="en-US" dirty="0"/>
              <a:t>. I have created four files: index, contact, services, about us.  </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311086"/>
            <a:ext cx="4179570" cy="782423"/>
          </a:xfrm>
        </p:spPr>
        <p:txBody>
          <a:bodyPr/>
          <a:lstStyle/>
          <a:p>
            <a:r>
              <a:rPr lang="en-US" dirty="0"/>
              <a:t>Tags used:</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1366887"/>
            <a:ext cx="4179570" cy="5307290"/>
          </a:xfrm>
        </p:spPr>
        <p:txBody>
          <a:bodyPr>
            <a:normAutofit/>
          </a:bodyPr>
          <a:lstStyle/>
          <a:p>
            <a:r>
              <a:rPr lang="en-US" dirty="0"/>
              <a:t>&lt;nav&gt;: website nav is essential for web design because it allows users to access the information we want as quickly as possible by presenting an enjoyable, intuitive layout while increasing ease of use.</a:t>
            </a:r>
          </a:p>
          <a:p>
            <a:r>
              <a:rPr lang="en-US" dirty="0"/>
              <a:t>CSS tags: CSS makes the front end of a website shine and it creates a great user experience. Without it, websites would be less pleasing to the eye.</a:t>
            </a:r>
          </a:p>
          <a:p>
            <a:r>
              <a:rPr lang="en-US" dirty="0"/>
              <a:t>&lt;div&gt;: it is used in html to make divisions of content in web page like text, images, header, footer, etc. it helps us to separate out data in web page and create a particular section for particular data or function in web pages.</a:t>
            </a:r>
          </a:p>
          <a:p>
            <a:r>
              <a:rPr lang="en-US" dirty="0"/>
              <a:t>Bootstrap: bootstrap flexibility enables designers to create the basics of web design- such as dropdown menus, tables, forms and buttons. </a:t>
            </a:r>
          </a:p>
          <a:p>
            <a:endParaRPr lang="en-US" dirty="0"/>
          </a:p>
        </p:txBody>
      </p:sp>
    </p:spTree>
    <p:extLst>
      <p:ext uri="{BB962C8B-B14F-4D97-AF65-F5344CB8AC3E}">
        <p14:creationId xmlns:p14="http://schemas.microsoft.com/office/powerpoint/2010/main" val="3797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65125"/>
            <a:ext cx="10515600" cy="1325563"/>
          </a:xfrm>
        </p:spPr>
        <p:txBody>
          <a:bodyPr/>
          <a:lstStyle/>
          <a:p>
            <a:r>
              <a:rPr lang="en-US" dirty="0"/>
              <a:t>Home page</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graphicFrame>
        <p:nvGraphicFramePr>
          <p:cNvPr id="6" name="Chart Placeholder 5" descr="Chart Placeholder">
            <a:extLst>
              <a:ext uri="{FF2B5EF4-FFF2-40B4-BE49-F238E27FC236}">
                <a16:creationId xmlns:a16="http://schemas.microsoft.com/office/drawing/2014/main" id="{6F154ED7-FC5F-4626-9DAE-6254091B6B49}"/>
              </a:ext>
            </a:extLst>
          </p:cNvPr>
          <p:cNvGraphicFramePr>
            <a:graphicFrameLocks noGrp="1"/>
          </p:cNvGraphicFramePr>
          <p:nvPr>
            <p:ph type="chart" sz="quarter" idx="13"/>
            <p:extLst>
              <p:ext uri="{D42A27DB-BD31-4B8C-83A1-F6EECF244321}">
                <p14:modId xmlns:p14="http://schemas.microsoft.com/office/powerpoint/2010/main" val="4018687312"/>
              </p:ext>
            </p:extLst>
          </p:nvPr>
        </p:nvGraphicFramePr>
        <p:xfrm>
          <a:off x="838200" y="2111375"/>
          <a:ext cx="10515600" cy="3744913"/>
        </p:xfrm>
        <a:graphic>
          <a:graphicData uri="http://schemas.openxmlformats.org/drawingml/2006/chart">
            <c:chart xmlns:c="http://schemas.openxmlformats.org/drawingml/2006/chart" xmlns:r="http://schemas.openxmlformats.org/officeDocument/2006/relationships" r:id="rId2"/>
          </a:graphicData>
        </a:graphic>
      </p:graphicFrame>
      <p:pic>
        <p:nvPicPr>
          <p:cNvPr id="7" name="Picture 6">
            <a:extLst>
              <a:ext uri="{FF2B5EF4-FFF2-40B4-BE49-F238E27FC236}">
                <a16:creationId xmlns:a16="http://schemas.microsoft.com/office/drawing/2014/main" id="{04B34B2C-8EFB-0FB4-7C0A-A72B9639F767}"/>
              </a:ext>
            </a:extLst>
          </p:cNvPr>
          <p:cNvPicPr>
            <a:picLocks noChangeAspect="1"/>
          </p:cNvPicPr>
          <p:nvPr/>
        </p:nvPicPr>
        <p:blipFill>
          <a:blip r:embed="rId3"/>
          <a:stretch>
            <a:fillRect/>
          </a:stretch>
        </p:blipFill>
        <p:spPr>
          <a:xfrm>
            <a:off x="114455" y="1514426"/>
            <a:ext cx="11963089" cy="5041147"/>
          </a:xfrm>
          <a:prstGeom prst="rect">
            <a:avLst/>
          </a:prstGeom>
        </p:spPr>
      </p:pic>
    </p:spTree>
    <p:extLst>
      <p:ext uri="{BB962C8B-B14F-4D97-AF65-F5344CB8AC3E}">
        <p14:creationId xmlns:p14="http://schemas.microsoft.com/office/powerpoint/2010/main" val="2303579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about</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sp>
        <p:nvSpPr>
          <p:cNvPr id="5" name="Table Placeholder 4">
            <a:extLst>
              <a:ext uri="{FF2B5EF4-FFF2-40B4-BE49-F238E27FC236}">
                <a16:creationId xmlns:a16="http://schemas.microsoft.com/office/drawing/2014/main" id="{C253C929-60C2-9697-503C-27969FB77262}"/>
              </a:ext>
            </a:extLst>
          </p:cNvPr>
          <p:cNvSpPr>
            <a:spLocks noGrp="1"/>
          </p:cNvSpPr>
          <p:nvPr>
            <p:ph type="tbl" sz="quarter" idx="14"/>
          </p:nvPr>
        </p:nvSpPr>
        <p:spPr/>
      </p:sp>
      <p:pic>
        <p:nvPicPr>
          <p:cNvPr id="10" name="Picture 9">
            <a:extLst>
              <a:ext uri="{FF2B5EF4-FFF2-40B4-BE49-F238E27FC236}">
                <a16:creationId xmlns:a16="http://schemas.microsoft.com/office/drawing/2014/main" id="{5188C54E-F1C6-7A00-86A6-AB319313EE58}"/>
              </a:ext>
            </a:extLst>
          </p:cNvPr>
          <p:cNvPicPr>
            <a:picLocks noChangeAspect="1"/>
          </p:cNvPicPr>
          <p:nvPr/>
        </p:nvPicPr>
        <p:blipFill>
          <a:blip r:embed="rId2"/>
          <a:stretch>
            <a:fillRect/>
          </a:stretch>
        </p:blipFill>
        <p:spPr>
          <a:xfrm>
            <a:off x="141402" y="1755653"/>
            <a:ext cx="11953188" cy="3346694"/>
          </a:xfrm>
          <a:prstGeom prst="rect">
            <a:avLst/>
          </a:prstGeom>
        </p:spPr>
      </p:pic>
    </p:spTree>
    <p:extLst>
      <p:ext uri="{BB962C8B-B14F-4D97-AF65-F5344CB8AC3E}">
        <p14:creationId xmlns:p14="http://schemas.microsoft.com/office/powerpoint/2010/main" val="2499682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57724" y="329939"/>
            <a:ext cx="6696075" cy="970960"/>
          </a:xfrm>
        </p:spPr>
        <p:txBody>
          <a:bodyPr/>
          <a:lstStyle/>
          <a:p>
            <a:r>
              <a:rPr lang="en-US" dirty="0"/>
              <a:t>services</a:t>
            </a:r>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4657725" y="5028803"/>
            <a:ext cx="6696074" cy="365125"/>
          </a:xfrm>
        </p:spPr>
        <p:txBody>
          <a:bodyPr/>
          <a:lstStyle/>
          <a:p>
            <a:r>
              <a:rPr lang="en-US" dirty="0"/>
              <a:t>Richard Branson</a:t>
            </a:r>
          </a:p>
        </p:txBody>
      </p:sp>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a:xfrm>
            <a:off x="4676774" y="6356350"/>
            <a:ext cx="1695450" cy="365125"/>
          </a:xfrm>
        </p:spPr>
        <p:txBody>
          <a:bodyPr/>
          <a:lstStyle/>
          <a:p>
            <a:r>
              <a:rPr lang="en-US" dirty="0"/>
              <a:t>20XX</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7</a:t>
            </a:fld>
            <a:endParaRPr lang="en-US" dirty="0"/>
          </a:p>
        </p:txBody>
      </p:sp>
      <p:pic>
        <p:nvPicPr>
          <p:cNvPr id="8" name="Picture 7">
            <a:extLst>
              <a:ext uri="{FF2B5EF4-FFF2-40B4-BE49-F238E27FC236}">
                <a16:creationId xmlns:a16="http://schemas.microsoft.com/office/drawing/2014/main" id="{F1F4FCD4-D584-4AD3-D97B-52DF44DD2866}"/>
              </a:ext>
            </a:extLst>
          </p:cNvPr>
          <p:cNvPicPr>
            <a:picLocks noChangeAspect="1"/>
          </p:cNvPicPr>
          <p:nvPr/>
        </p:nvPicPr>
        <p:blipFill>
          <a:blip r:embed="rId2"/>
          <a:stretch>
            <a:fillRect/>
          </a:stretch>
        </p:blipFill>
        <p:spPr>
          <a:xfrm>
            <a:off x="113122" y="1464071"/>
            <a:ext cx="11877773" cy="4531375"/>
          </a:xfrm>
          <a:prstGeom prst="rect">
            <a:avLst/>
          </a:prstGeom>
        </p:spPr>
      </p:pic>
    </p:spTree>
    <p:extLst>
      <p:ext uri="{BB962C8B-B14F-4D97-AF65-F5344CB8AC3E}">
        <p14:creationId xmlns:p14="http://schemas.microsoft.com/office/powerpoint/2010/main" val="744379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698272" y="136525"/>
            <a:ext cx="8421688" cy="984358"/>
          </a:xfrm>
        </p:spPr>
        <p:txBody>
          <a:bodyPr/>
          <a:lstStyle/>
          <a:p>
            <a:r>
              <a:rPr lang="en-US" dirty="0"/>
              <a:t>Contact us</a:t>
            </a:r>
          </a:p>
        </p:txBody>
      </p:sp>
      <p:sp>
        <p:nvSpPr>
          <p:cNvPr id="3" name="Text Placeholder 2">
            <a:extLst>
              <a:ext uri="{FF2B5EF4-FFF2-40B4-BE49-F238E27FC236}">
                <a16:creationId xmlns:a16="http://schemas.microsoft.com/office/drawing/2014/main" id="{78BCC184-1096-457B-AB72-BD49E6E54117}"/>
              </a:ext>
            </a:extLst>
          </p:cNvPr>
          <p:cNvSpPr>
            <a:spLocks noGrp="1"/>
          </p:cNvSpPr>
          <p:nvPr>
            <p:ph type="body" idx="1"/>
          </p:nvPr>
        </p:nvSpPr>
        <p:spPr>
          <a:xfrm>
            <a:off x="1228568" y="5084524"/>
            <a:ext cx="2317707" cy="343061"/>
          </a:xfrm>
        </p:spPr>
        <p:txBody>
          <a:bodyPr/>
          <a:lstStyle/>
          <a:p>
            <a:r>
              <a:rPr lang="en-US" dirty="0"/>
              <a:t>TAKUMA HAYASHI</a:t>
            </a:r>
          </a:p>
        </p:txBody>
      </p:sp>
      <p:sp>
        <p:nvSpPr>
          <p:cNvPr id="8" name="Text Placeholder 7">
            <a:extLst>
              <a:ext uri="{FF2B5EF4-FFF2-40B4-BE49-F238E27FC236}">
                <a16:creationId xmlns:a16="http://schemas.microsoft.com/office/drawing/2014/main" id="{8F0714D4-1A7C-4D7F-A5C0-4F766382B6A9}"/>
              </a:ext>
            </a:extLst>
          </p:cNvPr>
          <p:cNvSpPr>
            <a:spLocks noGrp="1"/>
          </p:cNvSpPr>
          <p:nvPr>
            <p:ph type="body" idx="18"/>
          </p:nvPr>
        </p:nvSpPr>
        <p:spPr>
          <a:xfrm>
            <a:off x="3578300" y="5084524"/>
            <a:ext cx="2330816" cy="343061"/>
          </a:xfrm>
        </p:spPr>
        <p:txBody>
          <a:bodyPr/>
          <a:lstStyle/>
          <a:p>
            <a:r>
              <a:rPr lang="en-US" dirty="0"/>
              <a:t>MIRJAM NILSSON</a:t>
            </a:r>
          </a:p>
        </p:txBody>
      </p:sp>
      <p:sp>
        <p:nvSpPr>
          <p:cNvPr id="12" name="Text Placeholder 11">
            <a:extLst>
              <a:ext uri="{FF2B5EF4-FFF2-40B4-BE49-F238E27FC236}">
                <a16:creationId xmlns:a16="http://schemas.microsoft.com/office/drawing/2014/main" id="{E017101B-2009-4267-8513-19000E37B1F0}"/>
              </a:ext>
            </a:extLst>
          </p:cNvPr>
          <p:cNvSpPr>
            <a:spLocks noGrp="1"/>
          </p:cNvSpPr>
          <p:nvPr>
            <p:ph type="body" idx="22"/>
          </p:nvPr>
        </p:nvSpPr>
        <p:spPr>
          <a:xfrm>
            <a:off x="3836913" y="5478796"/>
            <a:ext cx="1855949" cy="343061"/>
          </a:xfrm>
        </p:spPr>
        <p:txBody>
          <a:bodyPr/>
          <a:lstStyle/>
          <a:p>
            <a:r>
              <a:rPr lang="en-US" dirty="0"/>
              <a:t>Chief Executive Officer</a:t>
            </a:r>
          </a:p>
        </p:txBody>
      </p:sp>
      <p:sp>
        <p:nvSpPr>
          <p:cNvPr id="9" name="Text Placeholder 8">
            <a:extLst>
              <a:ext uri="{FF2B5EF4-FFF2-40B4-BE49-F238E27FC236}">
                <a16:creationId xmlns:a16="http://schemas.microsoft.com/office/drawing/2014/main" id="{36AEE506-9967-4592-BC98-D3FD3028A8E5}"/>
              </a:ext>
            </a:extLst>
          </p:cNvPr>
          <p:cNvSpPr>
            <a:spLocks noGrp="1"/>
          </p:cNvSpPr>
          <p:nvPr>
            <p:ph type="body" idx="19"/>
          </p:nvPr>
        </p:nvSpPr>
        <p:spPr>
          <a:xfrm>
            <a:off x="6068964" y="5084524"/>
            <a:ext cx="2317707" cy="343061"/>
          </a:xfrm>
        </p:spPr>
        <p:txBody>
          <a:bodyPr/>
          <a:lstStyle/>
          <a:p>
            <a:r>
              <a:rPr lang="en-US" dirty="0"/>
              <a:t>FLORA BERGGREN</a:t>
            </a:r>
          </a:p>
        </p:txBody>
      </p:sp>
      <p:sp>
        <p:nvSpPr>
          <p:cNvPr id="13" name="Text Placeholder 12">
            <a:extLst>
              <a:ext uri="{FF2B5EF4-FFF2-40B4-BE49-F238E27FC236}">
                <a16:creationId xmlns:a16="http://schemas.microsoft.com/office/drawing/2014/main" id="{D40B843D-6615-46EB-A813-BEBD624EC685}"/>
              </a:ext>
            </a:extLst>
          </p:cNvPr>
          <p:cNvSpPr>
            <a:spLocks noGrp="1"/>
          </p:cNvSpPr>
          <p:nvPr>
            <p:ph type="body" idx="23"/>
          </p:nvPr>
        </p:nvSpPr>
        <p:spPr>
          <a:xfrm>
            <a:off x="6327577" y="5478796"/>
            <a:ext cx="1845511" cy="343061"/>
          </a:xfrm>
        </p:spPr>
        <p:txBody>
          <a:bodyPr/>
          <a:lstStyle/>
          <a:p>
            <a:r>
              <a:rPr lang="en-US" dirty="0"/>
              <a:t>Chief Operations Officer</a:t>
            </a:r>
          </a:p>
        </p:txBody>
      </p:sp>
      <p:sp>
        <p:nvSpPr>
          <p:cNvPr id="10" name="Text Placeholder 9">
            <a:extLst>
              <a:ext uri="{FF2B5EF4-FFF2-40B4-BE49-F238E27FC236}">
                <a16:creationId xmlns:a16="http://schemas.microsoft.com/office/drawing/2014/main" id="{F5F1AEEC-D56B-4D10-B1F5-63AA91152B53}"/>
              </a:ext>
            </a:extLst>
          </p:cNvPr>
          <p:cNvSpPr>
            <a:spLocks noGrp="1"/>
          </p:cNvSpPr>
          <p:nvPr>
            <p:ph type="body" idx="20"/>
          </p:nvPr>
        </p:nvSpPr>
        <p:spPr>
          <a:xfrm>
            <a:off x="8488845" y="5084524"/>
            <a:ext cx="2317706" cy="343061"/>
          </a:xfrm>
        </p:spPr>
        <p:txBody>
          <a:bodyPr/>
          <a:lstStyle/>
          <a:p>
            <a:r>
              <a:rPr lang="en-US" dirty="0"/>
              <a:t>RAJESH SANTOSHI</a:t>
            </a:r>
          </a:p>
        </p:txBody>
      </p:sp>
      <p:sp>
        <p:nvSpPr>
          <p:cNvPr id="14" name="Text Placeholder 13">
            <a:extLst>
              <a:ext uri="{FF2B5EF4-FFF2-40B4-BE49-F238E27FC236}">
                <a16:creationId xmlns:a16="http://schemas.microsoft.com/office/drawing/2014/main" id="{3099A0B0-BDD0-48DA-AA3E-13153E65129F}"/>
              </a:ext>
            </a:extLst>
          </p:cNvPr>
          <p:cNvSpPr>
            <a:spLocks noGrp="1"/>
          </p:cNvSpPr>
          <p:nvPr>
            <p:ph type="body" idx="24"/>
          </p:nvPr>
        </p:nvSpPr>
        <p:spPr>
          <a:xfrm>
            <a:off x="8747458" y="5464114"/>
            <a:ext cx="1845510" cy="343061"/>
          </a:xfrm>
        </p:spPr>
        <p:txBody>
          <a:bodyPr/>
          <a:lstStyle/>
          <a:p>
            <a:r>
              <a:rPr lang="en-US" dirty="0"/>
              <a:t>VP Marketing</a:t>
            </a:r>
          </a:p>
        </p:txBody>
      </p:sp>
      <p:sp>
        <p:nvSpPr>
          <p:cNvPr id="23" name="Date Placeholder 22">
            <a:extLst>
              <a:ext uri="{FF2B5EF4-FFF2-40B4-BE49-F238E27FC236}">
                <a16:creationId xmlns:a16="http://schemas.microsoft.com/office/drawing/2014/main" id="{637DEDF5-3FCD-4BC2-86A5-7BE2BF01EA38}"/>
              </a:ext>
            </a:extLst>
          </p:cNvPr>
          <p:cNvSpPr>
            <a:spLocks noGrp="1"/>
          </p:cNvSpPr>
          <p:nvPr>
            <p:ph type="dt" sz="half" idx="10"/>
          </p:nvPr>
        </p:nvSpPr>
        <p:spPr>
          <a:xfrm>
            <a:off x="838200" y="6356350"/>
            <a:ext cx="2743200" cy="365125"/>
          </a:xfrm>
        </p:spPr>
        <p:txBody>
          <a:bodyPr/>
          <a:lstStyle/>
          <a:p>
            <a:r>
              <a:rPr lang="en-US" dirty="0"/>
              <a:t>20XX</a:t>
            </a:r>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3695807" y="5639294"/>
            <a:ext cx="4114800" cy="365125"/>
          </a:xfrm>
        </p:spPr>
        <p:txBody>
          <a:bodyPr/>
          <a:lstStyle/>
          <a:p>
            <a:r>
              <a:rPr lang="en-US" dirty="0"/>
              <a:t>PRESENTATION TITLE</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sp>
        <p:nvSpPr>
          <p:cNvPr id="5" name="Picture Placeholder 4">
            <a:extLst>
              <a:ext uri="{FF2B5EF4-FFF2-40B4-BE49-F238E27FC236}">
                <a16:creationId xmlns:a16="http://schemas.microsoft.com/office/drawing/2014/main" id="{04CD8EF6-12C5-FF81-377F-A24BA43131D2}"/>
              </a:ext>
            </a:extLst>
          </p:cNvPr>
          <p:cNvSpPr>
            <a:spLocks noGrp="1"/>
          </p:cNvSpPr>
          <p:nvPr>
            <p:ph type="pic" sz="quarter" idx="15"/>
          </p:nvPr>
        </p:nvSpPr>
        <p:spPr/>
      </p:sp>
      <p:sp>
        <p:nvSpPr>
          <p:cNvPr id="7" name="Picture Placeholder 6">
            <a:extLst>
              <a:ext uri="{FF2B5EF4-FFF2-40B4-BE49-F238E27FC236}">
                <a16:creationId xmlns:a16="http://schemas.microsoft.com/office/drawing/2014/main" id="{CB1286C4-CB8F-13BE-5B3F-1FCDA13C48A2}"/>
              </a:ext>
            </a:extLst>
          </p:cNvPr>
          <p:cNvSpPr>
            <a:spLocks noGrp="1"/>
          </p:cNvSpPr>
          <p:nvPr>
            <p:ph type="pic" sz="quarter" idx="14"/>
          </p:nvPr>
        </p:nvSpPr>
        <p:spPr/>
      </p:sp>
      <p:sp>
        <p:nvSpPr>
          <p:cNvPr id="17" name="Picture Placeholder 16">
            <a:extLst>
              <a:ext uri="{FF2B5EF4-FFF2-40B4-BE49-F238E27FC236}">
                <a16:creationId xmlns:a16="http://schemas.microsoft.com/office/drawing/2014/main" id="{3F489C43-7FED-1747-D69C-8D7E603E821E}"/>
              </a:ext>
            </a:extLst>
          </p:cNvPr>
          <p:cNvSpPr>
            <a:spLocks noGrp="1"/>
          </p:cNvSpPr>
          <p:nvPr>
            <p:ph type="pic" sz="quarter" idx="16"/>
          </p:nvPr>
        </p:nvSpPr>
        <p:spPr/>
      </p:sp>
      <p:sp>
        <p:nvSpPr>
          <p:cNvPr id="21" name="Picture Placeholder 20">
            <a:extLst>
              <a:ext uri="{FF2B5EF4-FFF2-40B4-BE49-F238E27FC236}">
                <a16:creationId xmlns:a16="http://schemas.microsoft.com/office/drawing/2014/main" id="{E17E2F4A-320D-113B-246C-D3395CC3A737}"/>
              </a:ext>
            </a:extLst>
          </p:cNvPr>
          <p:cNvSpPr>
            <a:spLocks noGrp="1"/>
          </p:cNvSpPr>
          <p:nvPr>
            <p:ph type="pic" sz="quarter" idx="17"/>
          </p:nvPr>
        </p:nvSpPr>
        <p:spPr/>
      </p:sp>
      <p:sp>
        <p:nvSpPr>
          <p:cNvPr id="27" name="Text Placeholder 26">
            <a:extLst>
              <a:ext uri="{FF2B5EF4-FFF2-40B4-BE49-F238E27FC236}">
                <a16:creationId xmlns:a16="http://schemas.microsoft.com/office/drawing/2014/main" id="{91CC2530-24DC-D4C9-B150-452F0C4DF33A}"/>
              </a:ext>
            </a:extLst>
          </p:cNvPr>
          <p:cNvSpPr>
            <a:spLocks noGrp="1"/>
          </p:cNvSpPr>
          <p:nvPr>
            <p:ph type="body" idx="21"/>
          </p:nvPr>
        </p:nvSpPr>
        <p:spPr/>
        <p:txBody>
          <a:bodyPr/>
          <a:lstStyle/>
          <a:p>
            <a:endParaRPr lang="en-IN"/>
          </a:p>
        </p:txBody>
      </p:sp>
      <p:pic>
        <p:nvPicPr>
          <p:cNvPr id="29" name="Picture 28">
            <a:extLst>
              <a:ext uri="{FF2B5EF4-FFF2-40B4-BE49-F238E27FC236}">
                <a16:creationId xmlns:a16="http://schemas.microsoft.com/office/drawing/2014/main" id="{FA678D3E-88EA-FB9C-7944-CDFD0DF149CB}"/>
              </a:ext>
            </a:extLst>
          </p:cNvPr>
          <p:cNvPicPr>
            <a:picLocks noChangeAspect="1"/>
          </p:cNvPicPr>
          <p:nvPr/>
        </p:nvPicPr>
        <p:blipFill>
          <a:blip r:embed="rId2"/>
          <a:stretch>
            <a:fillRect/>
          </a:stretch>
        </p:blipFill>
        <p:spPr>
          <a:xfrm>
            <a:off x="0" y="1187777"/>
            <a:ext cx="12192000" cy="5101679"/>
          </a:xfrm>
          <a:prstGeom prst="rect">
            <a:avLst/>
          </a:prstGeom>
        </p:spPr>
      </p:pic>
    </p:spTree>
    <p:extLst>
      <p:ext uri="{BB962C8B-B14F-4D97-AF65-F5344CB8AC3E}">
        <p14:creationId xmlns:p14="http://schemas.microsoft.com/office/powerpoint/2010/main" val="2619301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MAJOR THANKS :</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a:normAutofit/>
          </a:bodyPr>
          <a:lstStyle/>
          <a:p>
            <a:r>
              <a:rPr lang="en-US" dirty="0"/>
              <a:t>ARYA PADHIYAR</a:t>
            </a:r>
          </a:p>
          <a:p>
            <a:r>
              <a:rPr lang="en-US" dirty="0"/>
              <a:t>MEGHNA MAM</a:t>
            </a:r>
          </a:p>
          <a:p>
            <a:r>
              <a:rPr lang="en-US" dirty="0"/>
              <a:t>SAGAR RATHORE</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1969787568"/>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FD6FE22-81A0-4500-AFD0-342D21BB9A2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{2137659B-2109-4746-A81A-D15D909DC32A}tf67328976_win32</Template>
  <TotalTime>287</TotalTime>
  <Words>290</Words>
  <Application>Microsoft Office PowerPoint</Application>
  <PresentationFormat>Widescreen</PresentationFormat>
  <Paragraphs>52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Tenorite</vt:lpstr>
      <vt:lpstr>Office Theme</vt:lpstr>
      <vt:lpstr>About my website</vt:lpstr>
      <vt:lpstr>Project guide: meghna mam</vt:lpstr>
      <vt:lpstr>DESCRIPTION OF PROJECT:</vt:lpstr>
      <vt:lpstr>Tags used:</vt:lpstr>
      <vt:lpstr>Home page</vt:lpstr>
      <vt:lpstr>about</vt:lpstr>
      <vt:lpstr>services</vt:lpstr>
      <vt:lpstr>Contact us</vt:lpstr>
      <vt:lpstr>MAJOR THANKS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About my website</dc:title>
  <dc:creator>shrushti</dc:creator>
  <cp:lastModifiedBy>sagar rathore</cp:lastModifiedBy>
  <cp:revision>2</cp:revision>
  <dcterms:created xsi:type="dcterms:W3CDTF">2023-03-09T14:31:40Z</dcterms:created>
  <dcterms:modified xsi:type="dcterms:W3CDTF">2023-03-09T19:27:22Z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